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notesSlides/notesSlide4.xml" ContentType="application/vnd.openxmlformats-officedocument.presentationml.notesSlide+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9" r:id="rId4"/>
    <p:sldId id="258" r:id="rId5"/>
    <p:sldId id="268" r:id="rId6"/>
    <p:sldId id="269" r:id="rId7"/>
    <p:sldId id="270" r:id="rId8"/>
    <p:sldId id="262" r:id="rId9"/>
    <p:sldId id="263" r:id="rId10"/>
    <p:sldId id="264" r:id="rId11"/>
    <p:sldId id="265" r:id="rId12"/>
    <p:sldId id="266" r:id="rId13"/>
    <p:sldId id="260" r:id="rId14"/>
    <p:sldId id="271" r:id="rId15"/>
    <p:sldId id="26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E9AC"/>
    <a:srgbClr val="0A7E92"/>
    <a:srgbClr val="056484"/>
    <a:srgbClr val="114A68"/>
    <a:srgbClr val="23394B"/>
    <a:srgbClr val="D2D4DA"/>
    <a:srgbClr val="FF4F31"/>
    <a:srgbClr val="000718"/>
    <a:srgbClr val="D44C2F"/>
    <a:srgbClr val="5982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28"/>
  </p:normalViewPr>
  <p:slideViewPr>
    <p:cSldViewPr snapToGrid="0">
      <p:cViewPr varScale="1">
        <p:scale>
          <a:sx n="90" d="100"/>
          <a:sy n="90" d="100"/>
        </p:scale>
        <p:origin x="232" y="824"/>
      </p:cViewPr>
      <p:guideLst/>
    </p:cSldViewPr>
  </p:slideViewPr>
  <p:notesTextViewPr>
    <p:cViewPr>
      <p:scale>
        <a:sx n="60" d="100"/>
        <a:sy n="6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7"/>
    </inkml:context>
    <inkml:brush xml:id="br0">
      <inkml:brushProperty name="width" value="0.025" units="cm"/>
      <inkml:brushProperty name="height" value="0.025" units="cm"/>
      <inkml:brushProperty name="transparency" value="204"/>
    </inkml:brush>
  </inkml:definitions>
  <inkml:trace contextRef="#ctx0" brushRef="#br0">742 29 24575,'-61'11'0,"-1"-1"0,25-4 0,-19 0 0,-12 10 0,-4 26 0,-2 14 0,15-8 0,6-1 0,-16 3 0,-14 10 0,35-18 0,48-30 0,0-6 0,0 0 0,2-1 0,0 3 0,4 1 0,4-1 0,-3-2 0,5-1 0,-6-3 0,4 0 0,0 0 0,4 1 0,0-1 0,0 0 0,0-1 0,-3-1 0,-1 0 0,-2 2 0,1 1 0,1 1 0,1 0 0,0-2 0,-1-1 0,4 2 0,11 0 0,11 3 0,8 3 0,3 2 0,-5 4 0,-7-1 0,-7 0 0,-9-2 0,-8-5 0,-4 0 0,-2-4 0,0 1 0,1 0 0,3 1 0,7 2 0,5 2 0,4 4 0,0 1 0,-4 1 0,0-2 0,-4-3 0,-3-5 0,-2-3 0,-4-2 0,-1 2 0,0 0 0,0 0 0,-2 0 0,2-2 0,-1 0 0,0 0 0,0 0 0,0-3 0,1-4 0,3-3 0,-1-4 0,-2 0 0</inkml:trace>
  <inkml:trace contextRef="#ctx0" brushRef="#br0" timeOffset="1">803 1 24575,'-4'0'0,"-2"0"0,-1 1 0,2 3 0,-1 2 0,1 2 0,0 2 0,-1-1 0,-2 2 0,3-5 0,-3 1 0,3-4 0,-2 0 0,1-1 0,1-2 0,2 0 0,1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7"/>
    </inkml:context>
    <inkml:brush xml:id="br0">
      <inkml:brushProperty name="width" value="0.025" units="cm"/>
      <inkml:brushProperty name="height" value="0.025" units="cm"/>
      <inkml:brushProperty name="transparency" value="204"/>
    </inkml:brush>
  </inkml:definitions>
  <inkml:trace contextRef="#ctx0" brushRef="#br0">1 217 24575,'0'0'0,"12"7"0,-2-2 0,1 0 0,0 0 0,0 0 0,-1 1 0,0-1 0,-1-1 0,-1 1 0,0-1 0,0 1 0,3 0 0,2 0 0,1 2 0,3-1 0,-1 2 0,2 1 0,2 0 0,0 1 0,3 0 0,0-1 0,0-2 0,0-1 0,-1-1 0,-4 2 0,-1-3 0,-2 2 0,-1-2 0,2 1 0,0 0 0,-1-1 0,2-2 0,-2 1 0,2 0 0,-1 2 0,2-1 0,1 0 0,0 1 0,-1-2 0,-1 2 0,0-2 0,3 1 0,2 2 0,-2 0 0,0 1 0,-2-2 0,-2-1 0,2 0 0,-3 1 0,0 1 0,-2-1 0,-1 2 0,0-1 0,1-1 0,-2 2 0,2-1 0,-1 0 0,1 1 0,0-1 0,-2-1 0,-2-1 0,1 1 0,-1 0 0,2 2 0,1 0 0,0 1 0,0-1 0,-1-1 0,-1 3 0,-1-1 0,0 2 0,0-1 0,0-1 0,2-1 0,0 1 0,-1-1 0,0-3 0,-3 0 0,0 0 0,1 0 0,-1 3 0,2-2 0,1 2 0,1 0 0,0-2 0,1 2 0,1-2 0,0 2 0,3 2 0,0-1 0,-1 2 0,0 0 0,1-1 0,2 3 0,0-1 0,1 0 0,1 2 0,1-1 0,0 0 0,-2 0 0,-3 1 0,-2-3 0,1 0 0,-3 0 0,-1-2 0,-1 3 0,-1-3 0,0 1 0,-1 0 0,0-1 0,0 1 0,-1-2 0,0 1 0,-2-1 0,0 0 0,1 0 0,0 0 0,-1-1 0,-1 1 0,1 0 0,0 0 0,0-1 0,0-1 0,-1 0 0,1 2 0,1-1 0,0 3 0,0 0 0,2-1 0,1 1 0,-1 0 0,1-1 0,-1 1 0,-1-1 0,0-1 0,1 0 0,0 0 0,-2-1 0,0 0 0,0 0 0,0 2 0,2-1 0,0 1 0,0-2 0,0 2 0,1-1 0,2 2 0,0 2 0,1 1 0,3 1 0,0 2 0,2 1 0,1-1 0,-1 1 0,1 0 0,-2 0 0,-1 1 0,-2-2 0,1 0 0,-2-2 0,2 0 0,-1-1 0,0-1 0,0 0 0,-2-1 0,1 2 0,0 1 0,0-1 0,1 1 0,-1 0 0,2 2 0,-2 0 0,0-1 0,0-1 0,0-1 0,3 1 0,-2 0 0,0 0 0,-2 1 0,-2-3 0,2 2 0,1-1 0,0 0 0,1 1 0,0-2 0,0 0 0,2 1 0,0 0 0,-1 1 0,0 1 0,-2 0 0,2-2 0,0 0 0,-2-1 0,2-1 0,-2 2 0,2 0 0,2-1 0,-1 0 0,-1 0 0,-1 0 0,0 2 0,0-2 0,0-2 0,-1-1 0,-2 0 0,-1 2 0,0 0 0,0 0 0,3-1 0,1 0 0,-2 0 0,0 1 0,-3 0 0,0 0 0,1 0 0,-1 1 0,1 1 0,-2-2 0,-1 1 0,0 1 0,-1-2 0,-2 1 0,2-1 0,1-1 0,-1 0 0,0-1 0,-1-1 0,-1 1 0,1 1 0,-2 0 0,1 0 0,0 1 0,2-2 0,-1 0 0,-1-1 0,-1 1 0,-1 2 0,0 0 0,1 2 0,1-1 0,-1 1 0,2 1 0,-1-1 0,2-1 0,0 0 0,-1-1 0,2 0 0,-1 1 0,0 1 0,0 0 0,0 0 0,3 0 0,-2-1 0,2-2 0,-3 0 0,-1 2 0,1-1 0,-3 1 0,2 0 0,0 0 0,-1 1 0,0-1 0,1 2 0,-1-3 0,1 1 0,1 2 0,-2-1 0,0 0 0,1-2 0,-1-1 0,1 0 0,0 1 0,-1 0 0,1-1 0,1 2 0,-2 0 0,0 1 0,1-1 0,1-2 0,0 2 0,0-1 0,-2 4 0,-1 2 0,0-3 0,4 1 0,-1-3 0,-1-2 0,5 4 0,-1 1 0,7 5 0,-1-1 0,-6-3 0,0-4 0,-6-2 0,5-1 0,6 3 0,-4-4 0,4 3 0,-8-4 0,2 1 0,0 1 0,1 0 0,-2 0 0,0 3 0,-1-6 0,0 2 0,-2-3 0,-1 0 0,-2 0 0,0-1 0,2 1 0,0 0 0,3-2 0,-1 0 0,-2-2 0,0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7"/>
    </inkml:context>
    <inkml:brush xml:id="br0">
      <inkml:brushProperty name="width" value="0.025" units="cm"/>
      <inkml:brushProperty name="height" value="0.025" units="cm"/>
      <inkml:brushProperty name="transparency" value="204"/>
    </inkml:brush>
  </inkml:definitions>
  <inkml:trace contextRef="#ctx0" brushRef="#br0">2545 37 24575,'-2'4'0,"-4"0"0,-6 2 0,-2 2 0,-2 0 0,0 0 0,0-1 0,1-1 0,3-1 0,1-1 0,1-2 0,0 0 0,-2 1 0,1-1 0,-3 3 0,0 0 0,1 0 0,0 0 0,1-2 0,0 1 0,-1-2 0,0 3 0,-4 0 0,0 0 0,-1 1 0,1-1 0,2 0 0,0-3 0,2 1 0,-1 0 0,2-1 0,2 1 0,-2-3 0,6 0 0,-3 2 0,4 1 0,-1 1 0,-1 1 0,-1-3 0,0 0 0,1 1 0,-1-1 0,0 0 0,-1-1 0,-2-1 0,-2 1 0,-1 1 0,-3 1 0,1-1 0,0 0 0,-1 0 0,2 0 0,-2 1 0,-1-1 0,1 1 0,-3-1 0,2 1 0,-1 0 0,2 0 0,0 2 0,-3 0 0,3-1 0,0 0 0,2-1 0,1-1 0,0 0 0,1-2 0,0 0 0,-1 0 0,0 2 0,0 1 0,-1-1 0,0 1 0,1-3 0,1 0 0,2 1 0,1 1 0,-1 1 0,1-1 0,-1 0 0,1-2 0,-1 0 0,-1 0 0,1 1 0,1 1 0,0 0 0,-1 0 0,-1 0 0,-1 0 0,1 1 0,1-1 0,0-1 0,1-1 0,1 3 0,1-1 0,-1 1 0,1 0 0,-2 0 0,4-1 0,-4 1 0,5-1 0,-2 0 0,1 0 0,1 0 0,-2 0 0,-1 1 0,-2 1 0,-2-1 0,0 1 0,1 3 0,-1 0 0,-2 0 0,-2 0 0,2 1 0,0 1 0,3 1 0,2-2 0,1 0 0,0 0 0,0-1 0,-1 0 0,0-1 0,1 0 0,3-1 0,-1-1 0,0 0 0,-1 0 0,1 0 0,0 1 0,1 0 0,2-1 0,-4 0 0,3 0 0,-3 1 0,2 0 0,-1 2 0,-1 2 0,1-3 0,-1 2 0,3-4 0,-2 1 0,0 0 0,0 2 0,-1-2 0,-1 1 0,-1 1 0,-1-1 0,1 2 0,2-2 0,0-1 0,1 0 0,0 0 0,-1 2 0,-1 0 0,0-1 0,-1-1 0,1-1 0,0-1 0,0 1 0,0 2 0,-2-1 0,1 1 0,-4 0 0,-1-1 0,1 2 0,-1 0 0,1 2 0,-1-2 0,-1 2 0,0 0 0,-1-1 0,1-1 0,1 0 0,0-1 0,3 0 0,0 1 0,-1-2 0,0 1 0,1-1 0,2 0 0,0 0 0,-2 0 0,-1 2 0,-5-2 0,0 1 0,0 0 0,-1-1 0,3 0 0,1-1 0,2 0 0,-2-2 0,-3 3 0,-2 0 0,-3 1 0,-1 1 0,0-1 0,-1 0 0,-1 3 0,-3-1 0,-1 1 0,2 1 0,3-3 0,4 0 0,4-2 0,2-1 0,2 0 0,2 1 0,1-1 0,0 0 0,1 2 0,1-2 0,-1 2 0,-2 2 0,5-3 0,-4 4 0,4-4 0,0 3 0,1-1 0,2 1 0,2 0 0,0-1 0,0 2 0,0-1 0,0 0 0,0 0 0,0-1 0,0-1 0,0 0 0,0 2 0,0 0 0,0 1 0,0-1 0,0 0 0,0 0 0,0-1 0,0 1 0,0 0 0,2-1 0,0 1 0,1 0 0,2 1 0,-1-1 0,1-1 0,2 1 0,-1 0 0,2 1 0,0-1 0,0 0 0,0 0 0,1 1 0,-1 0 0,1 2 0,0-1 0,2 0 0,0-1 0,2 0 0,-2-1 0,0 0 0,1 3 0,-1 1 0,0 0 0,-1 0 0,0-2 0,1-1 0,1 0 0,0 1 0,1-1 0,-1-1 0,1 1 0,-1-1 0,-1 2 0,1-1 0,0 2 0,1 0 0,2 0 0,0 2 0,0 0 0,0 2 0,-1-1 0,0-1 0,-2-3 0,-2-1 0,0 0 0,1 0 0,-1-2 0,-1 2 0,2-1 0,-1 0 0,0 2 0,0 0 0,1 1 0,0 0 0,1 0 0,0-1 0,0 3 0,2 2 0,1 1 0,3 2 0,0-2 0,-2 0 0,-1 0 0,-1-2 0,-2 0 0,1 0 0,-1 1 0,-2-1 0,2-1 0,-1-1 0,0 0 0,-2 0 0,-1 0 0,1 2 0,3 2 0,3 3 0,0 2 0,1-1 0,-1 1 0,1-2 0,0-1 0,-2-2 0,-1-3 0,-1-1 0,0-2 0,-1 1 0,3-1 0,1 0 0,0 1 0,6 2 0,2 4 0,8 6 0,5 4 0,-2-1 0,3 0 0,-7-3 0,-4-5 0,-3-2 0,-8-5 0,1-4 0,-2-2 0,-1-3 0,-3 1 0,-1-1 0,1 0 0,1-1 0,0-1 0,3 3 0,0-1 0,1 1 0,1-1 0,-2-2 0,2 0 0,1 0 0,0 0 0,3 0 0,0 0 0,-1 0 0,-1 0 0,-2 0 0,-2 0 0,1 0 0,-2 0 0,-1 0 0,1 0 0,1 0 0,2 0 0,0 0 0,-2 0 0,-1 0 0,-2 0 0,1 0 0,-1 0 0,3-1 0,1-1 0,-1-2 0,3-1 0,-1 0 0,2 0 0,2 2 0,4-1 0,7-1 0,5-3 0,4 0 0,-1 0 0,-6 2 0,-4-1 0,-5 0 0,-1 1 0,-3-2 0,-4 2 0,-4-1 0,-2 1 0,-3-2 0,-1-2 0,2-1 0,-1 0 0,1 2 0,-1 2 0,0-1 0,0 0 0,-1 0 0,-1 0 0,0 0 0,1 0 0,0-3 0,-2-1 0,2 0 0,-3-1 0,0 1 0,1 2 0,1 1 0,1 0 0,0 4 0,0-4 0,-1 4 0,1-2 0,0 0 0,1-1 0,0 2 0,0 1 0,-1-1 0,1 0 0,-1-1 0,2 3 0,0-1 0,2 0 0,0 2 0,1-2 0,0 1 0,0-2 0,3-2 0,0-1 0,3 2 0,3 0 0,-3 0 0,3 0 0,-3 0 0,1 0 0,0 0 0,1 1 0,0 2 0,-1 0 0,2-3 0,-9 3 0,-1-6 0,-7 7 0,2-4 0,-2 3 0,0-2 0,0-1 0,-1-1 0,3 2 0,0-2 0,3 0 0,0 0 0,-1-3 0,-2 2 0,-1 0 0,-1-2 0,0 2 0,2 1 0,-1-2 0,0 0 0,2-3 0,-3-1 0,-1 2 0,-1 2 0,-1 0 0,2 2 0,1-2 0,-1-1 0,0-2 0,-1-3 0,-1-3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0,-1-1 0,0-2 0,0-1 0,3-1 0,0 2 0,0-1 0,-1 0 0,-2-2 0,-1 1 0,-1 0 0,1 1 0,2 2 0,1 1 0,1 1 0,-2 2 0,-1-2 0,0 1 0,-1 1 0,1-1 0,1 2 0,0-1 0,0 2 0,0-2 0,-1-1 0,1 0 0,-3-1 0,4 3 0,-5 0 0,3 0 0,-1 0 0,-1-1 0,0-1 0,1 1 0,-2 1 0,2 0 0,0 1 0,2-1 0,1 0 0,-2-3 0,-1 3 0,-3-5 0,3 5 0,-2 0 0,2 3 0,-1-1 0,1 0 0,0-1 0,-1-3 0,3 3 0,-3-4 0,3 4 0,-2-1 0,-1 2 0,1 0 0,-1 2 0,0 0 0,1-1 0,1-2 0,0 0 0,0-2 0,0 1 0,1 0 0,0 2 0,0-2 0,-1 1 0,0 1 0,1 0 0,-3 0 0,-1-2 0,1 0 0,-1 0 0,2-2 0,0 3 0,-1-5 0,3 4 0,0-1 0,2 1 0,0-1 0,0-1 0,-5 1 0,2 1 0,-6 2 0,5 2 0,-1-1 0,3-1 0,2-2 0,0 0 0,0 2 0,0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1"/>
    </inkml:context>
    <inkml:brush xml:id="br0">
      <inkml:brushProperty name="width" value="0.025" units="cm"/>
      <inkml:brushProperty name="height" value="0.025" units="cm"/>
      <inkml:brushProperty name="transparency" value="204"/>
    </inkml:brush>
  </inkml:definitions>
  <inkml:trace contextRef="#ctx0" brushRef="#br0">65 1 24575,'0'1'0,"0"0"0,0 0 0,0 0 0,0 0 0,0 1 0,-1-1 0,0 1 0,0 0 0,-1 0 0,0 0 0,1 0 0,0 0 0,-1 1 0,1-1 0,-1 0 0,0 0 0,1 1 0,-1-1 0,1 1 0,0 0 0,0-1 0,0 0 0,-1 0 0,1 0 0,1 0 0,-1-1 0,0 1 0,0-1 0,0 1 0,1-1 0,-1 1 0,0 0 0,1 0 0,-2 0 0,1 0 0,0 0 0,1 0 0,-1 0 0,0-1 0,0 2 0,0-1 0,0 1 0,0 0 0,0-1 0,0 1 0,0-1 0,0 0 0,1 1 0,-1-1 0,1 1 0,-1 0 0,0-1 0,1 1 0,-1 1 0,0 0 0,0 0 0,0-1 0,0 0 0,1 0 0,-1 0 0,1-1 0,-1 0 0,1 1 0,-1 0 0,0 1 0,0 0 0,0 1 0,0-1 0,0 0 0,0-1 0,1-1 0,0 1 0,0-2 0,0 1 0,0 0 0,0 0 0,-1 1 0,1 0 0,-1 0 0,1-1 0,0 0 0,0 0 0,0 0 0,0-1 0,0 2 0,0-1 0,0 1 0,0 0 0,0 1 0,0 0 0,0 0 0,0 0 0,0-1 0,0-1 0,0 0 0,0 0 0,0 0 0,0 0 0,0 1 0,0-1 0,0 1 0,0-1 0,0 0 0,0 1 0,0 0 0,0 0 0,0 1 0,0 0 0,0-1 0,0 0 0,0 0 0,0 0 0,0 0 0,0 0 0,0-1 0,0 0 0,0 1 0,0 0 0,1-1 0,-1 1 0,1 0 0,-1-1 0,1 1 0,-1-1 0,1 1 0,0-1 0,0 0 0,-1-1 0,2 1 0,-2-1 0,1 1 0,0-1 0,0 1 0,0-1 0,-1 1 0,1-1 0,0 1 0,0-1 0,0 0 0,0 0 0,0 0 0,0 1 0,-1-1 0,1 0 0,-1 0 0,1 0 0,-1-1 0,0 2 0,1-1 0,-1 0 0,1 0 0,-1 0 0,1 2 0,0-2 0,0 1 0,-1-1 0,0 0 0,1 1 0,-1-1 0,1 1 0,0 0 0,-1-1 0,1 1 0,-1-1 0,1 1 0,0-1 0,0 1 0,0 0 0,0 0 0,-1 0 0,1-1 0,-1 1 0,1-1 0,-1 1 0,1-1 0,0 1 0,-1 0 0,1-1 0,1 1 0,-2 0 0,1-1 0,0 0 0,-1 1 0,1-2 0,-1 1 0,1 0 0,-1 0 0,1 0 0,-1 0 0,0 1 0,1-1 0,0 0 0,0 1 0,-1-1 0,1 1 0,-1-1 0,1 0 0,-1 0 0,1 0 0,0 0 0,-1 0 0,1 0 0,-1 0 0,1 0 0,0 0 0,0 0 0,-1 1 0,1-1 0,-1 0 0,1 0 0,-1 1 0,1-1 0,-1 0 0,1 0 0,0 0 0,0 1 0,-1-1 0,1 0 0,-1 0 0,1 0 0,0 0 0,0 0 0,-1-1 0,0 1 0,1 0 0,-1-1 0,1 1 0,0 0 0,0 0 0,0 0 0,0-1 0,0 1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2"/>
    </inkml:context>
    <inkml:brush xml:id="br0">
      <inkml:brushProperty name="width" value="0.025" units="cm"/>
      <inkml:brushProperty name="height" value="0.025" units="cm"/>
      <inkml:brushProperty name="transparency" value="204"/>
    </inkml:brush>
  </inkml:definitions>
  <inkml:trace contextRef="#ctx0" brushRef="#br0">200 11 24575,'-2'-1'0,"0"0"0,0 1 0,1 0 0,-1 0 0,0 0 0,0-1 0,1 0 0,-1 1 0,0 0 0,1 0 0,-1 0 0,1-1 0,-1 0 0,0 0 0,1 1 0,-1-1 0,1 1 0,-1-1 0,1 1 0,-1 0 0,0 0 0,1 0 0,-1 0 0,1 0 0,0 0 0,-1 0 0,1 0 0,-1-1 0,0 1 0,0-1 0,-1 1 0,-1 0 0,1 0 0,-1 0 0,1 0 0,-1 0 0,0 0 0,0 0 0,1 0 0,-1 0 0,1 0 0,-1 0 0,0 0 0,0 0 0,0 0 0,0 0 0,-1 0 0,1 0 0,-1 0 0,0 1 0,1 0 0,-1 0 0,0 0 0,1 1 0,-1-1 0,0 1 0,1 0 0,0-1 0,0 0 0,1 0 0,1 0 0,-1 0 0,1 0 0,0 1 0,0 0 0,0-1 0,-1 1 0,1-1 0,0-1 0,1 1 0,0-1 0,0 1 0,0-1 0,-1 0 0,1 0 0,1 0 0,-1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3"/>
    </inkml:context>
    <inkml:brush xml:id="br0">
      <inkml:brushProperty name="width" value="0.025" units="cm"/>
      <inkml:brushProperty name="height" value="0.025" units="cm"/>
      <inkml:brushProperty name="transparency" value="204"/>
    </inkml:brush>
  </inkml:definitions>
  <inkml:trace contextRef="#ctx0" brushRef="#br0">54 1 24575,'-3'3'0,"1"0"0,-2 1 0,1 1 0,0 1 0,1-1 0,-1 0 0,2-1 0,-1 0 0,1-1 0,-1 0 0,1-1 0,-1 0 0,1 1 0,0-1 0,0 0 0,0-1 0,0 0 0,0 0 0,0-1 0,0 0 0,-1 0 0,1 0 0,0 0 0,-1 0 0,1 0 0,-1 0 0,0 0 0,0 0 0,0 0 0,1 0 0,1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4"/>
    </inkml:context>
    <inkml:brush xml:id="br0">
      <inkml:brushProperty name="width" value="0.025" units="cm"/>
      <inkml:brushProperty name="height" value="0.025" units="cm"/>
      <inkml:brushProperty name="transparency" value="204"/>
    </inkml:brush>
  </inkml:definitions>
  <inkml:trace contextRef="#ctx0" brushRef="#br0">135 0 24575,'-7'0'0,"-1"0"0,0 0 0,1 0 0,2 1 0,0 0 0,1 1 0,0-1 0,1 0 0,-1 0 0,1-1 0,0 1 0,0-1 0,1 0 0,-1 1 0,0-1 0,1 1 0,-1-1 0,1 1 0,0-1 0,0 1 0,0-1 0,0 0 0,-1 0 0,0 0 0,1 0 0,0 0 0,-1 0 0,0 0 0,0 0 0,0 0 0,0 0 0,0 0 0,0 0 0,0 0 0,0 0 0,1 0 0,1 0 0,-1 0 0,0 0 0,1 0 0,0 0 0,0 0 0,1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5"/>
    </inkml:context>
    <inkml:brush xml:id="br0">
      <inkml:brushProperty name="width" value="0.025" units="cm"/>
      <inkml:brushProperty name="height" value="0.025" units="cm"/>
      <inkml:brushProperty name="transparency" value="204"/>
    </inkml:brush>
  </inkml:definitions>
  <inkml:trace contextRef="#ctx0" brushRef="#br0">1509 1028 24575,'2'-2'0,"-1"1"0,0 0 0,0 0 0,0 0 0,0 0 0,0 0 0,-1 0 0,1 0 0,0-1 0,-1 1 0,1 0 0,0 0 0,0-1 0,0 1 0,0 0 0,0-1 0,0 1 0,0 0 0,0 0 0,0 0 0,0 0 0,-1 0 0,1 0 0,0-1 0,-1 1 0,1 0 0,0 0 0,-1 0 0,1-1 0,-1 1 0,0 0 0,1 0 0,0-1 0,0 1 0,-1 0 0,0 0 0,0 0 0,1-1 0,-1 1 0,1-1 0,-1 0 0,1 0 0,0 0 0,0-1 0,0 0 0,0 0 0,1 1 0,-1-1 0,0 0 0,0 0 0,0 0 0,0-1 0,0 1 0,0 1 0,-1-1 0,1 0 0,0 1 0,-1-1 0,0 0 0,1 0 0,0 0 0,0 0 0,-1-1 0,1 0 0,0-1 0,0 1 0,0 0 0,0 0 0,0 0 0,0-1 0,0 1 0,0 0 0,0 1 0,0 0 0,0 0 0,-1 1 0,0-1 0,0 1 0,0 0 0,0 1 0,0-1 0,0 0 0,0 0 0,0 0 0,0 0 0,0 0 0,0-1 0,0 1 0,0-1 0,0 0 0,0 0 0,0-1 0,0 0 0,0 0 0,0 0 0,-1-1 0,0 1 0,-1 0 0,1 1 0,0 0 0,0 0 0,0 0 0,0 1 0,0-1 0,-1 1 0,1-1 0,0 0 0,-1 1 0,1-1 0,-1 1 0,-1-1 0,1 1 0,0-1 0,-1 0 0,0 0 0,0 0 0,0-1 0,-1 0 0,1 1 0,0 1 0,1 0 0,0 0 0,1 0 0,-2 0 0,1-1 0,-2 0 0,0 0 0,0-1 0,0 1 0,0-1 0,0 1 0,0 1 0,1-1 0,1 1 0,0 0 0,0 1 0,0 0 0,0-1 0,-1 0 0,1-1 0,0 1 0,0-1 0,-1 0 0,1 1 0,-1-1 0,1 0 0,-1 0 0,0 1 0,0-1 0,-2-2 0,0 0 0,-2-1 0,-1-1 0,-1 1 0,0-1 0,0 1 0,0 1 0,1-1 0,-1 0 0,1 0 0,0-1 0,0 1 0,0 0 0,0 0 0,0 0 0,-1 0 0,1 0 0,1 0 0,2 1 0,0 1 0,0 0 0,1 0 0,0 0 0,-1-1 0,-1-1 0,-3 0 0,0-2 0,-2 1 0,0 0 0,0 0 0,3 2 0,1 1 0,2 0 0,1 2 0,1-1 0,0 0 0,-1-1 0,-2-1 0,-2-1 0,-1-1 0,-3-2 0,2 2 0,0-1 0,2 2 0,2 2 0,1 0 0,1 1 0,1-1 0,0 1 0,0 0 0,0-1 0,0 0 0,-1 1 0,0-1 0,0 1 0,1-1 0,-1 1 0,1 0 0,-1-1 0,-1 1 0,0-1 0,0-1 0,0 0 0,-1 0 0,-1 0 0,0 0 0,0 1 0,1-1 0,0 1 0,0 0 0,-2 0 0,-1-1 0,-1 0 0,0-1 0,1 0 0,2 2 0,2 0 0,1 1 0,0 0 0,0 0 0,1 0 0,-1 0 0,1 1 0,-1-2 0,0 1 0,-1-1 0,0 1 0,1-1 0,0 2 0,0-1 0,1 1 0,1-1 0,-1 1 0,-1-2 0,-2 0 0,-1 0 0,-1 0 0,0 0 0,1 1 0,0 0 0,0 1 0,-1-1 0,-2-1 0,-2-1 0,0 1 0,1 0 0,2 0 0,3 2 0,1 0 0,0 0 0,1 0 0,-1 0 0,-1 0 0,0-1 0,-2 0 0,-1-1 0,-3 0 0,-2-1 0,-1-1 0,1 1 0,3 1 0,3 1 0,2 1 0,0 0 0,2 1 0,-1 0 0,0-1 0,1 1 0,0 0 0,0 0 0,0-1 0,0 1 0,-1 0 0,0 0 0,1 0 0,1-1 0,0 0 0,0-1 0,0 1 0,-1-1 0,1 0 0,-1 1 0,1 0 0,0 1 0,1 0 0,0-1 0,-1 1 0,2 0 0,-1-1 0,1-1 0,0 1 0,-1 0 0,1 0 0,-1-1 0,0 1 0,0 0 0,0-1 0,0 1 0,1-1 0,-1 0 0,-1 0 0,2 0 0,-1 0 0,0 0 0,-1 1 0,0-1 0,-1 1 0,0 0 0,0 0 0,1 0 0,1 0 0,-1-1 0,1 1 0,-2-1 0,0 1 0,0 0 0,-1 0 0,0 1 0,-1 0 0,1 1 0,-2-1 0,2-1 0,-1 0 0,1 1 0,0 0 0,1 0 0,0 0 0,0 0 0,0 0 0,-1 1 0,1-1 0,0 1 0,1-1 0,-1 1 0,1-1 0,-1 1 0,1 0 0,0 0 0,-1 0 0,2 0 0,-1 0 0,0 0 0,1 0 0,-1 0 0,1 0 0,-1 0 0,1 0 0,-1 0 0,1 0 0,-1 0 0,0 0 0,1 2 0,0-1 0,-1 2 0,2-2 0,-2 1 0,3-1 0,-3 0 0,2-1 0,0 0 0,-1 0 0,1 0 0,-1 0 0,0 0 0,-1 2 0,-1 0 0,0 2 0,-2 2 0,0-2 0,0-1 0,0-1 0,2-2 0,0 0 0,0 0 0,1 0 0,0 0 0,-1 1 0,1 1 0,-1 1 0,-1 0 0,-1 0 0,1-2 0,-1-1 0,0 0 0,1 0 0,-1 0 0,1 0 0,0 0 0,0 0 0,1 0 0,-1 0 0,0 1 0,1 0 0,-1 2 0,0-1 0,1 0 0,1 0 0,-1-1 0,1-1 0,0 1 0,1-1 0,-1 1 0,1 0 0,0 1 0,-1-1 0,0 1 0,-1 0 0,1 0 0,0 0 0,-1 0 0,1-1 0,-1 0 0,0-1 0,0 1 0,1 0 0,-1 1 0,1-1 0,-1 1 0,1-1 0,-1 0 0,0 0 0,0 0 0,1 0 0,-1 0 0,1 0 0,-1 0 0,1 0 0,-1 1 0,-1 0 0,0 0 0,1-1 0,-1 1 0,1-1 0,1-1 0,1 1 0,0 0 0,0 0 0,1 0 0,-1 0 0,1 0 0,0-1 0,-1 0 0,1 1 0,0 0 0,0 0 0,0 1 0,0-1 0,0-1 0,0 1 0,0 0 0,0 0 0,0 0 0,0-1 0,1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0"/>
    </inkml:context>
    <inkml:brush xml:id="br0">
      <inkml:brushProperty name="width" value="0.025" units="cm"/>
      <inkml:brushProperty name="height" value="0.025" units="cm"/>
      <inkml:brushProperty name="transparency" value="204"/>
    </inkml:brush>
  </inkml:definitions>
  <inkml:trace contextRef="#ctx0" brushRef="#br0">183 0 24575,'-2'0'0,"-1"0"0,1 0 0,-1 0 0,1 0 0,0 0 0,1 0 0,-1 1 0,1-1 0,-1 1 0,0 0 0,0 0 0,1-1 0,-1 1 0,1-1 0,-1 1 0,0 0 0,0-1 0,0 1 0,0 0 0,1 0 0,-1 0 0,0-1 0,-1 2 0,1-1 0,0 1 0,1-1 0,-1 1 0,0 0 0,1 0 0,-1-1 0,1 1 0,-1 0 0,1-1 0,0 1 0,0-1 0,0 0 0,0 0 0,0 0 0,0 1 0,0 0 0,-1 0 0,1 0 0,0 0 0,0 0 0,0 0 0,0 1 0,0-1 0,0 0 0,0 1 0,-1-1 0,1 1 0,-1-1 0,1 1 0,0-1 0,0 0 0,-1 0 0,1 1 0,-1 0 0,-1 1 0,1 0 0,-1 0 0,1 1 0,-1-2 0,1 0 0,0 0 0,1-1 0,-1 0 0,0 0 0,1 1 0,-2 0 0,1 1 0,-1 0 0,0-1 0,0 0 0,1 0 0,0-1 0,0 0 0,0-1 0,0 0 0,1 0 0,0 0 0,0 0 0,0 1 0,0-1 0,0 0 0,-1 1 0,1-1 0,0 1 0,0-2 0,0 1 0,0 0 0,1 0 0,-1 0 0,0 0 0,0 0 0,0 0 0,0 1-1696,-10 18 0,7-14 0,-7 13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1"/>
    </inkml:context>
    <inkml:brush xml:id="br0">
      <inkml:brushProperty name="width" value="0.025" units="cm"/>
      <inkml:brushProperty name="height" value="0.025" units="cm"/>
      <inkml:brushProperty name="transparency" value="204"/>
    </inkml:brush>
  </inkml:definitions>
  <inkml:trace contextRef="#ctx0" brushRef="#br0">67 0 24575,'-3'3'0,"0"-2"0,1 1 0,0-1 0,1 0 0,-1 0 0,0 0 0,0 1 0,1 0 0,-1 0 0,0 0 0,0-1 0,1 1 0,-1 0 0,-1 0 0,1-1 0,1 1 0,-1 0 0,1 0 0,0 0 0,0 0 0,0-1 0,0 1 0,-1-1 0,1 0 0,0 1 0,0-1 0,0 1 0,-1-1 0,1 1 0,-1-1 0,1 0 0,0 1 0,0-1 0,-1 1 0,1-1 0,-1 1 0,1-1 0,-1 0 0,1 1 0,0-1 0,1 1 0,-1-1 0,1 0 0,-1 0 0,1 0 0,-1-1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8"/>
    </inkml:context>
    <inkml:brush xml:id="br0">
      <inkml:brushProperty name="width" value="0.025" units="cm"/>
      <inkml:brushProperty name="height" value="0.025" units="cm"/>
      <inkml:brushProperty name="transparency" value="204"/>
    </inkml:brush>
  </inkml:definitions>
  <inkml:trace contextRef="#ctx0" brushRef="#br0">11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0,2-1 0,-1 1 0,0-1 0,0 0 0,1 0 0,-1 0 0,1 0 0,0 0 0,-1 0 0,0 0 0,1 0 0,-1 0 0,1 0 0,-1 0 0,1-1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9"/>
    </inkml:context>
    <inkml:brush xml:id="br0">
      <inkml:brushProperty name="width" value="0.025" units="cm"/>
      <inkml:brushProperty name="height" value="0.025" units="cm"/>
      <inkml:brushProperty name="transparency" value="204"/>
    </inkml:brush>
  </inkml:definitions>
  <inkml:trace contextRef="#ctx0" brushRef="#br0">400 133 24575,'-1'-3'0,"-1"-1"0,-1-1 0,-2-2 0,0 1 0,0-1 0,1 1 0,0 1 0,0 0 0,0 0 0,1-1 0,-1 0 0,-1 0 0,1 1 0,-1 1 0,0 1 0,0 0 0,1 0 0,1 2 0,0-1 0,1 1 0,-1 0 0,0-1 0,0-1 0,-1-2 0,1 2 0,1 0 0,-1 1 0,1 1 0,-2-1 0,0 1 0,0 0 0,-1 0 0,1 1 0,0-1 0,0 0 0,0 1 0,1-1 0,0 1 0,0 0 0,0-1 0,-1 1 0,0-1 0,-1 0 0,1 1 0,1-1 0,0 1 0,1 0 0,-1-1 0,-1-1 0,-1 1 0,1 0 0,0 0 0,0 1 0,0 0 0,0 0 0,0 0 0,1 0 0,-1 0 0,1 0 0,-1 0 0,-1 0 0,1 0 0,1-1 0,0 1 0,1-1 0,-3 1 0,-2 0 0,-1 0 0,1 0 0,1 0 0,3 0 0,0 1 0,-1 1 0,0-1 0,-1 1 0,2-2 0,-1 0 0,1 0 0,-2 0 0,-1 0 0,1 0 0,-1 0 0,2 0 0,-2 0 0,1 0 0,-1 0 0,1 0 0,0 0 0,2 0 0,-1 0 0,2 0 0,0 0 0,0 0 0,1 0 0,-1 0 0,1 0 0,-1 0 0,0 0 0,-1 0 0,1 0 0,-1 0 0,1 1 0,0-1 0,1 1 0,-1-1 0,1 1 0,0-1 0,-1 1 0,1-1 0,-1 1 0,1-1 0,1 1 0,1-1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2"/>
    </inkml:context>
    <inkml:brush xml:id="br0">
      <inkml:brushProperty name="width" value="0.025" units="cm"/>
      <inkml:brushProperty name="height" value="0.025" units="cm"/>
      <inkml:brushProperty name="transparency" value="204"/>
    </inkml:brush>
  </inkml:definitions>
  <inkml:trace contextRef="#ctx0" brushRef="#br0">1 1 24575,'0'3'0,"0"0"0,0 0 0,0 0 0,0 0 0,0-1 0,0 1 0,0 0 0,0-1 0,0 1 0,0 0 0,0 0 0,1 0 0,-1 0 0,1 0 0,-1 0 0,1 0 0,-1 0 0,0 0 0,0-1 0,0 1 0,0 0 0,0 0 0,0 1 0,1-1 0,-1 0 0,1 0 0,0 0 0,0 0 0,-1 0 0,1 0 0,0 0 0,0 0 0,0 1 0,0-1 0,-1 1 0,1 0 0,0 0 0,0 0 0,1-1 0,-1 0 0,1 1 0,-1-1 0,-1 1 0,1 0 0,0 0 0,0-2 0,0 1 0,0-1 0,0 0 0,0 0 0,0 1 0,0 0 0,0 0 0,0 0 0,1 0 0,-1 0 0,1 0 0,-1 1 0,2 0 0,-1 0 0,1 0 0,1 0 0,-1 0 0,1 1 0,-1-1 0,-1 0 0,-1 0 0,0-2 0,0 0 0,-1-1 0,1-1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8"/>
    </inkml:context>
    <inkml:brush xml:id="br0">
      <inkml:brushProperty name="width" value="0.025" units="cm"/>
      <inkml:brushProperty name="height" value="0.025" units="cm"/>
      <inkml:brushProperty name="transparency" value="204"/>
    </inkml:brush>
  </inkml:definitions>
  <inkml:trace contextRef="#ctx0" brushRef="#br0">2007 0 24575,'0'5'0,"-2"2"0,-2 3 0,-2 0 0,-3 1 0,0-1 0,-1-1 0,-1-1 0,0 0 0,-2-1 0,-1 1 0,-1 1 0,3 0 0,-1-1 0,2-1 0,1-1 0,-1-1 0,2 0 0,-1 0 0,-1 1 0,1-2 0,0 0 0,1-1 0,0 2 0,-1 0 0,-1 2 0,-1-1 0,0-1 0,-3-1 0,-2-2 0,0 0 0,-2 1 0,2 0 0,1 1 0,1-1 0,2 2 0,0 1 0,1-1 0,0 0 0,1-3 0,1 1 0,0-1 0,0 1 0,0 2 0,-2-2 0,1 0 0,-3 2 0,-1-2 0,1 1 0,1-1 0,-1-1 0,-1 3 0,-2-2 0,1-1 0,-1 0 0,-2-2 0,1 3 0,-1-1 0,-1 1 0,-1 1 0,-1-1 0,3 0 0,1 1 0,1-1 0,1 2 0,0 0 0,0-3 0,1 0 0,1-2 0,3 0 0,3 2 0,-1 1 0,-1 0 0,-3-1 0,0 0 0,1 0 0,1 1 0,1-2 0,2-1 0,-1 0 0,1 2 0,-4 1 0,5-1 0,-4 0 0,5 0 0,-1 1 0,-1-1 0,1 1 0,1-2 0,0 2 0,-1-1 0,-2 1 0,0-3 0,-1 0 0,1 0 0,1 0 0,2 0 0,-1 0 0,1 0 0,0 0 0,0 0 0,1 0 0,1 0 0,-2 0 0,1 0 0,-2 2 0,2 0 0,0 1 0,-1 1 0,1-2 0,1 1 0,-1 0 0,1-1 0,-1 1 0,1-1 0,0 0 0,1 2 0,-2-1 0,-1 0 0,1 1 0,-1-1 0,2 1 0,-1-1 0,1 1 0,0-1 0,0 4 0,0-4 0,-1 2 0,2-3 0,-1 0 0,2 2 0,-2-1 0,0 0 0,2 1 0,-2-1 0,1 2 0,-1-3 0,0 5 0,0-6 0,-1 7 0,1-7 0,-1 5 0,1-4 0,0 1 0,-1 0 0,0-1 0,0 1 0,1 0 0,0 0 0,0-1 0,0 0 0,0-2 0,-1 0 0,1 4 0,-1-3 0,1 5 0,-4-3 0,4-1 0,-5 0 0,5 0 0,-2 1 0,0-1 0,0-1 0,-1-1 0,2 2 0,-2 0 0,-1 1 0,1-1 0,0 0 0,1 1 0,1-1 0,-1 2 0,0-1 0,0-1 0,1 2 0,-1-1 0,0 0 0,0-1 0,0-2 0,1 5 0,1-4 0,-3 3 0,1-4 0,-3 0 0,1 0 0,-2 0 0,0 0 0,2 0 0,-1 0 0,0 1 0,1 1 0,0 0 0,0 0 0,1 0 0,-1 1 0,0-1 0,0 2 0,0-1 0,-2-1 0,-1 2 0,-2-2 0,2 1 0,-2 2 0,-1 0 0,-1 0 0,-1-1 0,1 0 0,0 0 0,0-2 0,1 1 0,1-1 0,3 0 0,0 1 0,2 0 0,-1-1 0,0 2 0,1-1 0,-1-1 0,0 0 0,0 1 0,1 0 0,0-1 0,0 1 0,2-2 0,2 2 0,0-1 0,2 0 0,0-2 0,0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3"/>
    </inkml:context>
    <inkml:brush xml:id="br0">
      <inkml:brushProperty name="width" value="0.025" units="cm"/>
      <inkml:brushProperty name="height" value="0.025" units="cm"/>
      <inkml:brushProperty name="transparency" value="204"/>
    </inkml:brush>
  </inkml:definitions>
  <inkml:trace contextRef="#ctx0" brushRef="#br0">541 123 24575,'-5'2'0,"1"1"0,0-1 0,1 0 0,0 0 0,0 0 0,1-1 0,-1 1 0,1-1 0,0 1 0,0-1 0,0 1 0,0-1 0,0 1 0,0-1 0,0 0 0,0 1 0,0-1 0,0 0 0,-1 0 0,1 1 0,-1-1 0,0 1 0,0-1 0,1 0 0,-1 0 0,0 0 0,1 0 0,0-1 0,-1 1 0,1-1 0,0 1 0,0-1 0,-1 1 0,0-1 0,-1 1 0,1-1 0,-1 1 0,1-1 0,0 0 0,-1 0 0,1 0 0,0 0 0,-1 0 0,1 0 0,-1 0 0,0 0 0,0 0 0,-1 0 0,1 0 0,0 0 0,0 0 0,0 0 0,0 0 0,-1 0 0,0 0 0,1 0 0,-2 0 0,1 0 0,-1 0 0,0-1 0,0 0 0,1 0 0,-1 0 0,1 0 0,1 0 0,-1 0 0,1 0 0,-2 0 0,1-1 0,-1 1 0,0-1 0,2 1 0,-1-1 0,0 1 0,1 0 0,-1 0 0,1 0 0,1 0 0,0 0 0,0 0 0,0 1 0,0-1 0,-1 0 0,1-1 0,-1 1 0,0 0 0,-1 0 0,1-1 0,-1 0 0,1 0 0,-1 0 0,-1 0 0,0-1 0,1 1 0,0 0 0,0 0 0,0 0 0,1-1 0,-1 1 0,1 0 0,-1 1 0,0-1 0,1 1 0,1-1 0,0 1 0,1 1 0,-1-1 0,0 1 0,1-1 0,-2 0 0,1 0 0,-1-1 0,0 1 0,0 0 0,1 0 0,-1 0 0,1 0 0,1 0 0,-1 0 0,1 1 0,-1-1 0,1 1 0,-1-1 0,-1 1 0,-1-2 0,1 1 0,0 0 0,0 0 0,1 0 0,1 0 0,-1 0 0,2 0 0,-1 0 0,0 0 0,0 0 0,0 1 0,0-1 0,0 0 0,0-1 0,0 1 0,0 0 0,-1-1 0,0 0 0,1 0 0,-1-1 0,0 1 0,0-1 0,0 1 0,1-1 0,0 2 0,1-1 0,-1 1 0,1-1 0,-1 0 0,1 0 0,-1 1 0,0 0 0,1 0 0,1 0 0,-1 0 0,1 0 0,0 0 0,0 0 0,0-1 0,0 1 0,0-2 0,0 1 0,0 0 0,0 0 0,0 0 0,0-1 0,0 2 0,0-2 0,0 1 0,0 0 0,0 0 0,1-1 0,0 1 0,0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4"/>
    </inkml:context>
    <inkml:brush xml:id="br0">
      <inkml:brushProperty name="width" value="0.025" units="cm"/>
      <inkml:brushProperty name="height" value="0.025" units="cm"/>
      <inkml:brushProperty name="transparency" value="204"/>
    </inkml:brush>
  </inkml:definitions>
  <inkml:trace contextRef="#ctx0" brushRef="#br0">189 225 24575,'-3'-2'0,"1"0"0,-1 0 0,0 0 0,1 0 0,-1-1 0,1 1 0,-1-1 0,-1 0 0,1 0 0,0 0 0,1 1 0,0 0 0,0 0 0,0 0 0,0 0 0,1 0 0,-1 0 0,0 0 0,0-1 0,0 1 0,-1 0 0,1-1 0,0 1 0,-1-1 0,1 0 0,-1 0 0,0 0 0,1-1 0,-1 1 0,0-1 0,-1 1 0,1-1 0,-1 1 0,1-1 0,-1 1 0,1 0 0,-1 1 0,1-1 0,0 1 0,0 0 0,1 0 0,-1 0 0,0 0 0,-1-1 0,1 1 0,-2-1 0,1 1 0,0 0 0,1 0 0,0 1 0,0-1 0,1 1 0,1-1 0,-1 0 0,1 1 0,-1-1 0,0 1 0,-1-1 0,0 0 0,0 0 0,1 0 0,1 0 0,-1 0 0,1 0 0,0 0 0,0 0 0,0 1 0,0-1 0,1 1 0,-1-1 0,0 1 0,0-1 0,0 1 0,0 0 0,1 0 0,0-1 0,0 1 0,-1-1 0,0 0 0,0 0 0,0-1 0,0 0 0,1 0 0,-1 1 0,0-1 0,1 1 0,-1-2 0,1-1 0,0 0 0,0-1 0,0 1 0,0 2 0,0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6"/>
    </inkml:context>
    <inkml:brush xml:id="br0">
      <inkml:brushProperty name="width" value="0.025" units="cm"/>
      <inkml:brushProperty name="height" value="0.025" units="cm"/>
      <inkml:brushProperty name="transparency" value="204"/>
    </inkml:brush>
  </inkml:definitions>
  <inkml:trace contextRef="#ctx0" brushRef="#br0">86 1 24575,'0'6'0,"-2"3"0,0 2 0,-1 1 0,0-3 0,1-4 0,0-2 0,1-1 0,0 0 0,0 0 0,-1-1 0,1 1 0,0-1 0,1 1 0,-1-1 0,0 0 0,0 0 0,0 1 0,-1-1 0,1 0 0,0 1 0,-1 0 0,0-1 0,1 1 0,-1-1 0,0 1 0,1-1 0,-1 1 0,0-1 0,1 1 0,0-1 0,-1 1 0,1-1 0,0 1 0,-1-1 0,0 1 0,1-1 0,-2 0 0,1 1 0,-1-1 0,0 1 0,-1 0 0,1 0 0,0 0 0,0 0 0,0-1 0,1 0 0,0-1 0,1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7"/>
    </inkml:context>
    <inkml:brush xml:id="br0">
      <inkml:brushProperty name="width" value="0.025" units="cm"/>
      <inkml:brushProperty name="height" value="0.025" units="cm"/>
      <inkml:brushProperty name="transparency" value="204"/>
    </inkml:brush>
  </inkml:definitions>
  <inkml:trace contextRef="#ctx0" brushRef="#br0">139 1 24575,'0'2'0,"0"1"0,0 1 0,0 1 0,0 0 0,0 1 0,0 0 0,-1 0 0,0-1 0,-1-2 0,0 1 0,0-1 0,1 1 0,-1-1 0,0 1 0,0-1 0,-1 1 0,1 0 0,-1-1 0,1 0 0,0 0 0,-1-1 0,0 2 0,-1-1 0,-1 1 0,1 0 0,-1 1 0,1-1 0,1 0 0,0-1 0,-1 0 0,1 1 0,-1-1 0,-1 0 0,1 0 0,0 1 0,0-1 0,0 0 0,0-1 0,1 0 0,0 0 0,0 0 0,1-1 0,0 0 0,0 1 0,-1 0 0,0 0 0,1 0 0,-1-1 0,0 1 0,1-1 0,0 0 0,0 0 0,0 0 0,1-1 0,-1 0 0,2 0 0,-1 0 0,1 1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5"/>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2"/>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0,-2-1 0</inkml:trace>
  <inkml:trace contextRef="#ctx0" brushRef="#br0" timeOffset="1">719 1 24575,'-4'0'0,"-2"0"0,1 1 0,0 2 0,-1 3 0,2 2 0,-1 0 0,0 1 0,-2 1 0,2-5 0,-2 2 0,3-4 0,-3-1 0,2 0 0,0-2 0,3 0 0,0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4"/>
    </inkml:context>
    <inkml:brush xml:id="br0">
      <inkml:brushProperty name="width" value="0.025" units="cm"/>
      <inkml:brushProperty name="height" value="0.025" units="cm"/>
      <inkml:brushProperty name="transparency" value="204"/>
    </inkml:brush>
  </inkml:definitions>
  <inkml:trace contextRef="#ctx0" brushRef="#br0">1330 87 24575,'-5'0'0,"-2"0"0,-1 0 0,0 0 0,1 0 0,1 0 0,0 0 0,0 0 0,-1 0 0,-1 0 0,-1 0 0,0 0 0,1 0 0,-1 0 0,0 0 0,0 0 0,-2 2 0,-2 1 0,0-1 0,-2 0 0,-1-1 0,0 1 0,-1 1 0,1-1 0,0 0 0,1 0 0,3 0 0,-1 1 0,-1 0 0,-1 1 0,-3 2 0,-6 1 0,-1 0 0,0-1 0,0 0 0,4 2 0,1 0 0,1-1 0,1-1 0,1 0 0,1 2 0,1-2 0,2 0 0,3 1 0,1-1 0,1 0 0,1-1 0,0 0 0,1 0 0,0-1 0,-1 0 0,1 2 0,-1 1 0,1-1 0,0-1 0,2 0 0,0-1 0,-1 1 0,0 2 0,0 0 0,-2 0 0,0 1 0,-2 0 0,0 2 0,0-2 0,0 1 0,1-2 0,2-2 0,0 3 0,-1-1 0,-2 1 0,-3 3 0,-3 0 0,-1 2 0,1-1 0,1-2 0,3-2 0,1-3 0,1 0 0,2-1 0,-3 1 0,-1 0 0,0 0 0,-1-1 0,-1 0 0,-2 0 0,-4 0 0,-1 3 0,-1-2 0,-1 2 0,2-2 0,-1 0 0,0 1 0,0-2 0,2 2 0,4-2 0,4 1 0,3-1 0,1-1 0,0 1 0,-2-2 0,-2 2 0,-5 2 0,-3 1 0,-1 0 0,3-3 0,1 0 0,4-1 0,3 1 0,2 1 0,3 0 0,2 1 0,0 0 0,2 0 0,0-1 0,0-1 0,0 1 0,0-1 0,0 1 0,0 0 0,0 1 0,0 0 0,0 1 0,0-1 0,3-1 0,3 0 0,1 1 0,2-1 0,-1 1 0,1 0 0,-1-1 0,0 1 0,0-2 0,-2 0 0,3 0 0,-1 0 0,0 1 0,0 0 0,1-1 0,0-2 0,0 2 0,0-2 0,-1 2 0,0 0 0,-2-1 0,3 1 0,-4 0 0,3 0 0,-2 0 0,2 2 0,-1 1 0,2 1 0,1 0 0,1 2 0,0 1 0,1 1 0,2 1 0,2 2 0,2 1 0,1 3 0,2 0 0,0 0 0,-2 0 0,-5-1 0,-3-3 0,-5-3 0,0-4 0,1-2 0,0 2 0,1-1 0,0 1 0,-1 3 0,1-2 0,0 0 0,0-1 0,0 0 0,3 0 0,1 3 0,4 4 0,6 2 0,1 3 0,2 0 0,-2-1 0,-5-2 0,-1-2 0,-1-3 0,-1-2 0,1-1 0,2 3 0,5 1 0,3 2 0,5 3 0,4 2 0,0-1 0,1 0 0,-5-4 0,-5-2 0,-3-2 0,-4-4 0,-2-2 0,-4-1 0,-3-2 0,1 1 0,1-1 0,1-2 0,-1 0 0,-1 0 0,2 0 0,0 0 0,1 0 0,2 0 0,-7 0 0,2 0 0,-5-2 0,2-3 0,-1-1 0,-1-1 0,-3 1 0,0 0 0,0-2 0,2 0 0,-1 0 0,-2 1 0,-1 1 0,-1-2 0,1 1 0,1 1 0,1 0 0,1 2 0,0 0 0,0 1 0,0 0 0,0-1 0,0 0 0,1-1 0,-1 2 0,4-2 0,-4 3 0,4 0 0,-2 2 0,2 0 0,1 0 0,-1 0 0,-1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5"/>
    </inkml:context>
    <inkml:brush xml:id="br0">
      <inkml:brushProperty name="width" value="0.025" units="cm"/>
      <inkml:brushProperty name="height" value="0.025" units="cm"/>
      <inkml:brushProperty name="transparency" value="204"/>
    </inkml:brush>
  </inkml:definitions>
  <inkml:trace contextRef="#ctx0" brushRef="#br0">1887 211 24575,'-5'2'0,"1"0"0,-2 2 0,0 0 0,-2-2 0,1 0 0,1 0 0,-1 0 0,0 0 0,-1-1 0,-2-1 0,-2 1 0,-1 1 0,-1 1 0,-1-1 0,1-1 0,-1 1 0,1 1 0,-1-1 0,-1 0 0,1 0 0,-3 1 0,2-1 0,-1 1 0,1 0 0,1 1 0,-2 1 0,1-2 0,1 1 0,1-1 0,2-1 0,0 0 0,0-2 0,0 0 0,0 0 0,-1 2 0,0 0 0,0 1 0,0-1 0,1-2 0,0 0 0,2 1 0,1 1 0,-1 1 0,1-1 0,-1-1 0,1-1 0,-1 0 0,0 0 0,0 1 0,1 1 0,0 0 0,-1 0 0,-1-1 0,0 2 0,0-1 0,1 0 0,0-1 0,2-1 0,0 2 0,0 1 0,0-1 0,1 1 0,-2 0 0,3-2 0,-2 2 0,3-1 0,-1 0 0,1 0 0,0 0 0,-1 0 0,-1 0 0,-2 2 0,-2-1 0,1 1 0,-1 1 0,0 2 0,-1 0 0,-2 0 0,1 0 0,1 1 0,2 1 0,1-1 0,2-1 0,1 0 0,-1-1 0,-2 1 0,1-1 0,1-1 0,2 0 0,0-2 0,-1 1 0,1 0 0,-1 0 0,1 0 0,0 0 0,2 1 0,-3-2 0,3 1 0,-3 1 0,1-1 0,-1 2 0,0 3 0,1-4 0,-1 3 0,2-5 0,-1 2 0,0 0 0,-1 1 0,0-1 0,-2 0 0,0 1 0,0 0 0,0 1 0,1-1 0,1-1 0,1-1 0,-1 0 0,1 3 0,-3-1 0,1 0 0,-1-1 0,0-2 0,1 1 0,1-1 0,-1 2 0,-2 0 0,1 1 0,-4-1 0,-1 0 0,1 1 0,0 1 0,0 0 0,0 1 0,-2 0 0,1 0 0,-2-1 0,2 0 0,0-1 0,1 0 0,3 0 0,-1-1 0,-1 0 0,0 1 0,1-2 0,2 1 0,0 0 0,-2-1 0,-1 2 0,-4 0 0,0-1 0,-1 0 0,0 0 0,3-1 0,1 0 0,1-1 0,-2 0 0,-1 1 0,-4 1 0,-1 0 0,-2 2 0,0-2 0,0 1 0,-2 2 0,-2 0 0,0 0 0,0 1 0,4-3 0,3 1 0,3-3 0,3 0 0,1 0 0,2 0 0,1 0 0,0 0 0,1 1 0,0-1 0,1 2 0,-3 1 0,4-2 0,-3 3 0,4-3 0,-1 1 0,2 2 0,1-1 0,2 0 0,0 0 0,0 0 0,0 1 0,0 0 0,0-1 0,0-1 0,0 0 0,0 0 0,0 0 0,0 2 0,0 0 0,0 0 0,0-1 0,0 0 0,0 0 0,0 0 0,0 0 0,1 0 0,2 0 0,-1 1 0,3 0 0,-2 0 0,2-2 0,1 1 0,-1 1 0,2 0 0,0 0 0,1-2 0,-1 2 0,1 0 0,-1 1 0,1 0 0,1 1 0,0-1 0,1 0 0,1-1 0,0-1 0,-2 1 0,2 1 0,-1 2 0,-1 0 0,1 0 0,-1-1 0,1-2 0,0 1 0,1 0 0,1-1 0,-1 0 0,0-1 0,0 1 0,-1 1 0,0 0 0,1 1 0,1 0 0,1 0 0,1 1 0,-1 2 0,0 0 0,0 1 0,-1-3 0,-1-1 0,-2-2 0,0 0 0,0 0 0,1-1 0,-2 1 0,2 0 0,-1-1 0,0 3 0,0-2 0,0 3 0,1-1 0,1-1 0,0 1 0,-1 2 0,3 2 0,1 1 0,2 1 0,0-1 0,-2 0 0,0-1 0,-2-1 0,-1 0 0,1 0 0,-2 1 0,-1-2 0,2 1 0,-1-2 0,-1 0 0,-1 0 0,0 0 0,-1 2 0,5 2 0,0 2 0,2 2 0,0 0 0,0 0 0,0-1 0,1-2 0,-3-1 0,0-3 0,-1-1 0,-1-2 0,0 1 0,3 0 0,0-1 0,1 0 0,5 4 0,1 2 0,7 7 0,6 2 0,-3 0 0,3 0 0,-6-3 0,-3-3 0,-4-4 0,-6-4 0,0-3 0,-2-3 0,0-2 0,-3 1 0,-1-1 0,1 0 0,1-1 0,0-1 0,2 2 0,0 0 0,2 1 0,0-1 0,-1-2 0,1 0 0,1 0 0,1 0 0,1 0 0,1 0 0,-1 0 0,-1 0 0,-1 0 0,-2 0 0,0 0 0,-1 0 0,-2 0 0,2 0 0,1 0 0,0 0 0,2 0 0,-3 0 0,0 0 0,-2 0 0,0 0 0,1 0 0,1-1 0,1-1 0,0-2 0,2 0 0,-1-2 0,2 2 0,3 2 0,2-2 0,7-1 0,4-2 0,4-1 0,-2 1 0,-4 1 0,-21 4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6"/>
    </inkml:context>
    <inkml:brush xml:id="br0">
      <inkml:brushProperty name="width" value="0.025" units="cm"/>
      <inkml:brushProperty name="height" value="0.025" units="cm"/>
      <inkml:brushProperty name="transparency" value="204"/>
    </inkml:brush>
  </inkml:definitions>
  <inkml:trace contextRef="#ctx0" brushRef="#br0">473 643 24575,'-7'3'0,"1"-1"0,0-1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7"/>
    </inkml:context>
    <inkml:brush xml:id="br0">
      <inkml:brushProperty name="width" value="0.025" units="cm"/>
      <inkml:brushProperty name="height" value="0.025" units="cm"/>
      <inkml:brushProperty name="transparency" value="204"/>
    </inkml:brush>
  </inkml:definitions>
  <inkml:trace contextRef="#ctx0" brushRef="#br0">3168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9"/>
    </inkml:context>
    <inkml:brush xml:id="br0">
      <inkml:brushProperty name="width" value="0.025" units="cm"/>
      <inkml:brushProperty name="height" value="0.025" units="cm"/>
      <inkml:brushProperty name="transparency" value="204"/>
    </inkml:brush>
  </inkml:definitions>
  <inkml:trace contextRef="#ctx0" brushRef="#br0">3578 0 24575,'-6'0'0,"2"0"0,-2 0 0,2 0 0,0 0 0,0 0 0,0 0 0,0 0 0,-1 0 0,1 0 0,0 0 0,0 0 0,0 0 0,0 0 0,1 1 0,-1 1 0,2 1 0,-3-2 0,1 0 0,-1-1 0,1 0 0,2 1 0,-5 2 0,3-1 0,-3-1 0,4-1 0,-2 0 0,2 0 0,-2 0 0,2 2 0,-4 0 0,4 0 0,-4 0 0,3-2 0,-1 0 0,1 0 0,0 0 0,-1 0 0,1 2 0,-1 0 0,0 1 0,0-2 0,-1-1 0,2 0 0,0 0 0,-1 0 0,1 0 0,-1 2 0,3 0 0,-2 0 0,2 0 0,-2-2 0,-1 0 0,1 0 0,0 5 0,0-4 0,-3 3 0,1-4 0,0 1 0,1 1 0,0 0 0,0 0 0,0-1 0,-1 0 0,0 1 0,0 1 0,1-1 0,0 0 0,0-2 0,1 0 0,0 0 0,-1 1 0,-2 2 0,2-2 0,-2 2 0,3-3 0,-1 0 0,1 0 0,-1 2 0,0 1 0,-1-1 0,0 0 0,0-2 0,0 0 0,1 2 0,0 0 0,0 0 0,0 0 0,-1-1 0,1 1 0,-2 0 0,-1 1 0,-1-1 0,0-1 0,2 0 0,-1 1 0,0 0 0,0 0 0,1-1 0,0-1 0,0 0 0,0 1 0,-3 2 0,4-1 0,-3 0 0,3-2 0,0 2 0,-5 1 0,5-1 0,-4 1 0,4-3 0,-1 0 0,-2 4 0,3-2 0,-4 3 0,6-3 0,-2 0 0,-1 0 0,0 0 0,-1 1 0,0-1 0,0 0 0,-1-2 0,2 2 0,0 1 0,-1 0 0,-1 0 0,1 0 0,1-1 0,0 3 0,-2-2 0,4 0 0,-4 2 0,2-2 0,0 1 0,-1 1 0,0-1 0,1 1 0,1-1 0,-1 2 0,-3 0 0,4-1 0,-5 1 0,6-3 0,-1 1 0,-1 1 0,0 1 0,-2 0 0,0-1 0,-1 0 0,0 0 0,3-1 0,0 1 0,1-1 0,-1 2 0,-2 0 0,0 0 0,-1 1 0,-1-1 0,0 0 0,0 0 0,1-1 0,1 2 0,-1-1 0,0-1 0,-2 1 0,-1 0 0,0 1 0,1 0 0,2 0 0,-2 0 0,-3-1 0,-1-1 0,-1 0 0,3 1 0,2 2 0,-3 0 0,-3 1 0,-2 1 0,-3-1 0,-1 1 0,1 0 0,-1 0 0,0 0 0,1-2 0,0-1 0,1-1 0,2-1 0,1 2 0,2 0 0,1-1 0,1 1 0,2-1 0,-1 0 0,0 0 0,0-1 0,1 0 0,0 0 0,-2-1 0,1 1 0,-1-1 0,1 0 0,3 1 0,1 0 0,1 0 0,-2-1 0,-2-1 0,-2 1 0,0-1 0,-2 1 0,2 0 0,1 0 0,0 0 0,-1 1 0,-3 1 0,-6-1 0,-9 1 0,-9 0 0,-7-1 0,0-2 0,2 0 0,5 0 0,9-1 0,5 1 0,4 0 0,1-1 0,0 1 0,-1-2 0,2-1 0,2 0 0,0 0 0,2 0 0,1 0 0,2 0 0,4 0 0,1 0 0,-2 0 0,0 0 0,-2 0 0,2 0 0,0 0 0,3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8"/>
    </inkml:context>
    <inkml:brush xml:id="br0">
      <inkml:brushProperty name="width" value="0.025" units="cm"/>
      <inkml:brushProperty name="height" value="0.025" units="cm"/>
      <inkml:brushProperty name="transparency" value="204"/>
    </inkml:brush>
  </inkml:definitions>
  <inkml:trace contextRef="#ctx0" brushRef="#br0">3842 844 24575,'-5'4'0,"2"-3"0,-1 3 0,2-2 0,-2 0 0,0 1 0,0 0 0,-1-1 0,1 0 0,2 0 0,-1 1 0,0 3 0,0-4 0,-2 3 0,2-3 0,0 0 0,-1 0 0,0 0 0,1 0 0,1 2 0,-3 0 0,2-1 0,-4 2 0,4-3 0,-2 3 0,1-3 0,-1 0 0,0 1 0,2-2 0,-1 2 0,1-1 0,-1-1 0,-2-1 0,1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0,-3 1 0,4-3 0,-1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0,1-1 0,0 0 0,0 1 0,1 0 0,-2-1 0,-1 0 0,0-1 0,0 1 0,1 1 0,0 0 0,0-1 0,0 1 0,-1 0 0,1 0 0,-2 0 0,2 0 0,-1 0 0,1 0 0,0-1 0,-2 1 0,0 0 0,-1 3 0,0-1 0,0-1 0,2 1 0,-2-2 0,1 0 0,0 0 0,1 0 0,0 0 0,-1 0 0,1 0 0,-1 1 0,0-1 0,0 1 0,1-1 0,-1 0 0,0 0 0,1 0 0,-1 1 0,1-1 0,0 0 0,-1 0 0,0 0 0,1 1 0,1-1 0,-2 0 0,2 0 0,-3 0 0,2-1 0,-3 2 0,3-2 0,-4 3 0,5-2 0,-1 0 0,1 0 0,0 1 0,-1-1 0,0-1 0,1 1 0,-3 1 0,3-2 0,-3 1 0,4-2 0,-1 2 0,0 0 0,0 0 0,1 0 0,-1-1 0,-4 2 0,4-2 0,-3 3 0,0-2 0,3 0 0,-4 2 0,4-1 0,-1-1 0,0 1 0,0-1 0,-1 0 0,1 0 0,-1-1 0,2 0 0,0 1 0,0 0 0,0 0 0,0 0 0,-1 0 0,0 2 0,0-1 0,-2-1 0,2 0 0,0 1 0,-1-1 0,2 1 0,0 1 0,-2-2 0,2 1 0,-5 0 0,4 0 0,-4 2 0,5-2 0,-5 1 0,5-2 0,-3 1 0,3-1 0,-1 0 0,0-1 0,0 2 0,-1 0 0,1 1 0,-2-1 0,1 0 0,0 0 0,0 0 0,-2 1 0,-1-2 0,2 1 0,0 0 0,0-1 0,2 2 0,0-1 0,0 0 0,-1 1 0,-2 0 0,2 0 0,0 0 0,0 0 0,2-1 0,-3 1 0,1 0 0,-1 0 0,-2 0 0,3 0 0,0-2 0,2 1 0,0 0 0,0-1 0,0 0 0,0 2 0,0-2 0,-2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9"/>
    </inkml:context>
    <inkml:brush xml:id="br0">
      <inkml:brushProperty name="width" value="0.025" units="cm"/>
      <inkml:brushProperty name="height" value="0.025" units="cm"/>
      <inkml:brushProperty name="transparency" value="204"/>
    </inkml:brush>
  </inkml:definitions>
  <inkml:trace contextRef="#ctx0" brushRef="#br0">1188 872 24575,'-4'2'0,"-7"1"0,-1 0 0,-3 0 0,1 0 0,-3 1 0,0 1 0,1-3 0,1 0 0,2-1 0,4 0 0,-1 1 0,-1 0 0,0 2 0,0-1 0,1-1 0,0 0 0,0-2 0,-2 2 0,0 1 0,0-1 0,-1 1 0,0-1 0,0 0 0,0 0 0,2 1 0,0-1 0,-1 0 0,0 3 0,0-2 0,3 1 0,2 0 0,0-2 0,1 1 0,-1-1 0,1 0 0,-1 0 0,0-2 0,0 2 0,0 0 0,1 2 0,1 0 0,-1-1 0,0 1 0,-1-2 0,0 2 0,1-2 0,1 2 0,0 2 0,-2-2 0,-1 1 0,0-1 0,2 0 0,0 1 0,2 0 0,-1 0 0,1 0 0,2 0 0,-3-1 0,2 0 0,-1-1 0,0-1 0,1 1 0,1-1 0,0 0 0,0 4 0,-1-4 0,-1 5 0,2-3 0,-1-1 0,0 2 0,1 0 0,0 1 0,2 0 0,-2-2 0,0 1 0,0-2 0,-2 3 0,2-3 0,-1 2 0,2-1 0,1 1 0,0-2 0,0 1 0,0-1 0,0 1 0,0 1 0,-2 0 0,0 2 0,0-3 0,-1 2 0,3-2 0,0 2 0,0-1 0,0 0 0,0 0 0,0-2 0,0 1 0,0 1 0,0 1 0,0-1 0,0 1 0,0-1 0,0-1 0,0 1 0,0-1 0,0 0 0,0-1 0,0 0 0,0 1 0,-1-2 0,-2 4 0,1-3 0,1 2 0,1-2 0,0 1 0,0-1 0,0 1 0,0-1 0,0 0 0,0 1 0,0 0 0,0 0 0,0 1 0,0 1 0,0-1 0,0 0 0,0-1 0,0-1 0,0 1 0,0-1 0,0 2 0,0 0 0,0 1 0,0-1 0,0 1 0,0 0 0,0 3 0,0-3 0,0 2 0,0-3 0,0 1 0,0 0 0,0 0 0,0 1 0,0 0 0,0-1 0,0-1 0,0-1 0,1-2 0,1 0 0,0 0 0,0 2 0,1-1 0,-1 1 0,0-1 0,2 1 0,-2-1 0,0 1 0,1 1 0,0-1 0,-1 1 0,2-1 0,-1 0 0,-1 0 0,0 0 0,1 0 0,-1 0 0,0 1 0,3-1 0,-3 2 0,3-2 0,-1 1 0,0 0 0,1 1 0,2 4 0,-4-5 0,4 3 0,-3-4 0,2 4 0,0-2 0,-1 1 0,0-4 0,1 1 0,-1 2 0,1 1 0,-1 0 0,-1 0 0,2-1 0,1 0 0,2 2 0,-1 1 0,1 3 0,1-1 0,3 0 0,1 1 0,1-1 0,0 0 0,-2-1 0,0-2 0,-2-2 0,1 0 0,-1 0 0,-1 0 0,-1-1 0,-2 1 0,1-1 0,1 0 0,-1 1 0,4 0 0,0 1 0,1 1 0,1-1 0,-1 0 0,5 0 0,4-1 0,3 5 0,3 4 0,1 0 0,1 1 0,-2-2 0,-21-11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00"/>
    </inkml:context>
    <inkml:brush xml:id="br0">
      <inkml:brushProperty name="width" value="0.025" units="cm"/>
      <inkml:brushProperty name="height" value="0.025" units="cm"/>
      <inkml:brushProperty name="transparency" value="204"/>
    </inkml:brush>
  </inkml:definitions>
  <inkml:trace contextRef="#ctx0" brushRef="#br0">299 760 24575,'-3'2'0,"-3"3"0,1-1 0,-1 0 0,0 0 0,0-1 0,-1 0 0,2 1 0,-1 0 0,1 2 0,0-1 0,1 1 0,0 0 0,0 0 0,1 1 0,1 0 0,1 1 0,-1-3 0,-1 2 0,1 0 0,0 0 0,2 0 0,0-1 0,0 0 0,0 0 0,0 0 0,0 0 0,0 0 0,0 0 0,0 0 0,0 0 0,0 0 0,0 1 0,0-1 0,0 1 0,0 0 0,0-1 0,0 1 0,0 0 0,0 1 0,0-1 0,0-1 0,0-1 0,2-1 0,2 2 0,2 0 0,1 0 0,0 0 0,-1-1 0,-1-1 0,0 1 0,1-1 0,1 1 0,0-1 0,2 0 0,-3 2 0,2-1 0,-6-3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01"/>
    </inkml:context>
    <inkml:brush xml:id="br0">
      <inkml:brushProperty name="width" value="0.025" units="cm"/>
      <inkml:brushProperty name="height" value="0.025" units="cm"/>
      <inkml:brushProperty name="transparency" value="204"/>
    </inkml:brush>
  </inkml:definitions>
  <inkml:trace contextRef="#ctx0" brushRef="#br0">0 8 24575,'1'0'0,"8"0"0,1 0 0,0 2 0,1 1 0,3 2 0,-2-1 0,-2 1 0,0-3 0,-2 1 0,1 1 0,1-2 0,2 1 0,1 0 0,0 0 0,-1-1 0,-2 2 0,0 1 0,3 2 0,0 1 0,0-2 0,-2-2 0,-2-1 0,1 0 0,-1-1 0,-1 2 0,1 0 0,0 1 0,2-1 0,3 6 0,-5-7 0,2 7 0,-5-7 0,5 3 0,1 0 0,1 0 0,-1-1 0,-2 0 0,2 1 0,-1-1 0,0 1 0,-1 0 0,0 0 0,1-1 0,1-1 0,1 0 0,-1 2 0,1-1 0,1 1 0,1 1 0,-1-1 0,0 1 0,-1 0 0,-1-1 0,1-1 0,-1-1 0,3-1 0,0 0 0,1 2 0,2-1 0,-2 1 0,2-1 0,0-2 0,4 1 0,6-1 0,2 2 0,2 2 0,0 0 0,-1 0 0,-2-1 0,-7-1 0,-4 0 0,0-2 0,-1 3 0,1-1 0,-2 0 0,-2 1 0,-1-1 0,-1 1 0,-1-2 0,-1 1 0,-2-1 0,-1 1 0,1 0 0,0-1 0,1 0 0,0 1 0,-2 0 0,0-1 0,3 2 0,-6-4 0,5 2 0,-4 1 0,1-3 0,0 4 0,-2-4 0,2 1 0,0 2 0,0 3 0,-1-3 0,0 4 0,-2-3 0,1 0 0,0 2 0,2-2 0,2 3 0,-1 0 0,0-2 0,0 0 0,1 0 0,1-1 0,1 2 0,-2-1 0,-1-1 0,2 1 0,-3-1 0,3-1 0,-5 0 0,4 1 0,0 1 0,1 0 0,1 0 0,0 0 0,-2-1 0,0 1 0,0-1 0,-1 0 0,0 1 0,1-2 0,0 2 0,2-2 0,1 2 0,-1 1 0,0-1 0,-2 2 0,0-2 0,1 1 0,-1 0 0,0-1 0,0-1 0,0 0 0,1 1 0,2 0 0,0 2 0,1 0 0,0 1 0,-1-1 0,-1 1 0,0 0 0,-1-1 0,0-2 0,0 2 0,1 0 0,0 1 0,1 0 0,-2 0 0,0 0 0,-1 1 0,1 0 0,1 2 0,-1-1 0,-1 0 0,1 0 0,0-1 0,0 2 0,0 1 0,-2 0 0,1 1 0,1-3 0,-2-1 0,0-2 0,-2 0 0,0 0 0,1 0 0,0 2 0,3 1 0,-1 0 0,-1 1 0,-2-2 0,-1-1 0,0-2 0,0 0 0,1 0 0,0 0 0,2 1 0,1 1 0,0-1 0,1-1 0,-1-1 0,-2 0 0,1 1 0,0 0 0,-1 2 0,1 0 0,0-1 0,-2 0 0,3-1 0,0 2 0,2 1 0,0 0 0,-2 1 0,0-2 0,-2 1 0,3-1 0,1 0 0,1 0 0,1 0 0,-3-1 0,0 1 0,2 1 0,-5-4 0,2 3 0,-3-3 0,4 4 0,4 2 0,2 2 0,-1-2 0,-2-1 0,-2-3 0,1 1 0,2 2 0,1 0 0,1 0 0,-2 0 0,0-1 0,-1 0 0,0 1 0,1 0 0,0 1 0,0 0 0,0-2 0,1 4 0,-4-7 0,2 5 0,-3-4 0,3 5 0,3 1 0,-1 1 0,0-1 0,-4-3 0,-2 0 0,2 0 0,0 0 0,2-1 0,-3-1 0,0 0 0,-2 1 0,2 1 0,0 3 0,-3-8 0,5 6 0,-5-5 0,1 3 0,1-1 0,-1-2 0,0 0 0,0 0 0,5 3 0,2 1 0,0 0 0,6 2 0,-3 0 0,2 4 0,3 0 0,-8-3 0,1-5 0,-2-2 0,-6 1 0,4-1 0,-4 2 0,1-2 0,0 1 0,-3-2 0,-2-1 0,-1 0 0,1-1 0,-1 1 0,0 0 0,0 1 0,-2 0 0,0 0 0,0-1 0,0 2 0,0 1 0,0 1 0,0 1 0,0 0 0,0 2 0,0 0 0,0 0 0,0 0 0,0-1 0,0-1 0,0 0 0,0 0 0,0 0 0,0 1 0,0 0 0,0 0 0,0-2 0,0 1 0,0 0 0,0 0 0,0-1 0,0 0 0,0-1 0,0-1 0,0 0 0,0-1 0,1 0 0,2 0 0,0 1 0,-1 0 0,0 0 0,-1 1 0,1 0 0,0 0 0,1 1 0,0 0 0,0-1 0,1 1 0,0 1 0,0 0 0,2 3 0,-2-6 0,1 3 0,-3-2 0,1 1 0,1 0 0,-1 1 0,-1-2 0,2 0 0,-2 0 0,0-1 0,2-1 0,0 2 0,-1-1 0,1 0 0,-1 0 0,-1 0 0,2 0 0,-1 0 0,0 1 0,0-2 0,-1 1 0,1-2 0,0 0 0,0 0 0,0 1 0,0-1 0,0 1 0,-1 1 0,0-2 0,1 0 0,0 0 0,0 0 0,1 1 0,0 0 0,-2-1 0,3 0 0,-2 1 0,2 2 0,0 0 0,0-1 0,0-1 0,-3 2 0,2-3 0,-1 3 0,0-3 0,1 1 0,-1-1 0,1 1 0,1 0 0,0 0 0,-1 0 0,0 0 0,-1-1 0,-1 0 0,3 0 0,0 0 0,0 2 0,0-3 0,0 3 0,0-3 0,1 2 0,-1 0 0,2 1 0,1 1 0,1 1 0,0 0 0,0-1 0,-2-1 0,0-2 0,-1 0 0,1 0 0,-1 0 0,0 2 0,0 0 0,0 2 0,0-2 0,1-1 0,1 0 0,0 0 0,0 1 0,-2 0 0,-1 1 0,1 1 0,0 0 0,4-1 0,0-1 0,-1 0 0,-1 1 0,-3 0 0,1 0 0,0-1 0,1-2 0,0-1 0,-1-1 0,-1 3 0,-1-4 0,1 6 0,-3-6 0,2 3 0,-1-2 0,1 1 0,3-1 0,-2 2 0,2 0 0,0 1 0,-2-1 0,2-1 0,-3 0 0,-1-1 0,0 1 0,0-1 0,0 0 0,-1 1 0,-1 0 0,1-2 0,1 1 0,-1-1 0,-1 1 0,-1 1 0,1-2 0,1-1 0,2-1 0,-1 0 0,1 0 0,0 0 0,1 0 0,1 0 0,0 0 0,-1 0 0,-2 0 0,1 0 0,0 2 0,0 0 0,0-1 0,0 3 0,-1-2 0,1 0 0,0 0 0,0-2 0,-2 2 0,2 0 0,0 0 0,0-1 0,0 1 0,0 0 0,1 0 0,0 1 0,0-1 0,-1 0 0,1-1 0,2 0 0,-1 0 0,1 1 0,0 0 0,-2 2 0,2-1 0,-1 2 0,1-1 0,-1 0 0,1 0 0,0-2 0,1 0 0,-1 0 0,0 0 0,-2 2 0,2-1 0,1 1 0,1-1 0,1-1 0,-1 2 0,0-2 0,0 2 0,-4-2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02"/>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03"/>
    </inkml:context>
    <inkml:brush xml:id="br0">
      <inkml:brushProperty name="width" value="0.025" units="cm"/>
      <inkml:brushProperty name="height" value="0.025" units="cm"/>
      <inkml:brushProperty name="transparency" value="204"/>
    </inkml:brush>
  </inkml:definitions>
  <inkml:trace contextRef="#ctx0" brushRef="#br0">44 29 24575,'11'5'0,"7"2"0,-3 0 0,-2-1 0,2-1 0,-1 0 0,1 0 0,0 0 0,-1 1 0,2 0 0,-2 0 0,2 1 0,2-1 0,0 0 0,2 0 0,1 1 0,1-1 0,3 3 0,0 1 0,-2-1 0,-3 0 0,-4-3 0,0-1 0,0 0 0,0 0 0,0-1 0,-1 1 0,0-3 0,-2 2 0,1-2 0,-1 2 0,0 0 0,1 1 0,1 1 0,1-1 0,2 2 0,5 2 0,4 2 0,2 4 0,0 1 0,-6-4 0,-3 0 0,-4-3 0,-3-1 0,-3 1 0,-2-2 0,0 0 0,0-1 0,1 1 0,-1-1 0,0 2 0,-2 0 0,2-1 0,0-1 0,0 0 0,2 2 0,1 0 0,0 3 0,0 0 0,1 1 0,-1-2 0,0-1 0,-1-1 0,1 0 0,-2-1 0,0 0 0,1-1 0,-2 1 0,0 0 0,0 2 0,-1-2 0,1 1 0,2-1 0,-1 0 0,2 0 0,3 2 0,0 1 0,3 3 0,-1 1 0,-2-1 0,0-1 0,0-2 0,1-1 0,1 1 0,1-1 0,-2 0 0,-2 1 0,2-1 0,-1 1 0,2 1 0,1 1 0,-1 0 0,-1-1 0,-2 0 0,0 0 0,-2-1 0,0 0 0,1-2 0,1-1 0,1 1 0,0-1 0,0 1 0,0 0 0,-2 0 0,0-1 0,0 0 0,0 0 0,0 2 0,2-1 0,-1 2 0,0 1 0,1 1 0,-1 1 0,0 1 0,0-2 0,-1-1 0,-1 1 0,0 0 0,1-1 0,-1 0 0,0-2 0,0 2 0,0-1 0,-1 2 0,0-2 0,2 1 0,-2 0 0,1 0 0,0-1 0,-3-2 0,2 0 0,-2 0 0,2-1 0,-2 1 0,2-1 0,0 0 0,0 1 0,1 1 0,0 1 0,0 0 0,0-1 0,-1 0 0,1-2 0,-2-1 0,0 2 0,-1 0 0,-1 0 0,0 1 0,-1-1 0,1 1 0,0 1 0,0 0 0,1 0 0,1-1 0,-1 0 0,1-1 0,0 1 0,-2 0 0,0 0 0,-1 0 0,0-1 0,1-1 0,-1 1 0,2 0 0,0 0 0,-1 0 0,0 1 0,0-1 0,0 1 0,2 2 0,-4-5 0,1 2 0,-4-3 0,2 0 0,-1 1 0,0 1 0,2-1 0,0 0 0,2 2 0,0-1 0,-1 0 0,-1 2 0,1-1 0,-1 2 0,1 1 0,-1-2 0,0 0 0,0-1 0,-1 0 0,0-1 0,-2 1 0,2 0 0,-1 2 0,0-1 0,-2-1 0,-1 0 0,0 0 0,0-1 0,0 0 0,0-1 0,0 0 0,0 1 0,0 1 0,0 0 0,0 0 0,0 1 0,0 2 0,0 0 0,0 3 0,0-1 0,0 1 0,0 2 0,0-1 0,0 0 0,0 0 0,0-1 0,-2 1 0,-1-2 0,0 0 0,1-1 0,0-2 0,-1 1 0,-1-1 0,-1 0 0,2 1 0,-1-1 0,-1 1 0,-3 0 0,0 0 0,0 0 0,0 0 0,-1 0 0,-1-3 0,-2 0 0,1-1 0,-2-1 0,0 1 0,2 0 0,0 0 0,0 2 0,0-1 0,0-1 0,0-2 0,-1-1 0,-2 0 0,-1 1 0,-2-1 0,-1 3 0,1 2 0,1 0 0,2-1 0,3-1 0,-1-1 0,-2 0 0,-1 3 0,0 1 0,0-1 0,1 0 0,-1-1 0,-1-1 0,1 2 0,-1 0 0,2-2 0,1-1 0,3 0 0,0 0 0,0 1 0,1 0 0,-1 0 0,-1 0 0,-1 1 0,0 2 0,4-1 0,1 0 0,2-1 0,1 0 0,-3 1 0,-1 1 0,-4 2 0,-1 0 0,-1 2 0,0 0 0,2 0 0,-1 0 0,1-2 0,-1-3 0,-4 1 0,-1-1 0,-3 3 0,0 2 0,-5 2 0,-5 1 0,-8 2 0,-8 0 0,-1 1 0,1-2 0,8-3 0,9-3 0,6-4 0,3-3 0,3-3 0,2-2 0,1 0 0,1 0 0,-2 0 0,-1 0 0,-1 0 0,0 0 0,0 0 0,4 0 0</inkml:trace>
  <inkml:trace contextRef="#ctx0" brushRef="#br0" timeOffset="1">635 2527 24575,'-12'-9'0</inkml:trace>
  <inkml:trace contextRef="#ctx0" brushRef="#br0" timeOffset="2">596 2495 24575,'-23'-18'0,"-16"-12"0,25 20 0</inkml:trace>
  <inkml:trace contextRef="#ctx0" brushRef="#br0" timeOffset="3">513 2432 24575,'-20'-14'0,"13"9"0</inkml:trace>
  <inkml:trace contextRef="#ctx0" brushRef="#br0" timeOffset="4">470 2402 24575,'-12'-8'0,"-23"-14"0,0 1 0,2 0 0,-2 0 0,5 0 0,21 15 0</inkml:trace>
  <inkml:trace contextRef="#ctx0" brushRef="#br0" timeOffset="5">273 2277 24575,'-10'-7'0,"-14"-10"0,3 3 0,14 10 0</inkml:trace>
  <inkml:trace contextRef="#ctx0" brushRef="#br0" timeOffset="6">180 2216 24575,'-4'-3'0,"-17"-9"0,0 1 0,-6 0 0,-5 0 0,31 10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0"/>
    </inkml:context>
    <inkml:brush xml:id="br0">
      <inkml:brushProperty name="width" value="0.025" units="cm"/>
      <inkml:brushProperty name="height" value="0.025" units="cm"/>
      <inkml:brushProperty name="transparency" value="204"/>
    </inkml:brush>
  </inkml:definitions>
  <inkml:trace contextRef="#ctx0" brushRef="#br0">163 553 24575,'14'6'0,"4"0"0,0 0 0,3-1 0,0 2 0,0 0 0,0 3 0,0 1 0,0 0 0,-2 1 0,-1-1 0,1 0 0,-1 0 0,4-1 0,3 2 0,5 1 0,5 2 0,2 1 0,-5-3 0,-5-1 0,-7-3 0,-5-2 0,-3 0 0,-1 1 0,3 0 0,-2 0 0,1-1 0,-1-2 0,-2 0 0,0 0 0,1-1 0,2 3 0,0-1 0,0 1 0,0 2 0,0-1 0,0 0 0,1 1 0,0-2 0,-1 1 0,1 0 0,2 1 0,4 3 0,6 4 0,7 2 0,4 4 0,-3 3 0,-7-1 0,-5-1 0,-6-5 0,-3-6 0,0-3 0,-1 0 0,2-1 0,-1 3 0,3 0 0,-1 1 0,0 2 0,0-2 0,-2 2 0,2 0 0,2 0 0,2 2 0,5 2 0,5 2 0,3 4 0,1 1 0,-6-1 0,-6-3 0,-5-6 0,-5-3 0,0-3 0,-1 1 0,1 0 0,0-1 0,0 0 0,-2-1 0,-2-2 0,1 0 0,1 0 0,-2 2 0,0 0 0,-1-1 0,1 2 0,1-1 0,2 1 0,2 0 0,2 1 0,2 2 0,3 2 0,0 1 0,-1 0 0,-1 0 0,-3-2 0,-2 1 0,-6-6 0,0 2 0,-3-4 0,0 1 0,1 2 0,-1-1 0,2-1 0,1-1 0,1 1 0,0 2 0,2 3 0,-2 2 0,1-1 0,-2-2 0,-1-1 0,-1 1 0,-2 0 0,0 0 0,1 0 0,0-1 0,0 0 0,1-2 0,-1 0 0,-1 1 0,0 0 0,-2 2 0,0 0 0,0-1 0,0-2 0,0-1 0,0 0 0,0-1 0,0 1 0,0-1 0,0-1 0,0 0 0,0 0 0,0 0 0,0-1 0,0 1 0,-3 0 0,-2 1 0,-6 0 0,-3 2 0,1 1 0,0 1 0,4 2 0,2-1 0,-2 0 0,1-1 0,-2-1 0,1 0 0,1-2 0,0 1 0,0-2 0,-4 0 0,-2 1 0,-1-1 0,-1 4 0,2 0 0,1 1 0,1-1 0,1-3 0,0-1 0,-2-1 0,-2 0 0,0 0 0,1 0 0,-1 2 0,6-2 0,-2 1 0,7-3 0,-2 0 0,1 1 0,1-1 0,-2 2 0,-2-1 0,3-2 0,-5 2 0,5 1 0,-1 0 0,0 1 0,1 1 0,0-1 0,0 2 0,0-1 0,-2-2 0,0 2 0,0-1 0,0 2 0,0-1 0,-2-1 0,2 1 0,1-1 0,0 1 0,0-1 0,-1-1 0,-2 1 0,2 0 0,-1-1 0,1-1 0,-1 1 0,-1-1 0,0 1 0,1 1 0,3 0 0,-1-2 0,1 1 0,0 0 0,0 0 0,1 1 0,-1-2 0,0 2 0,0 0 0,0-1 0,-1 0 0,0-1 0,0-1 0,0 0 0,-1 1 0,-1-1 0,1 0 0,0 0 0,0 0 0,0-1 0,-1-2 0,1 0 0,0 0 0,1 0 0,0 0 0,0 0 0,-1 0 0,-1 0 0,-4 0 0,5 0 0,-4 0 0,3 0 0,-2 0 0,0 0 0,1 0 0,1 0 0,0 0 0,0 0 0,-2-1 0,0-3 0,-3-3 0,0-4 0,-3-1 0,-2-2 0,0 0 0,-3-1 0,0 1 0,-6-2 0,-8-3 0,-5-1 0,-8-6 0,2 2 0,3 0 0,2 1 0,7 4 0,5 0 0,4 3 0,4 2 0,1 1 0,-1 1 0,0 1 0,0 0 0,0 1 0,0 1 0,2 0 0,0 2 0,3 1 0,1-1 0,1 0 0,-2 1 0,-1 0 0,-1-2 0,-2-2 0,-1-1 0,0 1 0,0 2 0,0 1 0,3 1 0,7 2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1"/>
    </inkml:context>
    <inkml:brush xml:id="br0">
      <inkml:brushProperty name="width" value="0.025" units="cm"/>
      <inkml:brushProperty name="height" value="0.025" units="cm"/>
      <inkml:brushProperty name="transparency" value="204"/>
    </inkml:brush>
  </inkml:definitions>
  <inkml:trace contextRef="#ctx0" brushRef="#br0">270 705 24575,'41'18'0,"9"11"0,-9-3 0,-3-2 0,-4-2 0,3 0 0,2 0 0,3 0 0,6 2 0,1 3 0,-5-1 0,-9-1 0,-8-4 0,-8-7 0,-5-3 0,-3-2 0,-2-1 0,2-1 0,0 0 0,1 0 0,-2 0 0,0 0 0,1 0 0,-1 0 0,0 1 0,-1 0 0,0 0 0,0 0 0,0-1 0,0 0 0,1-1 0,-3 0 0,2 3 0,1-1 0,0 1 0,2 0 0,0-1 0,-2 0 0,3 1 0,0-1 0,0 1 0,0-3 0,-1 0 0,0 1 0,0 0 0,3 0 0,-1-1 0,1 0 0,0 1 0,-2 1 0,-1 2 0,-1 0 0,3 1 0,0 0 0,0 1 0,1-2 0,-1 1 0,0 1 0,0-1 0,-5 1 0,0-1 0,1-2 0,0 0 0,3 2 0,-2 0 0,-1 1 0,0 1 0,0 0 0,1 0 0,-1 0 0,-2-2 0,-1 0 0,-3-3 0,-1 1 0,-3-2 0,2-1 0,1 2 0,0 2 0,-1 0 0,-2 0 0,0-1 0,0-2 0,0 1 0,0-3 0,0 4 0,0-4 0,0 2 0,0 0 0,0 0 0,-1-2 0,-2-1 0,-3 1 0,-3-1 0,-4-1 0,-2-1 0,0-2 0,-3 0 0,0 0 0,0 0 0,2 2 0,1 0 0,1 1 0,-2-1 0,2-2 0,2 0 0,1 0 0,3 0 0,2 2 0,-3 0 0,5 1 0,-2 1 0,2 0 0,0 1 0,1 1 0,-1 2 0,0 0 0,-1 1 0,-2-1 0,1 0 0,0-1 0,2 0 0,0 1 0,1-1 0,0 0 0,-1-1 0,0 0 0,0-1 0,-1 0 0,1-1 0,0-3 0,-1 4 0,1-3 0,-1 4 0,1-4 0,-1-1 0,0 0 0,0-1 0,0 1 0,1 1 0,-2 0 0,2 0 0,-1 0 0,-1 0 0,-1 0 0,1-1 0,-1-1 0,1 0 0,-2 0 0,0 0 0,-1 0 0,-1 0 0,-1 0 0,1 0 0,0 0 0,3 0 0,0 0 0,0 0 0,0-2 0,1 0 0,-1-3 0,1 2 0,-2-1 0,2-1 0,-1 1 0,2-2 0,-1 0 0,-2 0 0,-1-1 0,0 1 0,0-1 0,0 0 0,-1-1 0,-1 1 0,0 1 0,0-2 0,0 0 0,-1-2 0,-1 0 0,-2-1 0,-1 1 0,2 0 0,-2 2 0,2-2 0,1 2 0,1-1 0,-1 2 0,-1-1 0,-1 0 0,-3 0 0,0-2 0,-2-1 0,-1-2 0,-1 1 0,1 1 0,3 2 0,0 0 0,0-1 0,2 1 0,-1 0 0,-1 1 0,-2-1 0,-1-2 0,0-1 0,-4-1 0,-4 0 0,0 2 0,1 2 0,3 1 0,4 0 0,1 0 0,0-2 0,2 0 0,3 2 0,0 0 0,0 0 0,3 1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2"/>
    </inkml:context>
    <inkml:brush xml:id="br0">
      <inkml:brushProperty name="width" value="0.025" units="cm"/>
      <inkml:brushProperty name="height" value="0.025" units="cm"/>
      <inkml:brushProperty name="transparency" value="204"/>
    </inkml:brush>
  </inkml:definitions>
  <inkml:trace contextRef="#ctx0" brushRef="#br0">194 476 24575,'17'9'0,"12"7"0,4 0 0,-2 3 0,1-2 0,-3 1 0,-4-3 0,-2-3 0,-2 2 0,-3-2 0,1 0 0,-1 0 0,-1-1 0,1-1 0,-2 0 0,-1-2 0,1 1 0,-1 1 0,0-1 0,-2 1 0,-1 1 0,-2 1 0,0 0 0,1 2 0,0-1 0,2 1 0,0 2 0,-2-2 0,2-1 0,-1-1 0,0 0 0,0 0 0,-2 0 0,-2-1 0,-2-1 0,1-1 0,-2 0 0,-2-1 0,-1-1 0,-2 1 0,0-2 0,0 0 0,-1-2 0,-2-1 0,-3-2 0,-5-1 0,-2 0 0,-4 0 0,-1 0 0,0 0 0,-1 0 0,1 0 0,3 0 0,-1-2 0,0-3 0,2-2 0,-4 0 0,3 1 0,0 0 0,0 0 0,2-1 0,1 1 0,1 0 0,3 1 0,0 0 0,0 1 0,0-1 0,1-1 0,0 0 0,0-1 0,0 1 0,-1-1 0,0 0 0,2-1 0,-2 0 0,-1-1 0,-1-1 0,-1 0 0,2 1 0,0 1 0,1 1 0,0 0 0,-2 0 0,0 1 0,-1-1 0,-3-1 0,1 1 0,-3-2 0,1 1 0,0-1 0,-3 0 0,2 1 0,-1-1 0,2 2 0,1 1 0,0-1 0,1-1 0,2-1 0,1 0 0,-3 1 0,-1 1 0,-2 0 0,-2 1 0,1-3 0,12 7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3"/>
    </inkml:context>
    <inkml:brush xml:id="br0">
      <inkml:brushProperty name="width" value="0.025" units="cm"/>
      <inkml:brushProperty name="height" value="0.025" units="cm"/>
      <inkml:brushProperty name="transparency" value="204"/>
    </inkml:brush>
  </inkml:definitions>
  <inkml:trace contextRef="#ctx0" brushRef="#br0">2830 2865 24575,'-9'2'0,"-7"3"0,0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0"/>
    </inkml:context>
    <inkml:brush xml:id="br0">
      <inkml:brushProperty name="width" value="0.025" units="cm"/>
      <inkml:brushProperty name="height" value="0.025" units="cm"/>
      <inkml:brushProperty name="transparency" value="204"/>
    </inkml:brush>
  </inkml:definitions>
  <inkml:trace contextRef="#ctx0" brushRef="#br0">263 600 24575,'6'-4'0,"-1"1"0,1-2 0,-1 0 0,-1 1 0,1 1 0,-1 3 0,2-1 0,0-2 0,1-1 0,0-1 0,-1 2 0,-1 1 0,0-2 0,-3 0 0,1 0 0,0 2 0,1 2 0,0 0 0,1-2 0,2-1 0,1-1 0,3-1 0,-3 0 0,-1 1 0,-2 2 0,-1 0 0,6-3 0,-5 3 0,6-6 0,-6 4 0,1 0 0,-1-1 0,1 2 0,0 0 0,-1 0 0,0 1 0,0 0 0,1-1 0,-1 1 0,3-1 0,-3 1 0,4 0 0,-4 2 0,1 0 0,-1-1 0,-2-1 0,2-1 0,-1-1 0,2-5 0,1-1 0,0 0 0,-1 2 0,-1 5 0,0-1 0,0 1 0,1 2 0,0 0 0,0 0 0,1-1 0,0-1 0,2-2 0,0 1 0,0 0 0,1 1 0,-2-2 0,1-1 0,1 1 0,7-6 0,5-4 0,2-3 0,0-2 0,-3 2 0,-2 3 0,-1 2 0,2 3 0,0 0 0,-1-2 0,-13 8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4"/>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0,-45-31 0</inkml:trace>
  <inkml:trace contextRef="#ctx0" brushRef="#br0" timeOffset="1">2250 1960 24575,'-13'5'0,"-8"0"0,0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6"/>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7"/>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0,-5 0 0</inkml:trace>
  <inkml:trace contextRef="#ctx0" brushRef="#br0" timeOffset="1">1992 1170 24575,'-10'5'0,"1"1"0,-2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19"/>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0"/>
    </inkml:context>
    <inkml:brush xml:id="br0">
      <inkml:brushProperty name="width" value="0.025" units="cm"/>
      <inkml:brushProperty name="height" value="0.025" units="cm"/>
      <inkml:brushProperty name="transparency" value="204"/>
    </inkml:brush>
  </inkml:definitions>
  <inkml:trace contextRef="#ctx0" brushRef="#br0">887 146 24575,'3'5'0,"5"10"0,1 0 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0,-6-8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0,0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2"/>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7"/>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0,0-1 0,0 1 0,0-2 0,0 2 0,1-2 0,0 0 0,-1 0 0,1-2 0,-3 0 0,0 1 0,-2 0 0,0 1 0,1 0 0,0-1 0,2 0 0,-1 0 0,2 3 0,0 0 0,-1-1 0,1 1 0,1-1 0,3 1 0,1 2 0,0-1 0,-15-5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8"/>
    </inkml:context>
    <inkml:brush xml:id="br0">
      <inkml:brushProperty name="width" value="0.025" units="cm"/>
      <inkml:brushProperty name="height" value="0.025" units="cm"/>
      <inkml:brushProperty name="transparency" value="204"/>
    </inkml:brush>
  </inkml:definitions>
  <inkml:trace contextRef="#ctx0" brushRef="#br0">1415 696 24575,'2'2'0,"10"12"0,-2 3 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0,-12-4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30"/>
    </inkml:context>
    <inkml:brush xml:id="br0">
      <inkml:brushProperty name="width" value="0.025" units="cm"/>
      <inkml:brushProperty name="height" value="0.025" units="cm"/>
      <inkml:brushProperty name="transparency" value="204"/>
    </inkml:brush>
  </inkml:definitions>
  <inkml:trace contextRef="#ctx0" brushRef="#br0">1 1 24575,'5'0'0,"4"0"0,5 0 0,2 0 0,-3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31"/>
    </inkml:context>
    <inkml:brush xml:id="br0">
      <inkml:brushProperty name="width" value="0.025" units="cm"/>
      <inkml:brushProperty name="height" value="0.025" units="cm"/>
      <inkml:brushProperty name="transparency" value="204"/>
    </inkml:brush>
  </inkml:definitions>
  <inkml:trace contextRef="#ctx0" brushRef="#br0">225 1 24575,'5'0'0,"1"0"0,1 2 0,2 1 0,3 2 0,3 2 0,7 3 0,4 2 0,3 6 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1"/>
    </inkml:context>
    <inkml:brush xml:id="br0">
      <inkml:brushProperty name="width" value="0.025" units="cm"/>
      <inkml:brushProperty name="height" value="0.025" units="cm"/>
      <inkml:brushProperty name="transparency" value="204"/>
    </inkml:brush>
  </inkml:definitions>
  <inkml:trace contextRef="#ctx0" brushRef="#br0">6151 73 24575,'-7'5'0,"-2"0"0,0-1 0,1-1 0,-1 1 0,0 2 0,-2 0 0,0 0 0,2-2 0,0-2 0,2-1 0,0-1 0,1 2 0,-3 4 0,3-3 0,-3 2 0,6-3 0,-1 0 0,1 2 0,0 0 0,-1-2 0,-1-1 0,0 0 0,1 1 0,-2 0 0,2 4 0,-1-4 0,-1 1 0,1-1 0,0 0 0,0 0 0,1 0 0,0-1 0,-2 0 0,2 2 0,-1-1 0,0 2 0,-1 1 0,-2 2 0,-3 0 0,5-2 0,-2-1 0,4-2 0,-3 2 0,0 0 0,0 0 0,1 0 0,1 1 0,-1-1 0,-2 2 0,-1 0 0,0 0 0,0-1 0,3-1 0,-1 0 0,-1-1 0,2 1 0,-1 0 0,3 1 0,-1 0 0,0-1 0,-1 1 0,0-3 0,1 0 0,1 0 0,0 0 0,-1 0 0,0 0 0,-1 0 0,0 0 0,0 1 0,-1 1 0,-1 0 0,0 1 0,1-2 0,1 0 0,1-1 0,1 0 0,-2 0 0,1 0 0,-5 0 0,4 0 0,-3 3 0,5-2 0,-1 2 0,0-1 0,-1-1 0,1 1 0,-1-2 0,0 0 0,1 1 0,-1-1 0,2 1 0,-5 1 0,6-1 0,-7 2 0,7-2 0,-5 1 0,3-1 0,-1 1 0,0 0 0,0 0 0,-1 0 0,0-1 0,-1 0 0,0 0 0,-1 1 0,-1 0 0,2 1 0,-2-1 0,1 1 0,0 0 0,1 0 0,0-1 0,2 0 0,0 0 0,-3 1 0,0 0 0,-3-1 0,2-1 0,1 2 0,1-1 0,-1 0 0,2 1 0,-2-1 0,0 0 0,-1 1 0,0-1 0,1 0 0,1 0 0,1 0 0,-3 0 0,5 0 0,-4 0 0,3-2 0,0 0 0,-1 1 0,1-1 0,0 2 0,0-1 0,-1-1 0,0 1 0,0-2 0,2 1 0,-2 0 0,0 1 0,-1 0 0,-1 0 0,1-1 0,1 0 0,0-2 0,0 2 0,-1 0 0,-2 1 0,0-2 0,-1 1 0,-1 1 0,0 0 0,0-1 0,1-1 0,0 1 0,-1 1 0,-1-1 0,-3 0 0,0 1 0,0 0 0,-1-1 0,3-1 0,0 1 0,1 1 0,1-1 0,0 0 0,0 0 0,-1 0 0,-1 0 0,1 0 0,-1-2 0,0 2 0,0 0 0,1 0 0,1 0 0,-1-2 0,1 0 0,1 2 0,0 1 0,0-1 0,1 1 0,-2-3 0,2 0 0,0 0 0,0 0 0,0 1 0,0 2 0,0-1 0,0 0 0,0-2 0,0 0 0,0 0 0,2 2 0,-1 1 0,0-1 0,-5-1 0,5-1 0,-3 2 0,5 1 0,-2-1 0,0 0 0,1-1 0,1 1 0,0 0 0,0 0 0,0-1 0,-1-1 0,1 0 0,-1 2 0,-1 1 0,1-1 0,0 0 0,1-1 0,1 2 0,1-1 0,0-1 0,-1-1 0,-5 0 0,4 1 0,-4 1 0,7 0 0,-1 1 0,-3 0 0,4-1 0,-4 5 0,5-6 0,-2 4 0,3-3 0,-2 0 0,-1 1 0,0 0 0,0-1 0,0 1 0,3-1 0,-2 0 0,1 5 0,0-5 0,-2 4 0,2-4 0,-2 0 0,1 0 0,0 0 0,0 1 0,2 1 0,-4 0 0,4-1 0,-6 3 0,4-4 0,-1 4 0,0-4 0,-1 1 0,1-1 0,1 0 0,0 0 0,0 0 0,0-1 0,-3 0 0,2 1 0,-1 1 0,1 1 0,0-1 0,0-1 0,-1 0 0,1-1 0,-1 0 0,0 1 0,1 0 0,-2 0 0,0 0 0,-1 1 0,-1-1 0,2 1 0,-3 0 0,2 0 0,-1 1 0,-1-1 0,2-1 0,-4 3 0,5-3 0,-4 3 0,4-3 0,-2 1 0,-1-2 0,0 0 0,-1 0 0,-1 1 0,0 0 0,2 0 0,-1-1 0,1 1 0,0 0 0,0 0 0,2 0 0,-1-1 0,1 0 0,-3 2 0,4-2 0,-2 2 0,4-3 0,0 0 0,0 1 0,0 2 0,0 0 0,0-1 0,-2-1 0,0-1 0,0 0 0,0 2 0,1 0 0,1 0 0,0-1 0,-1-1 0,1 3 0,-2-1 0,1 1 0,0-1 0,0-2 0,0 1 0,1 1 0,0 0 0,0 0 0,-1-1 0,2-1 0,-1 0 0,1 0 0,0 1 0,-6 2 0,5-1 0,-5 2 0,6-4 0,-2 0 0,1 0 0,0 1 0,-1 1 0,-1 0 0,0 0 0,-3 3 0,4-4 0,-4 3 0,3-2 0,-2 1 0,0-1 0,0 0 0,2-1 0,0 1 0,0 1 0,1-1 0,-1 0 0,1-2 0,0 2 0,0 0 0,-4 1 0,4-1 0,-3-1 0,4-1 0,-2 0 0,0 0 0,-1 0 0,2 0 0,0 1 0,-1 1 0,1 1 0,-2-2 0,-1-1 0,-2 1 0,-1 1 0,0 0 0,1 0 0,3 0 0,0-2 0,1 0 0,1 0 0,0 0 0,0 1 0,-1 1 0,-1 1 0,0-1 0,-1-2 0,1 0 0,-1 0 0,2 0 0,0 0 0,0 0 0,1 1 0,-1 1 0,1 0 0,-1 0 0,1-1 0,1-1 0,0 0 0,1 0 0,-1 2 0,0 1 0,-1 0 0,-1-1 0,1-1 0,0 1 0,1 1 0,0 0 0,-1-2 0,0-1 0,-4 3 0,5-1 0,-3 1 0,4-3 0,0 0 0,0 0 0,0 0 0,-1 0 0,0 2 0,-1 1 0,-1-1 0,0 1 0,2-3 0,0 0 0,0 4 0,1-3 0,-1 3 0,1-2 0,-2 0 0,2 0 0,-2 1 0,1-1 0,1 0 0,0 0 0,1-1 0,0 1 0,1 0 0,-3 0 0,0-2 0,-1 0 0,0 2 0,2-1 0,-1 2 0,1-2 0,-1 1 0,0 0 0,0 0 0,-1 1 0,1-1 0,0 1 0,0-2 0,0 0 0,-1 1 0,-1 1 0,-1 2 0,1 0 0,-1-2 0,2 1 0,-2-2 0,2 1 0,-1-1 0,1 0 0,0 0 0,0 0 0,1 1 0,-2-1 0,0 1 0,1 0 0,-1-1 0,1 0 0,0 0 0,0 1 0,-1 0 0,2-1 0,-1 1 0,-1-1 0,1 0 0,0 0 0,1 1 0,-2 0 0,4-1 0,-6 0 0,4-2 0,-4 3 0,3-1 0,-3 2 0,4-2 0,-1 1 0,2-1 0,-1 1 0,0-1 0,0 0 0,0 0 0,-3 0 0,3 0 0,-2 0 0,3-2 0,-1 2 0,1 0 0,0 0 0,0 0 0,-1 0 0,-3 1 0,3-2 0,-2 3 0,-1-1 0,3-1 0,-3 2 0,3-1 0,-1 0 0,1 0 0,-1-1 0,0 0 0,0 0 0,-1-1 0,3 1 0,-1 0 0,1 0 0,0 0 0,-1 0 0,0 1 0,-1 0 0,0 1 0,-1-1 0,0-2 0,2 2 0,-1 0 0,1 1 0,0 0 0,-1-2 0,1 0 0,-5 2 0,4-1 0,-3 2 0,4-1 0,-5 0 0,5-2 0,-2 2 0,2-2 0,-1 0 0,1 0 0,-1 0 0,0 1 0,0 2 0,-1-1 0,0-1 0,0 0 0,0 0 0,-1 1 0,-2-1 0,2 0 0,-1 0 0,2 0 0,2 1 0,-1-1 0,0 0 0,-1 1 0,-2 1 0,3-1 0,-1 1 0,1-1 0,1 0 0,-2 0 0,-1 0 0,0 0 0,-1 1 0,2-1 0,1-2 0,1 2 0,0-2 0,0 1 0,1-1 0,-1 2 0,1-2 0,-2 5 0,1-4 0,-2-1 0,2 1 0,0 1 0,-5 2 0,5-3 0,-4 1 0,6-1 0,-4-1 0,1 2 0,-2 0 0,-1 1 0,1-1 0,-1 0 0,0 0 0,0-1 0,0 2 0,-1 0 0,-1 0 0,-1 0 0,2-2 0,0-1 0,3 1 0,1 0 0,0-1 0,-1 0 0,0 0 0,-1 1 0,0-1 0,1 0 0,0 0 0,0 0 0,-3 0 0,3 0 0,-2 0 0,5 1 0,-3-1 0,1 0 0,-1-2 0,1 0 0,-1 3 0,-2-1 0,-1 1 0,-2-1 0,0-2 0,1 0 0,0 2 0,-1 1 0,-1 0 0,-1-1 0,-2 0 0,2 1 0,0 0 0,1-1 0,1 0 0,2 0 0,0 0 0,0 0 0,-1-2 0,0 0 0,-1 0 0,0 0 0,3 0 0,0 0 0,0 0 0,1 0 0,-2 0 0,0 0 0,1 0 0,1 0 0,1 0 0,0 0 0,2 0 0,-2 0 0,0 0 0,-2 0 0,-3 0 0,-1 0 0,-2 0 0,1 0 0,1 0 0,0 0 0,5 0 0,-3 0 0,7 0 0,-3 0 0,1 0 0,0 0 0,-1 0 0,0 0 0,0 0 0,-2 0 0,-3 0 0,1 0 0,-1 0 0,0 0 0,5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3"/>
    </inkml:context>
    <inkml:brush xml:id="br0">
      <inkml:brushProperty name="width" value="0.025" units="cm"/>
      <inkml:brushProperty name="height" value="0.025" units="cm"/>
      <inkml:brushProperty name="transparency" value="204"/>
    </inkml:brush>
  </inkml:definitions>
  <inkml:trace contextRef="#ctx0" brushRef="#br0">649 473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633 472 24575,'5'7'0,"0"-1"0,0-2 0,0 0 0,0 0 0,1 0 0,-1 1 0,1-1 0,-2 1 0,-1 0 0,1-3 0,-2 0 0,-1-2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5"/>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726"/>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7"/>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8"/>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9"/>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0"/>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1"/>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2"/>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3"/>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2"/>
    </inkml:context>
    <inkml:brush xml:id="br0">
      <inkml:brushProperty name="width" value="0.025" units="cm"/>
      <inkml:brushProperty name="height" value="0.025" units="cm"/>
      <inkml:brushProperty name="transparency" value="204"/>
    </inkml:brush>
  </inkml:definitions>
  <inkml:trace contextRef="#ctx0" brushRef="#br0">1664 1 24575,'-12'2'0,"-3"3"0,1 3 0,0-1 0,-1-1 0,3-2 0,2 0 0,1 1 0,1 1 0,-1-2 0,1 0 0,-1-2 0,2-2 0,2 2 0,0 0 0,0 0 0,-1 0 0,-1 0 0,2 0 0,1 1 0,1 1 0,-1-1 0,-1 4 0,2-4 0,-3 2 0,1-3 0,-1 0 0,1 0 0,-1 0 0,2 1 0,0-1 0,0 0 0,0 1 0,0 0 0,0 1 0,-1-1 0,1-1 0,-1 0 0,0 1 0,0-1 0,2 2 0,-4-1 0,5 1 0,-3-1 0,3 0 0,-2-2 0,-2 1 0,-2 2 0,0 0 0,3 2 0,0-1 0,-3 0 0,-1 1 0,-2 1 0,2-2 0,0 2 0,1-2 0,1-1 0,-1 2 0,0-2 0,-1 1 0,0-1 0,2-1 0,1 0 0,-4 3 0,4-3 0,-4 3 0,4-3 0,-2 1 0,1-2 0,1 1 0,-1 0 0,1-1 0,-1 1 0,0 0 0,1 2 0,-3-1 0,3-1 0,-2 2 0,2-3 0,-1 2 0,1 0 0,-1-1 0,1 0 0,1 1 0,-1-1 0,1 1 0,-2-1 0,0 0 0,-1 0 0,1 1 0,-1 0 0,0 1 0,0-1 0,0-1 0,1 1 0,0 0 0,0 0 0,-2 1 0,0-1 0,0 1 0,2 0 0,1-1 0,-2 1 0,0-1 0,0 1 0,-1 0 0,1 0 0,-1 1 0,-1-1 0,2 2 0,0-1 0,-1 0 0,2-1 0,-1-1 0,2 0 0,1 0 0,-1 0 0,0 0 0,0 1 0,1 0 0,2 0 0,-2-1 0,3-1 0,-1 0 0,0 1 0,1 0 0,-2-1 0,0 1 0,1 0 0,-4 0 0,4-1 0,-4 1 0,3-2 0,-1 4 0,1-3 0,0 5 0,1-4 0,-2-1 0,3 1 0,-2-1 0,0-1 0,2 0 0,0 1 0,0-1 0,0 0 0,0 0 0,0 2 0,-4 0 0,5 1 0,-6-1 0,5 3 0,0-3 0,0 2 0,0-4 0,-1 4 0,1-3 0,0 3 0,2-3 0,0 1 0,0-1 0,0 1 0,0 0 0,0 1 0,0-1 0,0 1 0,0 0 0,0 0 0,0 1 0,0-2 0,0 0 0,0 0 0,0 0 0,0-1 0,0 1 0,0-1 0,0 1 0,0 1 0,0 0 0,0 0 0,0-1 0,0-1 0,0 1 0,0 0 0,0-1 0,0 1 0,0 1 0,0 1 0,0 0 0,0-1 0,0 1 0,0-1 0,0 0 0,0-1 0,0 1 0,0 1 0,0 0 0,0-1 0,0 0 0,0-1 0,0 0 0,0 0 0,0 1 0,0 0 0,0 0 0,0 0 0,0-1 0,0-1 0,0 1 0,2 0 0,0 1 0,1 0 0,-1 0 0,0-1 0,0 0 0,1 1 0,-1 0 0,-1 0 0,1-1 0,1 0 0,1 0 0,0 0 0,-1 2 0,-1-1 0,0 0 0,-2-1 0,0 0 0,0-1 0,0 1 0,0 2 0,0-1 0,0 1 0,0-1 0,0-1 0,0 1 0,0-1 0,0 1 0,0 0 0,0 1 0,0 0 0,0 0 0,0 0 0,1 0 0,2-1 0,-1 1 0,1-1 0,-2 1 0,-1 0 0,0-1 0,0 2 0,0-2 0,0 0 0,0-1 0,0 0 0,0 0 0,0 0 0,0 2 0,0-1 0,0 1 0,0-1 0,0 0 0,0-1 0,0 1 0,0 0 0,0 0 0,0 1 0,0 1 0,0-1 0,0 0 0,0 0 0,0 1 0,0 2 0,0-4 0,0 3 0,0-3 0,0 0 0,0 1 0,0 0 0,0 1 0,0-1 0,0-1 0,0 0 0,0 1 0,0-1 0,0 1 0,0 0 0,0-1 0,0 0 0,0 0 0,0 0 0,-1-1 0,-1 0 0,-1 0 0,1 1 0,1 0 0,1 1 0,0 0 0,0-2 0,0-1 0,0 1 0,0-1 0,0 1 0,0 0 0,0 0 0,0 0 0,0-1 0,0 2 0,0 0 0,0 1 0,0 0 0,0-1 0,0-1 0,0 0 0,-2 1 0,0-1 0,0 1 0,-1-1 0,3 0 0,0 0 0,0 0 0,0 1 0,0-1 0,0 1 0,0 0 0,0 0 0,0 0 0,0 1 0,0-1 0,0 0 0,0-1 0,0 1 0,0-1 0,0 1 0,0 1 0,0-1 0,0 0 0,0 0 0,0-1 0,0 0 0,0 1 0,0 0 0,0 0 0,0 0 0,0 0 0,0 0 0,0 0 0,-2 1 0,-1-1 0,0 1 0,0 0 0,3 0 0,0-1 0,0 1 0,0 0 0,0 1 0,0-1 0,0 0 0,0-1 0,0 0 0,-2 0 0,-1 0 0,1 2 0,-1 0 0,3 1 0,0-2 0,0 0 0,0-1 0,0 1 0,0-1 0,0 1 0,0-1 0,0 0 0,0 0 0,0 1 0,0 0 0,0 0 0,0-1 0,0-1 0,0 0 0,0 0 0,0 1 0,0 0 0,0 2 0,0-2 0,0 0 0,0-1 0,0 0 0,0 0 0,0 1 0,0 0 0,0 0 0,0 0 0,0 0 0,0 0 0,0-1 0,0 1 0,0 0 0,0 0 0,0-1 0,0 1 0,1-1 0,1 1 0,2 1 0,1 0 0,0 1 0,0 0 0,0-1 0,-2 1 0,2-2 0,-1 1 0,2-1 0,1-1 0,-2 1 0,-1 0 0,1 0 0,-2 0 0,1 0 0,-1 0 0,2-1 0,0 2 0,1-2 0,-1 3 0,-1-3 0,1 3 0,-3-4 0,6 2 0,-7-2 0,6 2 0,-4-1 0,1 0 0,2 2 0,-4-1 0,2 1 0,-1-2 0,1 0 0,1 0 0,1 1 0,0 0 0,0 1 0,1 1 0,-1-1 0,2 1 0,-1-1 0,0 0 0,-2 0 0,2 0 0,1 0 0,-1 0 0,3 0 0,-1 0 0,0 2 0,0-1 0,-2 0 0,1 2 0,1-1 0,0-1 0,2-1 0,0 0 0,1 0 0,0 2 0,-1 0 0,1 0 0,0-1 0,3 2 0,2 1 0,4-2 0,3 3 0,5 3 0,6 4 0,4 5 0,8 4 0,9 11 0,15 12 0,-29-21 0,1 1 0,3 4 0,1 0 0,-7-6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4"/>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5"/>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6"/>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7"/>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58"/>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0"/>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1"/>
    </inkml:context>
    <inkml:brush xml:id="br0">
      <inkml:brushProperty name="width" value="0.025" units="cm"/>
      <inkml:brushProperty name="height" value="0.025" units="cm"/>
      <inkml:brushProperty name="transparency" value="204"/>
    </inkml:brush>
  </inkml:definitions>
  <inkml:trace contextRef="#ctx0" brushRef="#br0">5276 0 24575,'0'0'0,"-10"0"0,1 0 0,-2 1 0,0 3 0,-2 1 0,0-1 0,3 0 0,0-1 0,2 0 0,0 1 0,-3-2 0,-1 1 0,-1 0 0,0-1 0,1 1 0,2 1 0,0 1 0,-3 2 0,0 0 0,0 0 0,2-3 0,2-2 0,0 2 0,0-2 0,0 1 0,0 2 0,0-1 0,-2 1 0,-3 5 0,5-7 0,-1 7 0,3-7 0,-4 2 0,-1 2 0,-1-1 0,2-1 0,0 0 0,0 0 0,0 1 0,0 0 0,1 0 0,-1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0,2-1 0,-1 0 0,-1-1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0,1-1 0,-2 3 0,1-3 0,0 3 0,1-2 0,-3 0 0,2 2 0,-2 0 0,-1 1 0,-1 1 0,0 0 0,0-1 0,2-1 0,0-2 0,1 0 0,0 0 0,-1 0 0,1 2 0,0 0 0,0 1 0,0 0 0,-1-2 0,0 0 0,-2 0 0,1 1 0,2 0 0,1 1 0,0 0 0,-2 1 0,-2 0 0,-2-2 0,2 0 0,1 0 0,3 2 0,-1-1 0,0-1 0,-1-2 0,0-1 0,1-1 0,1 3 0,1-5 0,-1 7 0,3-6 0,-2 4 0,1-3 0,-1 0 0,-3 1 0,2 1 0,-2 0 0,0 1 0,2-1 0,-1-1 0,1 0 0,2-1 0,0 0 0,0 1 0,1-1 0,0 1 0,0-1 0,0 0 0,-1 0 0,1-1 0,2 1 0,0 0 0,-2-1 0,0 0 0,-2-2 0,1 0 0,-1 0 0,1 0 0,-3 0 0,0 0 0,1 0 0,-1 0 0,3 0 0,-1 0 0,0 1 0,1 1 0,-2 0 0,1 1 0,1 0 0,-1-1 0,1-1 0,-1 0 0,1 1 0,-1 0 0,1 0 0,-2-1 0,1 1 0,0 0 0,-1 0 0,1 0 0,-2 0 0,2 0 0,-1 0 0,-1-1 0,-1 0 0,0 1 0,0 0 0,2 2 0,-2-1 0,1 1 0,-1 1 0,1-2 0,-1 1 0,0-2 0,-1 1 0,1-1 0,0 0 0,2 2 0,-2-1 0,-1 0 0,-1 1 0,-1-2 0,1 1 0,0 0 0,0 1 0,0-1 0,-1 2 0,-1-1 0,0 0 0,0 0 0,0-2 0,0 1 0,-1 0 0,1 1 0,-1 0 0,-1 2 0,-1-1 0,-1 0 0,0 0 0,0-1 0,-2 0 0,-1 1 0,1 0 0,-1-1 0,0 1 0,-1 1 0,-2-1 0,0 2 0,-1-1 0,1 0 0,2 0 0,1 0 0,1-1 0,-1-1 0,1 0 0,1-1 0,1-1 0,1-1 0,-1-1 0,0 0 0,0 2 0,0 0 0,2 3 0,-2-1 0,3-1 0,0 0 0,0-1 0,1 0 0,1 0 0,-1-1 0,3 1 0,0 0 0,1 0 0,0-1 0,0-1 0,0 0 0,0 0 0,0 0 0,1 0 0,-1 0 0,1 0 0,-1 0 0,0 2 0,0 1 0,-1-1 0,1 2 0,-2-1 0,1 1 0,-2 1 0,0-1 0,0 2 0,-3-1 0,1 1 0,-4-2 0,1 1 0,-1-1 0,0 1 0,2-1 0,0-1 0,4 1 0,0 0 0,1 0 0,1 0 0,0 0 0,-1-2 0,2 0 0,-1-1 0,1 1 0,0 1 0,0-1 0,0 0 0,0-2 0,0 1 0,0 1 0,0 0 0,0 2 0,0-1 0,-1-1 0,0 1 0,-3-1 0,0 1 0,-2 1 0,0 2 0,1-2 0,0 2 0,2 0 0,0 0 0,0 1 0,1-1 0,-1-2 0,2 0 0,1 0 0,1 0 0,2 1 0,-1 1 0,1 0 0,-1 0 0,0 0 0,0-1 0,2 1 0,1-1 0,1 1 0,-1 0 0,-1 1 0,-1-2 0,0 0 0,0-1 0,0 0 0,1 1 0,1-1 0,2 1 0,0-1 0,0 0 0,0 1 0,0 1 0,0-1 0,0 2 0,0 0 0,0-1 0,0 1 0,0 0 0,0 1 0,0 0 0,0 0 0,0 0 0,0 1 0,-2-2 0,-1 3 0,-1 0 0,-1 1 0,2 1 0,-1-2 0,0 1 0,1 0 0,-1 3 0,0-1 0,1 1 0,-2 2 0,0-2 0,0 2 0,-1-2 0,1 1 0,2-1 0,1-2 0,0-1 0,-1-2 0,0-1 0,1 1 0,2-1 0,0 2 0,-2 0 0,-1 2 0,0 0 0,1-2 0,2 1 0,0-1 0,0-1 0,0 2 0,0 0 0,0 0 0,0 1 0,0-2 0,0-1 0,0-1 0,0-1 0,0 0 0,0 1 0,0 2 0,0-1 0,0 2 0,0-1 0,0 1 0,0-1 0,0 1 0,0 0 0,0-2 0,0 2 0,0-2 0,0 0 0,0-1 0,0-2 0,0 1 0,0-1 0,0 1 0,0 1 0,0 0 0,0 0 0,0-1 0,0 0 0,0 0 0,0 1 0,0-1 0,0 0 0,0 1 0,0 1 0,0 0 0,0 1 0,0 0 0,0 1 0,0 0 0,0 0 0,0 0 0,0 1 0,0 1 0,0 1 0,2 3 0,1 0 0,-1 3 0,1-3 0,-3-1 0,0 0 0,0 1 0,0 1 0,0 1 0,2 0 0,0 0 0,1 0 0,-1 0 0,-2 0 0,0 0 0,0 0 0,0 0 0,0-1 0,0 1 0,0 0 0,1-2 0,1-1 0,1-3 0,-1 1 0,0-1 0,-2-1 0,0-1 0,0 0 0,0 0 0,0 1 0,0-1 0,0 0 0,0 0 0,0 0 0,0-2 0,0 1 0,0-2 0,0 0 0,0 0 0,0-1 0,0 0 0,0-1 0,0 0 0,0-1 0,0 0 0,0 1 0,0 0 0,0 0 0,0 1 0,0-1 0,0 0 0,0 1 0,0 1 0,0 0 0,0 0 0,0 0 0,-2 0 0,-1 0 0,1 0 0,0 1 0,2 0 0,0 1 0,0 1 0,-3 2 0,-1 1 0,-1 2 0,1-1 0,-1 2 0,1-1 0,1 1 0,1 2 0,-1 0 0,0 0 0,-2 0 0,0-3 0,3-1 0,-3-2 0,2-1 0,-2 0 0,0 0 0,0-1 0,0 2 0,0 0 0,-1-1 0,0 2 0,-1 1 0,0 2 0,-1 1 0,0-2 0,0 1 0,0-1 0,0 3 0,0 0 0,0 0 0,2-2 0,1-1 0,-2 0 0,2 1 0,2-1 0,0-1 0,1-2 0,-1-2 0,1 0 0,1-5 0,1-3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2"/>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3"/>
    </inkml:context>
    <inkml:brush xml:id="br0">
      <inkml:brushProperty name="width" value="0.025" units="cm"/>
      <inkml:brushProperty name="height" value="0.025" units="cm"/>
      <inkml:brushProperty name="transparency" value="204"/>
    </inkml:brush>
  </inkml:definitions>
  <inkml:trace contextRef="#ctx0" brushRef="#br0">2218 29 24575,'-11'5'0,"-7"3"0,3-2 0,2 1 0,-2-3 0,1 2 0,-1-2 0,0 1 0,1 1 0,-1 0 0,0 0 0,-1 1 0,-1-1 0,-2 0 0,-1 0 0,-1 1 0,-1-1 0,-3 3 0,0 1 0,2-1 0,3 0 0,4-3 0,0-1 0,0 1 0,0-2 0,0 0 0,1 1 0,0-2 0,2 0 0,-1 0 0,1 1 0,0 0 0,-1 0 0,-1 2 0,-1-1 0,-2 2 0,-5 2 0,-4 2 0,-2 4 0,0 1 0,6-4 0,3 0 0,4-3 0,3-1 0,3 1 0,2-2 0,1 0 0,-2 0 0,0-1 0,1 1 0,0 1 0,2-1 0,-1 0 0,-2-1 0,1 0 0,-2 2 0,-1 0 0,0 3 0,0 1 0,0-1 0,0 0 0,-1-3 0,2 0 0,-1 0 0,2 0 0,0-2 0,0 0 0,0 1 0,1 0 0,0 2 0,2-1 0,-3-1 0,0 0 0,-1 0 0,-1 0 0,-2 2 0,-2 2 0,-2 1 0,1 2 0,2-1 0,0-1 0,1-2 0,-3 0 0,0-1 0,-1 0 0,2 1 0,2-1 0,-2 0 0,1 1 0,-2 1 0,-1 1 0,2 0 0,-1-1 0,3 0 0,0 0 0,2-1 0,0 0 0,-1-2 0,0 0 0,-3-1 0,1 0 0,0 1 0,0 0 0,2 0 0,0-1 0,0 0 0,0 0 0,0 2 0,-2 0 0,1 0 0,0 2 0,-1 1 0,1 2 0,0 0 0,0-3 0,1 1 0,1-1 0,0 1 0,-1 0 0,1-1 0,0-2 0,0 1 0,0 1 0,1 0 0,0 0 0,-2-1 0,2 1 0,-1 0 0,1-1 0,1-1 0,-1-2 0,2 1 0,-1-1 0,0 1 0,-1-1 0,0 0 0,0 2 0,-1-1 0,1 2 0,-2 0 0,1-1 0,1 0 0,0-2 0,0-1 0,1 2 0,1 0 0,1 0 0,0 1 0,1-1 0,-1 1 0,0 1 0,0 0 0,-1 0 0,-1-1 0,1 0 0,-1-1 0,0 1 0,2 0 0,0 0 0,1 0 0,0-1 0,-1-1 0,1 1 0,-2 0 0,0 0 0,1 1 0,0-1 0,0 1 0,0-1 0,-2 3 0,4-5 0,-1 3 0,4-5 0,-2 2 0,1-1 0,0 2 0,-2-1 0,0 1 0,-2 0 0,0 0 0,1 0 0,1 2 0,-1 0 0,1 0 0,-1 2 0,1-2 0,0 0 0,0-1 0,2 0 0,-2-1 0,3 1 0,-2 1 0,1 0 0,0 0 0,2-1 0,1 0 0,0 0 0,0-1 0,0 0 0,0-1 0,0 1 0,0 0 0,0 0 0,0 1 0,0 0 0,0 1 0,0 2 0,0 0 0,0 3 0,0-1 0,0 1 0,0 2 0,0-1 0,0 0 0,0 0 0,0-1 0,2 1 0,1-2 0,0 0 0,-1-1 0,0-2 0,1 1 0,1-1 0,1 0 0,-2 1 0,1-1 0,2 1 0,1 0 0,1 0 0,0 0 0,0 0 0,1 0 0,1-3 0,2 0 0,0-1 0,0-1 0,1 1 0,-2 0 0,0 1 0,0 0 0,0 0 0,0-1 0,0-2 0,1-1 0,2 1 0,1-1 0,2 1 0,1 2 0,-1 1 0,-1 1 0,-1-1 0,-4 0 0,0-3 0,3 1 0,1 3 0,0 1 0,0-1 0,-1 0 0,1-1 0,1-1 0,-1 2 0,1 0 0,-2-2 0,-1-1 0,-3 0 0,0 0 0,0 1 0,-1 0 0,1 0 0,1 0 0,1 1 0,0 2 0,-4-1 0,-1 0 0,-2 0 0,-1-1 0,3 0 0,1 3 0,4 0 0,1 1 0,1 2 0,0 0 0,-2 0 0,1 0 0,-1-2 0,1-3 0,4 1 0,1-1 0,3 3 0,0 3 0,5 0 0,5 2 0,8 2 0,8 0 0,1 1 0,-1-1 0,-8-5 0,-9-1 0,-6-5 0,-3-4 0,-3-2 0,-2-2 0,-1 0 0,0 0 0,0 0 0,2 0 0,1 0 0,0 0 0,0 0 0,-4 0 0</inkml:trace>
  <inkml:trace contextRef="#ctx0" brushRef="#br0" timeOffset="1">1666 2496 24575,'23'-19'0,"16"-11"0,-25 21 0</inkml:trace>
  <inkml:trace contextRef="#ctx0" brushRef="#br0" timeOffset="2">1749 2433 24575,'20'-15'0,"-13"11"0</inkml:trace>
  <inkml:trace contextRef="#ctx0" brushRef="#br0" timeOffset="3">1792 2402 24575,'12'-8'0,"23"-13"0,0-1 0,-2 1 0,2 0 0,-5 0 0,-21 15 0</inkml:trace>
  <inkml:trace contextRef="#ctx0" brushRef="#br0" timeOffset="4">1989 2277 24575,'10'-7'0,"14"-9"0,-3 1 0,-18 13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8"/>
    </inkml:context>
    <inkml:brush xml:id="br0">
      <inkml:brushProperty name="width" value="0.025" units="cm"/>
      <inkml:brushProperty name="height" value="0.025" units="cm"/>
      <inkml:brushProperty name="transparency" value="204"/>
    </inkml:brush>
  </inkml:definitions>
  <inkml:trace contextRef="#ctx0" brushRef="#br0">1711 563 24575,'-12'5'0,"-6"0"0,-2 1 0,-1 1 0,-1 0 0,1 2 0,0 3 0,0-1 0,2 0 0,1 0 0,0 0 0,-1 0 0,-2-1 0,-4 2 0,-5 2 0,-5 1 0,-2 0 0,4-1 0,6-2 0,8-4 0,3-1 0,4 0 0,1 1 0,-2 1 0,0-2 0,0 0 0,1-2 0,3 0 0,-2 0 0,0 0 0,-2 1 0,0 1 0,0 0 0,1 1 0,-2 0 0,1 0 0,0 1 0,-1-1 0,0-1 0,0 1 0,-1 1 0,-6 3 0,-5 4 0,-7 3 0,-4 3 0,4 2 0,5 0 0,6-1 0,7-5 0,1-6 0,2-2 0,-1-2 0,0 0 0,-1 3 0,-1 1 0,0-1 0,0 3 0,-1-2 0,3 2 0,-2 0 0,-2 0 0,-2 3 0,-5 0 0,-5 3 0,-2 4 0,-2 1 0,5 0 0,7-4 0,5-7 0,5-2 0,1-2 0,0-1 0,-2 1 0,1 0 0,1-1 0,1-2 0,1-1 0,0 0 0,0 0 0,0 2 0,2 0 0,-1 0 0,1 1 0,-3-1 0,-1 0 0,-2 2 0,-2 0 0,-2 1 0,-2 3 0,-1 1 0,0 1 0,3-1 0,2-3 0,2 3 0,5-7 0,1 2 0,3-5 0,1 3 0,-2 0 0,0 0 0,0-1 0,-3 0 0,0-1 0,0 4 0,-1 1 0,0 3 0,1-1 0,0-2 0,3 0 0,0-1 0,1 1 0,1 0 0,0 0 0,-1-1 0,0 0 0,-2-1 0,3-1 0,-1 0 0,2 2 0,1 1 0,0-1 0,0 0 0,0-2 0,0-1 0,0 0 0,0 0 0,0-1 0,0 0 0,0 0 0,0-1 0,0 0 0,0-1 0,0 1 0,0-1 0,2 2 0,4 0 0,5 0 0,2 1 0,1 2 0,-1 1 0,-5 2 0,0 0 0,0-2 0,0 0 0,2-1 0,0 0 0,-3-1 0,1 0 0,1-2 0,2 0 0,4 0 0,0 1 0,1 3 0,-3 0 0,1 0 0,-2 0 0,-2-3 0,2 0 0,1-3 0,1 2 0,1-1 0,0-1 0,-1 4 0,-4-4 0,0 2 0,-5-3 0,0 1 0,0-1 0,0 1 0,0 0 0,3 0 0,-2-1 0,3 1 0,-4 0 0,2 1 0,-1 1 0,-2 1 0,1 0 0,0 0 0,1 0 0,1-2 0,-1 2 0,1 0 0,0 0 0,1 0 0,0-1 0,-1 1 0,-1 0 0,0-1 0,1 0 0,0-1 0,1 1 0,-1 0 0,1-1 0,0 0 0,-1-1 0,3 0 0,-2 2 0,0 0 0,-2-1 0,-1 0 0,0 0 0,0 0 0,0 0 0,0 0 0,0 0 0,-1 1 0,2-1 0,-1 1 0,0-2 0,1 0 0,0-1 0,1 1 0,0 0 0,0-2 0,0 2 0,1-1 0,-1-1 0,0 0 0,0-2 0,0 0 0,0 0 0,0 0 0,-2 0 0,1 0 0,1 0 0,1 0 0,4 0 0,-4 0 0,3 0 0,-3 0 0,2 0 0,0 0 0,-1 0 0,-2 0 0,1 0 0,0 0 0,2-1 0,0-3 0,3-3 0,1-3 0,1-2 0,3-3 0,1 1 0,2-1 0,0 1 0,5-1 0,9-4 0,6-2 0,6-4 0,0 0 0,-5 2 0,0 0 0,-8 3 0,-5 2 0,-5 2 0,-3 1 0,0 3 0,0-1 0,0 2 0,0 1 0,-1 0 0,1 0 0,-1 2 0,-2 1 0,-2 0 0,-1 1 0,0-1 0,0 1 0,2-1 0,1-1 0,3-2 0,0-1 0,0 1 0,0 2 0,-1 2 0,-2 0 0,0 0 0,-2 0 0,-1 2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3"/>
    </inkml:context>
    <inkml:brush xml:id="br0">
      <inkml:brushProperty name="width" value="0.025" units="cm"/>
      <inkml:brushProperty name="height" value="0.025" units="cm"/>
      <inkml:brushProperty name="transparency" value="204"/>
    </inkml:brush>
  </inkml:definitions>
  <inkml:trace contextRef="#ctx0" brushRef="#br0">1108 15 24575,'-3'1'0,"-6"3"0,1 0 0,0 0 0,-2 1 0,4-3 0,-2 0 0,3-2 0,0 1 0,0 1 0,0 0 0,0 0 0,-1 1 0,1 0 0,0 0 0,-1 1 0,-3-2 0,0 2 0,1 0 0,0-2 0,2 0 0,1-2 0,0 2 0,1 1 0,-1 2 0,-1-1 0,0-1 0,-2 0 0,3-1 0,-1 0 0,1-1 0,-1 4 0,1-4 0,1 4 0,1-3 0,-2 2 0,-3 1 0,2-1 0,-3-2 0,4-2 0,0 2 0,1 0 0,-1 2 0,0-1 0,0-1 0,0 0 0,0-1 0,1 0 0,0 1 0,0 0 0,0 2 0,-1-2 0,0 0 0,1 0 0,1-1 0,-4 2 0,4-1 0,-4 2 0,3-1 0,-1 2 0,0 0 0,-1-1 0,0 1 0,0-2 0,-1 1 0,1 2 0,1-3 0,-1 4 0,0-2 0,-3 2 0,-1 2 0,-2-1 0,1-1 0,1-1 0,3 1 0,0-1 0,1 1 0,-1-2 0,2-1 0,0 0 0,-2-2 0,2 1 0,1-1 0,0 0 0,1 2 0,-2 0 0,0 1 0,0-1 0,0-1 0,0 0 0,0-1 0,0 2 0,3 0 0,-1 1 0,0 0 0,-5 0 0,3-1 0,-3 1 0,4-2 0,0 2 0,0-1 0,0 0 0,0-1 0,-1 0 0,2 1 0,-1-1 0,2 1 0,-1 1 0,1-1 0,1 2 0,1-2 0,-2 1 0,-1-1 0,0 1 0,-1-1 0,1 0 0,1 1 0,0 0 0,1 1 0,1-1 0,0 0 0,-2-1 0,-1-1 0,1 0 0,0 0 0,2 1 0,0 0 0,-3 1 0,0-1 0,0 2 0,1 2 0,2-2 0,0 3 0,0-4 0,0 1 0,0 1 0,0 0 0,0-2 0,0-1 0,0 1 0,0-1 0,0 2 0,0 0 0,0 0 0,0-1 0,0 0 0,0-1 0,0 2 0,0 0 0,0 0 0,0 0 0,0 0 0,-1-1 0,-1-1 0,-1 2 0,1-1 0,1 0 0,1 1 0,-1-1 0,-1 0 0,0 1 0,-1 0 0,2 0 0,0 0 0,-2-1 0,0 5 0,1-5 0,0 4 0,1-5 0,-2 5 0,1-4 0,-1 4 0,3-4 0,0 1 0,-1 1 0,-2 0 0,0 0 0,0 0 0,2 1 0,1-1 0,0 0 0,0-1 0,0 1 0,-3 0 0,1 0 0,-1 0 0,1 0 0,2-1 0,-2-1 0,-1 1 0,0 0 0,1 1 0,1 1 0,1-1 0,-2 0 0,-1 0 0,0 0 0,0 0 0,3 1 0,0-1 0,0 1 0,0 1 0,0 0 0,0-1 0,0 1 0,0 0 0,0 0 0,0 0 0,0-1 0,0 0 0,0-1 0,0 1 0,0-1 0,0 2 0,0 0 0,0 0 0,0 1 0,0-1 0,0 1 0,0 0 0,0 3 0,0 0 0,0 1 0,0-1 0,0-3 0,0 1 0,0-1 0,0 1 0,0-2 0,0-1 0,0 0 0,0-1 0,0 0 0,0 1 0,0-3 0,0 1 0,0-1 0,0 1 0,0-1 0,0 0 0,0 0 0,0 0 0,0 0 0,0 0 0,0 1 0,0 1 0,0-1 0,0 0 0,0 1 0,0-1 0,0 1 0,0 0 0,0 0 0,0-1 0,0 0 0,0 0 0,0 1 0,0-2 0,0 1 0,0 2 0,0-3 0,2 3 0,1-2 0,-1-1 0,3 2 0,-2-1 0,-1-2 0,4 4 0,-3-3 0,0 1 0,-1 0 0,-2 1 0,3-1 0,1 0 0,1-1 0,1-1 0,-1 2 0,-1 0 0,1 0 0,0 0 0,0-1 0,2 0 0,-1 4 0,0-4 0,1 5 0,-3-6 0,2 2 0,-1 0 0,1-1 0,0 1 0,1 1 0,0 1 0,0 0 0,0-3 0,1 1 0,-1 0 0,1 1 0,-1 2 0,0-2 0,0 0 0,-1-2 0,1 0 0,1 0 0,0 2 0,0 1 0,1 1 0,1 0 0,0-1 0,2 1 0,-4-4 0,1 2 0,-4-2 0,3 1 0,0 0 0,1-1 0,1 1 0,1-2 0,0 1 0,2 1 0,-2-1 0,0 2 0,2-1 0,1 1 0,1 1 0,1 1 0,-3 1 0,-1-1 0,0 0 0,2-1 0,1-1 0,1 2 0,3 0 0,-1 2 0,-2-1 0,1 0 0,0 0 0,0-3 0,1 1 0,1 1 0,-1 0 0,1 0 0,-2 1 0,-14-9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69"/>
    </inkml:context>
    <inkml:brush xml:id="br0">
      <inkml:brushProperty name="width" value="0.025" units="cm"/>
      <inkml:brushProperty name="height" value="0.025" units="cm"/>
      <inkml:brushProperty name="transparency" value="204"/>
    </inkml:brush>
  </inkml:definitions>
  <inkml:trace contextRef="#ctx0" brushRef="#br0">1248 689 24575,'-11'4'0,"-51"22"0,12 3 0,8-2 0,5-3 0,3-3 0,-4 2 0,0-2 0,-5 2 0,-4 0 0,-3 4 0,6 0 0,9-2 0,9-4 0,6-7 0,7-3 0,2-2 0,1-2 0,0 1 0,-2-1 0,0-1 0,3 2 0,-1-1 0,-1 0 0,1 0 0,0 0 0,1 2 0,0-1 0,0 0 0,-1-1 0,1-1 0,0 0 0,1 1 0,0 1 0,-2 1 0,0 0 0,-3-1 0,2 0 0,0 1 0,-1-1 0,-1 1 0,-1-1 0,2-1 0,0-1 0,0 1 0,-1 0 0,-1 0 0,-1-2 0,1 2 0,-1 0 0,2 1 0,1 1 0,1 2 0,-3-1 0,0 2 0,0-1 0,-2-1 0,2 1 0,0 1 0,1-1 0,4 1 0,0-1 0,-1-1 0,-1-2 0,-1 3 0,1 0 0,1 1 0,-1 2 0,2-2 0,-2 2 0,1-2 0,2-1 0,1 0 0,2-2 0,3-1 0,2-1 0,-3 0 0,1 1 0,-1 2 0,1 0 0,2 0 0,0-2 0,0-1 0,0 2 0,0-4 0,0 3 0,0-3 0,0 2 0,0 1 0,0-2 0,1 0 0,1-2 0,5 0 0,2 1 0,4-2 0,1-1 0,2-2 0,2 0 0,0 0 0,0 0 0,-2 1 0,-1 2 0,-1-1 0,1 0 0,0-1 0,-3-1 0,-2 0 0,-1 0 0,-3 1 0,2 1 0,-3 2 0,1 0 0,-2-1 0,0 2 0,-1 1 0,1 3 0,-1-1 0,3 0 0,0 1 0,1-2 0,-1 1 0,-3-1 0,1 0 0,-1 1 0,1-1 0,0-1 0,0 0 0,0-1 0,1 0 0,-1-2 0,0-1 0,1 2 0,-1-2 0,0 4 0,1-4 0,0 0 0,0-2 0,-1 0 0,1 1 0,0 1 0,0 0 0,0 0 0,0 1 0,1-1 0,0 0 0,1-1 0,-1-1 0,1 0 0,0 0 0,2 0 0,0 0 0,1 0 0,1 0 0,-1 0 0,-1 0 0,-1 0 0,-1 0 0,0-1 0,0-1 0,-1 0 0,0-2 0,1 0 0,0 1 0,0-2 0,-1 1 0,0-2 0,0-1 0,1 1 0,3 0 0,-2 0 0,1-2 0,1 1 0,0 0 0,0 0 0,2 0 0,-2 0 0,2-2 0,0 0 0,1-2 0,1 1 0,2 0 0,-1 0 0,0 1 0,0 0 0,-3 0 0,1 1 0,0 1 0,0-1 0,3 0 0,2-1 0,0 0 0,2-3 0,1 0 0,0 0 0,0 0 0,-2 3 0,-1 0 0,-1 0 0,-1 0 0,2 0 0,0 0 0,1 1 0,2-3 0,1-2 0,3 1 0,3-1 0,2 2 0,-2 2 0,-4 0 0,-3 1 0,0 0 0,-2-2 0,-1 1 0,-2 1 0,-1-1 0,-1 2 0,-1-1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0"/>
    </inkml:context>
    <inkml:brush xml:id="br0">
      <inkml:brushProperty name="width" value="0.025" units="cm"/>
      <inkml:brushProperty name="height" value="0.025" units="cm"/>
      <inkml:brushProperty name="transparency" value="204"/>
    </inkml:brush>
  </inkml:definitions>
  <inkml:trace contextRef="#ctx0" brushRef="#br0">561 504 24575,'-6'3'0,"-26"13"0,0 2 0,0 0 0,3 0 0,4-3 0,3-3 0,1 1 0,2-1 0,1 1 0,0-1 0,1-1 0,-2-1 0,4 0 0,-1-2 0,1 1 0,0 1 0,0-1 0,2 0 0,0 3 0,4 0 0,-1 0 0,-1 1 0,0 1 0,-2 0 0,0 2 0,2-2 0,-2-1 0,1-1 0,0 0 0,-1 0 0,4 0 0,0-1 0,3-1 0,0-1 0,1 0 0,2-1 0,1-1 0,2 0 0,0-1 0,0 1 0,1-3 0,2-1 0,3-2 0,5-1 0,2 0 0,3 0 0,2 0 0,1 0 0,0 0 0,-1 0 0,-3 0 0,0-2 0,1-3 0,-1-2 0,2 0 0,-1 1 0,-1 0 0,0 0 0,-2-1 0,-1 1 0,-2 0 0,-1 1 0,-2 0 0,2 1 0,-2-1 0,1-1 0,-2-1 0,2 0 0,-1 1 0,0 0 0,1-1 0,-1-1 0,1 0 0,1-1 0,1-1 0,0 0 0,0 1 0,-1 1 0,-2 1 0,1 0 0,2 0 0,1 1 0,0-1 0,3-1 0,-1 1 0,2-2 0,0 0 0,1 1 0,1-1 0,0 1 0,-1-1 0,0 2 0,-2 1 0,-1-1 0,0-1 0,-2-1 0,0 0 0,2 1 0,1 1 0,2 0 0,-4 3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1"/>
    </inkml:context>
    <inkml:brush xml:id="br0">
      <inkml:brushProperty name="width" value="0.025" units="cm"/>
      <inkml:brushProperty name="height" value="0.025" units="cm"/>
      <inkml:brushProperty name="transparency" value="204"/>
    </inkml:brush>
  </inkml:definitions>
  <inkml:trace contextRef="#ctx0" brushRef="#br0">700 1277 24575,'-6'5'0,"0"-1"0,-1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3"/>
    </inkml:context>
    <inkml:brush xml:id="br0">
      <inkml:brushProperty name="width" value="0.025" units="cm"/>
      <inkml:brushProperty name="height" value="0.025" units="cm"/>
      <inkml:brushProperty name="transparency" value="204"/>
    </inkml:brush>
  </inkml:definitions>
  <inkml:trace contextRef="#ctx0" brushRef="#br0">1260 711 24575,'-45'29'0,"-6"2"0,9-6 0,1-3 0,0-2 0,2-2 0,4-3 0,6-3 0,4-2 0,-1-3 0,-3-3 0,-5 1 0,-12 1 0,-11 5 0,-6 5 0,-2 2 0,9-1 0,12-4 0,10-2 0,4-1 0,3 0 0,-2 0 0,0 0 0,4 0 0,2 0 0,6 1 0,3-1 0,3 1 0,0-2 0,2 1 0,2-1 0,-1-1 0,0 1 0,-1 0 0,-2-1 0,0 0 0,0-2 0,1 1 0,-2 2 0,-6 1 0,-8 5 0,-4 1 0,2 0 0,8-1 0,8-3 0,5-2 0,4-1 0,1-2 0,2-1 0,0 0 0,0 1 0,0 2 0,0 1 0,0 2 0,0 0 0,0-2 0,0 0 0,0-1 0,2-1 0,4 0 0,5 2 0,4 1 0,0 0 0,1 1 0,1-1 0,1 0 0,0 2 0,-1-1 0,1 0 0,0-2 0,0 0 0,-3-1 0,-3 0 0,-1-1 0,1 1 0,0 0 0,4 0 0,2 2 0,1-1 0,-1-1 0,-2 1 0,-1-1 0,-2 0 0,0 0 0,0 0 0,-1 0 0,1-1 0,1 0 0,2-1 0,-3-1 0,3 0 0,-1 2 0,1 3 0,-1 1 0,1 0 0,0 0 0,0-2 0,0-2 0,-2-1 0,-1-1 0,-1 0 0,0 0 0,0 0 0,1 2 0,4 1 0,1-1 0,1 0 0,-1 0 0,0-1 0,0 0 0,2-2 0,1 0 0,0 1 0,0 2 0,0 0 0,0-2 0,0 0 0,4-2 0,3 2 0,5 1 0,0 0 0,-4 0 0,-5-2 0,-3 0 0,-2 1 0,-1-1 0,-3 1 0,1-2 0,2 0 0,1 2 0,1-1 0,1 2 0,-1-3 0,-2 1 0,0 0 0,0-1 0,-1 3 0,1-1 0,-1 2 0,2 0 0,2 1 0,0 1 0,-2-1 0,-1-1 0,-1 0 0,-2-1 0,2 1 0,-2 0 0,1-1 0,-3-2 0,-1 0 0,0 1 0,0 1 0,2 0 0,-1-1 0,2-2 0,0-1 0,1-1 0,-1-2 0,1 0 0,-1 0 0,0 0 0,0 0 0,-2 0 0,2 0 0,1 0 0,3-2 0,0-4 0,-1-3 0,-2-2 0,-2 0 0,1 3 0,-2 1 0,-1 2 0,0-1 0,-3-1 0,0-1 0,1-2 0,0 0 0,0 3 0,-1 0 0,2 1 0,-1 0 0,2-1 0,0 1 0,0-1 0,0 2 0,0 0 0,1 1 0,0-1 0,2 1 0,1-2 0,3-1 0,2 2 0,1-1 0,3 1 0,0 2 0,0-2 0,-2 1 0,-2 1 0,0 1 0,-3 2 0,-2 0 0,-1 0 0,-2 0 0,1 0 0,0 0 0,2 0 0,1-2 0,1 0 0,0-1 0,0-1 0,-3 1 0,0 0 0,0-1 0,-3 2 0,1-3 0,-1 1 0,1-1 0,1 1 0,1-1 0,2-1 0,2 0 0,2-2 0,0 2 0,-1-1 0,1-1 0,0 2 0,0 0 0,0 1 0,0 0 0,-2 0 0,-1 0 0,0 0 0,-3 3 0,-1-2 0,1 1 0,-3 0 0,0-1 0,-1 2 0,-3-2 0,0 0 0,0 1 0,-2-1 0,2 1 0,0-1 0,-1-2 0,4 2 0,-7 0 0,2 0 0,-4 1 0,1-1 0,1-1 0,0-1 0,2-4 0,-3 5 0,4-5 0,-5 8 0,0-6 0,0 4 0,0-3 0,3 1 0,-1-1 0,-1-1 0,0 0 0,-1 1 0,3 0 0,0-1 0,1-3 0,0 0 0,-1-2 0,1 0 0,1-1 0,-2 0 0,2 3 0,-2-2 0,-2 1 0,2-2 0,-3-1 0,3 0 0,0-1 0,-2 2 0,1-1 0,-1 0 0,2 1 0,0 1 0,-2-1 0,-1 1 0,-2-2 0,0 1 0,0 3 0,0 0 0,0 4 0,0 0 0,0-1 0,0-2 0,0-3 0,0-3 0,0-1 0,2-1 0,1 1 0,0 3 0,-1 1 0,-1-2 0,1-5 0,1-2 0,-1 3 0,0 3 0,-2 6 0,1 2 0,2 1 0,-1-2 0,2-1 0,-1-2 0,0-1 0,2 0 0,0-1 0,2-1 0,-1 0 0,-1-1 0,-1 1 0,1-1 0,3 0 0,2 1 0,-3-1 0,0 3 0,-3 1 0,0 0 0,0 3 0,1-1 0,-1 1 0,1 0 0,0 1 0,0-1 0,1 0 0,0-2 0,1-3 0,0-1 0,-1 1 0,0 3 0,0 1 0,-1 0 0,1-1 0,0-1 0,-1 1 0,-2 2 0,1 2 0,-2 0 0,3-1 0,1 1 0,-1 0 0,-1 2 0,-2 0 0,0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4"/>
    </inkml:context>
    <inkml:brush xml:id="br0">
      <inkml:brushProperty name="width" value="0.025" units="cm"/>
      <inkml:brushProperty name="height" value="0.025" units="cm"/>
      <inkml:brushProperty name="transparency" value="204"/>
    </inkml:brush>
  </inkml:definitions>
  <inkml:trace contextRef="#ctx0" brushRef="#br0">1198 415 24575,'-9'7'0,"-1"2"0,-2 0 0,-2 1 0,0 1 0,-1-1 0,0 1 0,1 1 0,1 1 0,-3 2 0,0-1 0,0-1 0,-2 1 0,0-2 0,0 1 0,1 1 0,1-1 0,-1-1 0,-2-1 0,1 1 0,-4 1 0,-3 3 0,-1 2 0,-5 0 0,2 1 0,2-1 0,4-3 0,3-2 0,2-2 0,-1-4 0,-2 0 0,-1-3 0,1 1 0,0 0 0,2 0 0,2 2 0,4-1 0,2 0 0,-1-2 0,1-1 0,-4-3 0,0 2 0,-1 1 0,1 1 0,-1 0 0,1 1 0,-1-1 0,-3-1 0,0 1 0,-2-2 0,0 1 0,1 1 0,1-2 0,2 1 0,2 1 0,0-1 0,0 1 0,-1-1 0,-2 1 0,1 0 0,-1 1 0,2 2 0,0-2 0,0 2 0,2-2 0,0 0 0,0 0 0,3 0 0,1 0 0,3 1 0,3 0 0,1 0 0,2 2 0,1-1 0,0 0 0,0 0 0,0 0 0,0 1 0,3 1 0,3 1 0,2 0 0,4-2 0,0-4 0,2 0 0,1-1 0,-1 0 0,-1 0 0,-1 1 0,0 0 0,1 1 0,1-2 0,0 1 0,-1-1 0,0-1 0,-1-1 0,0-1 0,0 2 0,1 0 0,-1 0 0,0 0 0,0-2 0,-1 0 0,1 0 0,-1 0 0,-1 1 0,1 1 0,0 1 0,-2 0 0,1 0 0,-1 2 0,-1-1 0,3 0 0,-2 0 0,3-2 0,-1 2 0,0-1 0,-1 1 0,1 0 0,-1-1 0,1 1 0,-1 0 0,-1 1 0,1 0 0,-1 1 0,-1-1 0,1 0 0,-1-1 0,1 0 0,1 2 0,0 1 0,1 1 0,0-1 0,1 0 0,0 0 0,0 1 0,0 1 0,2 1 0,-1-1 0,-3 0 0,1-1 0,-4-2 0,-1-1 0,0 0 0,-1 0 0,1 1 0,0-1 0,1 2 0,0-1 0,0 0 0,-1 1 0,0-1 0,-2 1 0,4-2 0,-4 0 0,3 0 0,-3-3 0,2-1 0,0 0 0,2-1 0,1 0 0,1 0 0,0 0 0,4 0 0,1 0 0,0 0 0,2 0 0,1 0 0,1 0 0,5 0 0,1 0 0,4 0 0,0 0 0,-3 0 0,-2 0 0,-3 0 0,0 0 0,0 0 0,0 0 0,-3-1 0,-2-1 0,-1-2 0,-2-3 0,3-2 0,-1 0 0,0-2 0,1 0 0,0 0 0,-1-2 0,1 1 0,-1 0 0,-1 1 0,-1 1 0,-1 3 0,2 0 0,1-1 0,1 2 0,-2 0 0,1 0 0,-1 0 0,1 1 0,3 0 0,1 0 0,0 3 0,-1-1 0,0 1 0,0-1 0,2 1 0,1-3 0,0 0 0,0 0 0,0 0 0,-1 1 0,-1 1 0,-3-1 0,-2 1 0,-1 0 0,-1 1 0,0 1 0,0 0 0,-1-1 0,1-1 0,1 0 0,-1 0 0,0 0 0,-2 2 0,0-1 0,-1-1 0,0 1 0,1-2 0,1 0 0,0-1 0,-1 0 0,-1 0 0,-1 1 0,0-2 0,0-1 0,0 1 0,-1-1 0,0 0 0,-1 0 0,1 0 0,0 2 0,2-4 0,1-1 0,-1-3 0,0 2 0,-1 0 0,0 1 0,0-1 0,-1-1 0,2-2 0,0-2 0,4-1 0,1-2 0,0 0 0,2 0 0,-3 0 0,-2 0 0,-1 0 0,-2 1 0,0 1 0,2 1 0,0 0 0,0-2 0,0-1 0,-1-1 0,1 3 0,0 3 0,0 0 0,-2 2 0,1-2 0,-1-3 0,1 0 0,2 0 0,-2 1 0,-1 0 0,2-1 0,0 1 0,1 0 0,-1 2 0,-2 1 0,1 1 0,3 0 0,-1 1 0,0-2 0,2 0 0,-2 0 0,-1 1 0,-2 1 0,-4 4 0,2-1 0,-4 4 0,1-1 0,-1 0 0,-2 2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5"/>
    </inkml:context>
    <inkml:brush xml:id="br0">
      <inkml:brushProperty name="width" value="0.025" units="cm"/>
      <inkml:brushProperty name="height" value="0.025" units="cm"/>
      <inkml:brushProperty name="transparency" value="204"/>
    </inkml:brush>
  </inkml:definitions>
  <inkml:trace contextRef="#ctx0" brushRef="#br0">1064 0 24575,'-15'0'0,"0"0"0</inkml:trace>
  <inkml:trace contextRef="#ctx0" brushRef="#br0" timeOffset="1">1010 2 24575,'-32'5'0,"-15"3"0,-9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7"/>
    </inkml:context>
    <inkml:brush xml:id="br0">
      <inkml:brushProperty name="width" value="0.025" units="cm"/>
      <inkml:brushProperty name="height" value="0.025" units="cm"/>
      <inkml:brushProperty name="transparency" value="204"/>
    </inkml:brush>
  </inkml:definitions>
  <inkml:trace contextRef="#ctx0" brushRef="#br0">1802 159 24575,'-4'7'0,"-5"8"0,-2-1 0,2 0 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0,5 0 0,-2 0 0,9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79"/>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5"/>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6"/>
    </inkml:context>
    <inkml:brush xml:id="br0">
      <inkml:brushProperty name="width" value="0.025" units="cm"/>
      <inkml:brushProperty name="height" value="0.025" units="cm"/>
      <inkml:brushProperty name="transparency" value="204"/>
    </inkml:brush>
  </inkml:definitions>
  <inkml:trace contextRef="#ctx0" brushRef="#br0">600 0 24575,'-7'6'0,"0"1"0,-4 3 0,-2 2 0,0-2 0,-3 0 0,0 2 0,0 0 0,0 0 0,2 0 0,8-7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4"/>
    </inkml:context>
    <inkml:brush xml:id="br0">
      <inkml:brushProperty name="width" value="0.025" units="cm"/>
      <inkml:brushProperty name="height" value="0.025" units="cm"/>
      <inkml:brushProperty name="transparency" value="204"/>
    </inkml:brush>
  </inkml:definitions>
  <inkml:trace contextRef="#ctx0" brushRef="#br0">868 57 24575,'-2'1'0,"-8"4"0,-2-1 0,0 0 0,0 1 0,-1-2 0,4 1 0,1 1 0,0 0 0,0 1 0,1-1 0,1-2 0,1 1 0,-2-1 0,1 1 0,-1 1 0,-3 0 0,4 0 0,-2 0 0,3-2 0,0 1 0,-1 1 0,0 0 0,-1 1 0,-1 1 0,-1 0 0,-1 0 0,3 1 0,-1 0 0,0 1 0,2 0 0,0-2 0,1 0 0,1-1 0,-2 4 0,3-3 0,-1 3 0,4-4 0,0 2 0,-3 1 0,0 2 0,0-4 0,1 3 0,0-5 0,0 3 0,-1 0 0,1 0 0,1-1 0,1 1 0,0 0 0,0-1 0,0 0 0,-1-2 0,-1 1 0,-1 1 0,1 1 0,1 2 0,1-1 0,0 2 0,0 1 0,0 3 0,0 0 0,0 2 0,0-2 0,0 1 0,0-2 0,0-2 0,0 0 0,0-2 0,0 2 0,0 1 0,0 2 0,0 0 0,0 1 0,0-2 0,0 0 0,0-2 0,0-1 0,0-2 0,0 0 0,0 2 0,0 1 0,0 3 0,0 3 0,0 2 0,0 4 0,0 4 0,0 1 0,0-2 0,0-4 0,0-2 0,0-2 0,0-1 0,0-3 0,2-3 0,4 2 0,3 0 0,2 1 0,1 2 0,2-1 0,-1-2 0,0-2 0,2-3 0,1-2 0,1-1 0,-2 1 0,-2 0 0,-1 0 0,-1-2 0,0-1 0,1-1 0,0 0 0,2 2 0,0 1 0,0 0 0,-1 0 0,-1-2 0,-2 0 0,-2-1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7"/>
    </inkml:context>
    <inkml:brush xml:id="br0">
      <inkml:brushProperty name="width" value="0.025" units="cm"/>
      <inkml:brushProperty name="height" value="0.025" units="cm"/>
      <inkml:brushProperty name="transparency" value="204"/>
    </inkml:brush>
  </inkml:definitions>
  <inkml:trace contextRef="#ctx0" brushRef="#br0">2044 707 24575,'-4'5'0,"-7"12"0,1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0 0,0 0 0,2 2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9"/>
    </inkml:context>
    <inkml:brush xml:id="br0">
      <inkml:brushProperty name="width" value="0.025" units="cm"/>
      <inkml:brushProperty name="height" value="0.025" units="cm"/>
      <inkml:brushProperty name="transparency" value="204"/>
    </inkml:brush>
  </inkml:definitions>
  <inkml:trace contextRef="#ctx0" brushRef="#br0">168 1 24575,'-6'0'0,"-3"0"0,-5 0 0,-1 0 0,-1 0 0,3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90"/>
    </inkml:context>
    <inkml:brush xml:id="br0">
      <inkml:brushProperty name="width" value="0.025" units="cm"/>
      <inkml:brushProperty name="height" value="0.025" units="cm"/>
      <inkml:brushProperty name="transparency" value="204"/>
    </inkml:brush>
  </inkml:definitions>
  <inkml:trace contextRef="#ctx0" brushRef="#br0">811 60 24575,'-18'10'0,"-11"9"0,4-1 0,1-2 0,3-2 0,0-1 0,2 0 0,0-2 0,4 1 0,1-1 0,1 0 0,1 1 0,1-2 0,1 0 0,0-2 0,2-1 0,0 0 0,-3 2 0,-1-1 0,-2 4 0,0-2 0,1 2 0,1 1 0,2-2 0,0 1 0,0-2 0,1-2 0,0 0 0,1 1 0,-2 1 0,-2 2 0,0 0 0,-2 1 0,0-1 0,1-1 0,-1 2 0,1-1 0,0-1 0,-1 0 0,2 0 0,0 1 0,1-1 0,1 1 0,-2-2 0,1 0 0,-1 2 0,-1-2 0,0 0 0,0 0 0,-2 0 0,2 1 0,0-1 0,2-1 0,-1 0 0,0 0 0,1 0 0,0-2 0,2 1 0,-1 1 0,-1 0 0,3 1 0,1-1 0,2-2 0,2 0 0,1-1 0,2 0 0,0-1 0,0 1 0,0 0 0,0 0 0,0-4 0</inkml:trace>
  <inkml:trace contextRef="#ctx0" brushRef="#br0" timeOffset="1">1117 83 24575,'-1'-1'0,"-9"-3"0,0-1 0,1 1 0,1 2 0,1 1 0,-1 1 0,1 0 0,-1 0 0,1 0 0,0 0 0,0 0 0,-1 0 0,0 0 0,-1 0 0,2 0 0,3 0 0,2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0"/>
    </inkml:context>
    <inkml:brush xml:id="br0">
      <inkml:brushProperty name="width" value="0.025" units="cm"/>
      <inkml:brushProperty name="height" value="0.025" units="cm"/>
      <inkml:brushProperty name="transparency" value="204"/>
    </inkml:brush>
  </inkml:definitions>
  <inkml:trace contextRef="#ctx0" brushRef="#br0">172 0 24575,'-5'0'0,"-2"0"0,-2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1"/>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3"/>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84"/>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6"/>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7"/>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8"/>
    </inkml:context>
    <inkml:brush xml:id="br0">
      <inkml:brushProperty name="width" value="0.025" units="cm"/>
      <inkml:brushProperty name="height" value="0.025" units="cm"/>
      <inkml:brushProperty name="transparency" value="204"/>
    </inkml:brush>
  </inkml:definitions>
  <inkml:trace contextRef="#ctx0" brushRef="#br0">265 35 24575,'2'3'0,"4"0"0,4 3 0,3 1 0,1 1 0,1-1 0,-1 0 0,-1-2 0,-2 0 0,-1-2 0,-1-1 0,0 0 0,1 0 0,1 1 0,1 1 0,0 1 0,0-1 0,0 1 0,-1-3 0,-1 2 0,1-2 0,1 3 0,3-1 0,1 1 0,0 0 0,-1 0 0,-1-1 0,-1-1 0,-1 0 0,0-1 0,-2 0 0,0 0 0,0-1 0,-4-1 0,2 2 0,-4 1 0,2 0 0,0 1 0,1-2 0,0 1 0,0-1 0,-1 0 0,2 0 0,0-1 0,2-1 0,1 1 0,2 1 0,2 0 0,0 1 0,-1-2 0,1 1 0,-1 0 0,1 0 0,1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5"/>
    </inkml:context>
    <inkml:brush xml:id="br0">
      <inkml:brushProperty name="width" value="0.025" units="cm"/>
      <inkml:brushProperty name="height" value="0.025" units="cm"/>
      <inkml:brushProperty name="transparency" value="204"/>
    </inkml:brush>
  </inkml:definitions>
  <inkml:trace contextRef="#ctx0" brushRef="#br0">3093 542 24575,'-8'-15'0,"-1"2"0,2 0 0,1 1 0,1-1 0,-3 0 0,-1 3 0,-2 1 0,1 1 0,2-2 0,1-1 0,0-2 0,0 0 0,-1 3 0,-1 1 0,-2 0 0,-2-4 0,0-2 0,1 2 0,0 0 0,1 3 0,-1 0 0,0 0 0,1 1 0,1 0 0,1 0 0,-2 1 0,1 1 0,-1-1 0,0 1 0,2 0 0,-1 1 0,3 1 0,2 2 0,0-4 0,0 4 0,-1-4 0,2 5 0,-3 0 0,1 0 0,0-1 0,-1 0 0,1-2 0,-2 2 0,1-2 0,0 0 0,0 0 0,-1-1 0,-1 1 0,-1 2 0,2-1 0,0 0 0,2 0 0,-1 0 0,-2 0 0,-1 0 0,-1 0 0,2 0 0,0 1 0,0-2 0,-1 2 0,0 1 0,0 1 0,1 1 0,1-1 0,2-1 0,2 0 0,0 0 0,0 0 0,-2 1 0,0-1 0,-1-1 0,2-1 0,0 1 0,1-1 0,-1 1 0,-3 0 0,1 1 0,-1 0 0,1 0 0,-1-1 0,0-2 0,-2 3 0,1-2 0,1 1 0,1 0 0,1-1 0,-1 1 0,-1 1 0,0-1 0,0 1 0,0-1 0,-1 0 0,0 3 0,1-2 0,0 0 0,1 0 0,1 0 0,0 2 0,0 0 0,0 0 0,0 0 0,0 0 0,0 0 0,2 0 0,0 0 0,0 0 0,0 1 0,2 3 0,2 0 0,0 1 0,-1 0 0,-1-1 0,-1 1 0,0 0 0,0-2 0,0 2 0,1 0 0,-1 1 0,-1 0 0,-2 0 0,-1-1 0,3 1 0,0-1 0,-1 2 0,-1-1 0,-1-1 0,1-1 0,-1-1 0,1 0 0,0 1 0,1 0 0,1 0 0,0 0 0,1 1 0,-2-1 0,-3 1 0,1-1 0,-1 0 0,2 0 0,1 1 0,0-1 0,-2 0 0,1 0 0,0-2 0,1 2 0,-1 0 0,-1 0 0,-1 0 0,0 0 0,1 0 0,0 0 0,-1 0 0,0 0 0,1 1 0,0 0 0,-1 1 0,0-2 0,-1-1 0,2 0 0,-1 0 0,1 0 0,-3 0 0,4 1 0,-5 1 0,3 0 0,-3 1 0,-1 0 0,-1 0 0,2-2 0,1-1 0,1 1 0,1 1 0,-1 0 0,-1 0 0,0 1 0,0-1 0,1-1 0,0 0 0,1-1 0,1 2 0,-1 0 0,0 0 0,1 0 0,-1-1 0,2 2 0,-1 0 0,-3 3 0,3-4 0,-3 1 0,5-3 0,-1 1 0,0 2 0,-1 2 0,0 1 0,-1 0 0,-2 1 0,1 1 0,-2 0 0,0 0 0,2-2 0,0-1 0,2 0 0,0 0 0,2-1 0,-1 1 0,-2-1 0,2 1 0,-2 0 0,2 1 0,1 1 0,-1 0 0,1 0 0,-3-1 0,3 1 0,-3-3 0,3 0 0,-1-1 0,0-1 0,0 3 0,0-5 0,1 3 0,0-1 0,-2 0 0,2 1 0,-2 0 0,-3 0 0,4-3 0,-4 2 0,6-1 0,-4 1 0,-1 0 0,0 0 0,-1-2 0,3 1 0,-2 0 0,1 0 0,0 1 0,-1-2 0,1 0 0,-1-1 0,0 1 0,0 0 0,-1 0 0,0 1 0,0 0 0,-1 1 0,0 0 0,-1-1 0,0 0 0,-2-2 0,-2 3 0,0-2 0,-3 1 0,0 1 0,1-2 0,1-1 0,4-1 0,2-1 0,0 3 0,-1-1 0,0 2 0,-1 0 0,2-2 0,0 0 0,-1-1 0,-1 1 0,-1 0 0,1 1 0,-1 0 0,-1-1 0,1 0 0,-1 0 0,3 1 0,-1 0 0,0 0 0,0 1 0,0-1 0,3 2 0,1-1 0,2-1 0,0 0 0,-1-1 0,2 0 0,-2 0 0,0-1 0,-1 1 0,2 0 0,1 2 0,0 0 0,-1 0 0,0 0 0,-1-2 0,1 2 0,0-1 0,2 2 0,-1 0 0,-2 0 0,-1 0 0,0-1 0,2 1 0,1 0 0,1 1 0,0 0 0,1-1 0,1 1 0,-2-2 0,1 0 0,0 0 0,-1-2 0,2 1 0,1-1 0,0 0 0,-1 4 0,0-3 0,-2 4 0,3-3 0,-2 0 0,2 1 0,-1 1 0,1 1 0,2-1 0,-2-2 0,-1 2 0,1-3 0,-2 3 0,1-2 0,1 1 0,0-1 0,2 1 0,0 0 0,0-2 0,0 1 0,0 0 0,0 2 0,-2-2 0,-1 5 0,1-6 0,-1 5 0,3-4 0,0 2 0,0 0 0,0-1 0,0 0 0,0-1 0,0 0 0,0 2 0,0-1 0,0 2 0,0-1 0,0-1 0,0 0 0,0 0 0,0-1 0,0 1 0,0-2 0,0 1 0,0-1 0,-2 0 0,0 3 0,0-3 0,0 3 0,2-2 0,0-1 0,0 1 0,0 0 0,0-1 0,0 1 0,0 0 0,0 0 0,0 1 0,0 1 0,0 0 0,0-1 0,0 1 0,0-3 0,0 1 0,0 0 0,0 0 0,0 2 0,0-1 0,0 1 0,0 0 0,0 0 0,0 1 0,0 3 0,0-4 0,0 3 0,0-4 0,0 2 0,0-1 0,0 1 0,0 0 0,0 0 0,0 0 0,0-2 0,0 0 0,1-3 0,2 0 0,-1 1 0,0 0 0,1 1 0,-1 1 0,1-2 0,1 1 0,-1 0 0,-1 0 0,2 1 0,-1 0 0,-1 0 0,2-1 0,-1 0 0,0 1 0,-1 0 0,1-1 0,0 0 0,-1 1 0,3 0 0,-2 1 0,2-2 0,0 2 0,-1 0 0,2 1 0,1 3 0,-3-4 0,4 2 0,-4-3 0,3 3 0,-1-2 0,1 2 0,-3-4 0,3 0 0,-1 2 0,1 2 0,-2 0 0,0-1 0,2-1 0,1 1 0,1 2 0,1 1 0,-1 2 0,3 0 0,2 1 0,1-1 0,3 1 0,-1-2 0,-3 0 0,0-2 0,-1-2 0,0-1 0,-1 0 0,-1 1 0,-1-2 0,-2 2 0,2-2 0,-1 0 0,1 2 0,3 0 0,0 1 0,1 0 0,2 0 0,-1-1 0,5 0 0,5 1 0,2 3 0,5 5 0,1 1 0,0 1 0,-2-3 0,-3-4 0,-5-1 0,-2-1 0,-1-2 0,-3-1 0,-2-2 0,1-1 0,2 0 0,1 1 0,1 0 0,1 1 0,0 3 0,2-2 0,-2 1 0,-1-2 0,3-1 0,4 1 0,7 3 0,3 0 0,0-1 0,-3 0 0,-6-1 0,-4 0 0,-4-2 0,-1 0 0,1 1 0,1 0 0,1-3 0,1 0 0,1-1 0,3 2 0,5 0 0,5-1 0,3 1 0,2-1 0,-4 1 0,-5-1 0,-6-1 0,-5-1 0,3 0 0,2 0 0,3 0 0,1 0 0,-4 0 0,-1 0 0,-3 0 0,1 0 0,-1 0 0,1 0 0,-1 0 0,1 0 0,-3 0 0,-4 0 0,-3 0 0,-5 0 0,0 0 0,-1 0 0,4 0 0,4 0 0,1 0 0,2 0 0,-2 0 0,-1 0 0,0 0 0,0 0 0,-1 0 0,-2 0 0,-1 0 0,-2 0 0,2 0 0,1 0 0,0 0 0,1 0 0,-1 0 0,1 0 0,-1 0 0,4 0 0,1 0 0,3 0 0,7 0 0,0-3 0,3-1 0,1-4 0,-15 3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9"/>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0"/>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1"/>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2"/>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3"/>
    </inkml:context>
    <inkml:brush xml:id="br0">
      <inkml:brushProperty name="width" value="0.025" units="cm"/>
      <inkml:brushProperty name="height" value="0.025" units="cm"/>
      <inkml:brushProperty name="transparency" value="204"/>
    </inkml:brush>
  </inkml:definitions>
  <inkml:trace contextRef="#ctx0" brushRef="#br0">695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4"/>
    </inkml:context>
    <inkml:brush xml:id="br0">
      <inkml:brushProperty name="width" value="0.025" units="cm"/>
      <inkml:brushProperty name="height" value="0.025" units="cm"/>
      <inkml:brushProperty name="transparency" value="204"/>
    </inkml:brush>
  </inkml:definitions>
  <inkml:trace contextRef="#ctx0" brushRef="#br0">379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1 0,0-1 0,1 0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5"/>
    </inkml:context>
    <inkml:brush xml:id="br0">
      <inkml:brushProperty name="width" value="0.025" units="cm"/>
      <inkml:brushProperty name="height" value="0.025" units="cm"/>
      <inkml:brushProperty name="transparency" value="204"/>
    </inkml:brush>
  </inkml:definitions>
  <inkml:trace contextRef="#ctx0" brushRef="#br0">570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6"/>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7"/>
    </inkml:context>
    <inkml:brush xml:id="br0">
      <inkml:brushProperty name="width" value="0.025" units="cm"/>
      <inkml:brushProperty name="height" value="0.025" units="cm"/>
      <inkml:brushProperty name="transparency" value="204"/>
    </inkml:brush>
  </inkml:definitions>
  <inkml:trace contextRef="#ctx0" brushRef="#br0">390 307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211 427 24575,'4'-5'0,"0"3"0,0-2 0,0-1 0,2 1 0,-1-5 0,0 5 0,2-6 0,-2 5 0,2 0 0,0-1 0,-1 1 0,0 0 0,0-2 0,1 0 0,0-1 0,1 2 0,2 1 0,-2-1 0,1-3 0,-1 0 0,-2 0 0,2 1 0,-2 1 0,0 0 0,1 1 0,-1 0 0,-1 0 0,-2 1 0,0 0 0,0 0 0,-1 0 0,1 1 0,0-2 0,-2 3 0,3-4 0,-2 3 0,0-1 0,0 1 0,-1 1 0,-1 1 0,0-1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09"/>
    </inkml:context>
    <inkml:brush xml:id="br0">
      <inkml:brushProperty name="width" value="0.025" units="cm"/>
      <inkml:brushProperty name="height" value="0.025" units="cm"/>
      <inkml:brushProperty name="transparency" value="204"/>
    </inkml:brush>
  </inkml:definitions>
  <inkml:trace contextRef="#ctx0" brushRef="#br0">16 276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6"/>
    </inkml:context>
    <inkml:brush xml:id="br0">
      <inkml:brushProperty name="width" value="0.025" units="cm"/>
      <inkml:brushProperty name="height" value="0.025" units="cm"/>
      <inkml:brushProperty name="transparency" value="204"/>
    </inkml:brush>
  </inkml:definitions>
  <inkml:trace contextRef="#ctx0" brushRef="#br0">1943 333 24575,'-2'-7'0,"-1"1"0,-2-3 0,-3 2 0,1-2 0,-1 2 0,-1 1 0,1 0 0,-1-2 0,-2-2 0,2 1 0,-3 0 0,2-1 0,1 0 0,-2-1 0,0 0 0,-1 0 0,0 3 0,3 1 0,2-1 0,-1 3 0,1-3 0,-1 2 0,1-1 0,-1-1 0,-1 2 0,0 0 0,1-1 0,-1-2 0,-1 0 0,-3 1 0,1 1 0,0 2 0,0 0 0,2 1 0,-1-1 0,1 0 0,-1 0 0,0 0 0,1 0 0,1 0 0,1 0 0,-1-1 0,-3 1 0,0 0 0,0 1 0,0 1 0,2 0 0,-2 1 0,-1 1 0,1 1 0,1 0 0,1 0 0,-1 0 0,-1 0 0,0 0 0,2 0 0,1 0 0,2 0 0,0 2 0,0 0 0,1 2 0,-2 1 0,1-1 0,-1 1 0,-1-1 0,0 3 0,0 0 0,0 0 0,1-1 0,1 0 0,0-1 0,0 3 0,0-1 0,2 1 0,0-1 0,-2-1 0,0 1 0,-1 1 0,1 1 0,2 0 0,-1-1 0,1 0 0,-1 1 0,1 0 0,0-2 0,-1 0 0,1 0 0,-2 0 0,2 0 0,1 2 0,-1-2 0,0 0 0,0 0 0,-1-3 0,2 0 0,-1-1 0,0 2 0,-1 0 0,-2 0 0,2 1 0,-2-2 0,1 1 0,0-1 0,-2 0 0,2 1 0,-1-1 0,0 0 0,-1-1 0,-2 2 0,-1 0 0,-3 2 0,-1 1 0,2 1 0,-3 0 0,1 0 0,2-2 0,0-1 0,4-1 0,1-1 0,0 3 0,0-1 0,0 0 0,-2-1 0,0 0 0,1 1 0,0-1 0,0 1 0,-1-1 0,-2 2 0,-1 0 0,-1 0 0,1 2 0,-1-3 0,1 0 0,0-1 0,0-1 0,2 0 0,0 1 0,0 2 0,0 0 0,-1 0 0,1-3 0,2 0 0,2 0 0,0 1 0,0 0 0,-1-1 0,-1 0 0,-1 1 0,-1 0 0,0 0 0,0 0 0,0 0 0,1-1 0,1-1 0,-1 1 0,1 0 0,-2 1 0,-1 2 0,-2-1 0,-1 0 0,0 1 0,0 0 0,1 1 0,3-2 0,3 0 0,-1-2 0,2 1 0,0 0 0,0 0 0,2 0 0,0-1 0,-1 1 0,0-2 0,0 1 0,0-1 0,1 2 0,-1-1 0,1 2 0,1 0 0,0 0 0,1 0 0,-1 1 0,2 1 0,1-1 0,1 2 0,-1-3 0,-1 1 0,0 1 0,1-1 0,2 1 0,0-1 0,0-1 0,0 0 0,0 1 0,0 0 0,0-1 0,0 1 0,0-1 0,0 0 0,0 1 0,0 0 0,0 1 0,0-1 0,0 0 0,0 0 0,0 1 0,0-1 0,0 2 0,0-2 0,0 0 0,0-2 0,2 0 0,3 1 0,1 1 0,2 0 0,0-1 0,-2 0 0,1-2 0,-2 1 0,2-1 0,0 1 0,2 0 0,0 0 0,-2 1 0,2-1 0,-1 1 0,0-1 0,-1-2 0,0 0 0,1 0 0,-1 1 0,3-1 0,0 1 0,0 0 0,-1 1 0,0-1 0,1-1 0,-1 1 0,3-2 0,-2 1 0,-1 1 0,1-2 0,-1 1 0,1 2 0,1-2 0,-2-1 0,0 2 0,0-1 0,1 1 0,0 1 0,1-1 0,-1 1 0,0-1 0,-1 2 0,1-1 0,-1 1 0,1-1 0,0-1 0,1 1 0,1-1 0,1 3 0,0 0 0,-1-1 0,0 0 0,-1-2 0,4 0 0,0 2 0,4 1 0,-1 1 0,-1-2 0,0-1 0,-2-2 0,0 1 0,3-1 0,2 2 0,0 0 0,0 0 0,-1 0 0,-2-2 0,0 1 0,-3-2 0,0 0 0,1 0 0,0-2 0,-1 0 0,-1 2 0,-1 0 0,2 1 0,1-1 0,0-1 0,1 2 0,0-1 0,1 1 0,-1 0 0,-2-1 0,-1 0 0,0 0 0,2 0 0,1 1 0,0 0 0,-1 1 0,2-1 0,-2-1 0,1 0 0,0 0 0,1 0 0,0 0 0,1 0 0,-1 0 0,-1 1 0,-1 0 0,-3-2 0,1 1 0,-1 1 0,1 0 0,2-1 0,0-2 0,1 2 0,0 0 0,1 1 0,1-2 0,-1-1 0,-1 0 0,-1 0 0,-1 0 0,1 1 0,0 2 0,0-1 0,-1 0 0,1-1 0,3-1 0,5 0 0,5 0 0,5 0 0,-1 0 0,-2 0 0,-3 0 0,-3 0 0,-1 0 0,-3 0 0,-2 0 0,-3 0 0,-4 0 0,-2 0 0,2 0 0,-1 0 0,2 0 0,2 0 0,0 0 0,3 0 0,0 0 0,0-2 0,-15 2 0</inkml:trace>
  <inkml:trace contextRef="#ctx0" brushRef="#br0" timeOffset="1">2143 464 24575,'-5'-6'0,"1"4"0,-1-3 0,0 1 0,-1-1 0,0-4 0,1 3 0,-2-4 0,1 5 0,-2-1 0,0-1 0,1 2 0,0-1 0,1-1 0,-2-1 0,1 0 0,-3 2 0,-1-1 0,2 1 0,0-3 0,0-1 0,1 0 0,0 1 0,0 2 0,2-1 0,-2 2 0,2-1 0,0 1 0,3 1 0,-1-1 0,1 0 0,1 1 0,-2 1 0,1-3 0,1 4 0,-2-5 0,2 3 0,0 0 0,0 2 0,1-2 0,1 3 0,0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10"/>
    </inkml:context>
    <inkml:brush xml:id="br0">
      <inkml:brushProperty name="width" value="0.025" units="cm"/>
      <inkml:brushProperty name="height" value="0.025" units="cm"/>
      <inkml:brushProperty name="transparency" value="204"/>
    </inkml:brush>
  </inkml:definitions>
  <inkml:trace contextRef="#ctx0" brushRef="#br0">5279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0,0 0 0,-2 2 0,-2 1 0,1 0 0,1 1 0,2-2 0,1-1 0,0-2 0,0 0 0,-1 0 0,0 0 0,-2 1 0,-1 1 0,0-1 0,-1-1 0,1-1 0,2 0 0,-1 1 0,0 0 0,1 2 0,-1 0 0,0-1 0,2 0 0,-3-1 0,0 2 0,-2 1 0,0 0 0,2 1 0,1-2 0,0 1 0,-2-1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0,0 1 0,-2 1 0,1 0 0,-2 3 0,2-6 0,0 3 0,1-2 0,1 1 0,-3 0 0,3 1 0,-1-2 0,0 0 0,0 0 0,1-1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0,3-1 0,-2 1 0,1-1 0,1 0 0,0 1 0,0 0 0,0-2 0,-1 1 0,1-1 0,2 1 0,0 1 0,-2-2 0,0-1 0,-1-1 0,-1 0 0,0 0 0,1 0 0,-3 0 0,0 0 0,1 0 0,-1 0 0,3 0 0,-1 0 0,0 2 0,1 0 0,-2-1 0,1 3 0,1-2 0,-1 0 0,1 0 0,-1-2 0,1 2 0,-1 0 0,1 0 0,-2-1 0,1 1 0,0 0 0,-1 0 0,1 1 0,-2-1 0,2 0 0,-1-1 0,-1 0 0,-1 0 0,0 1 0,0 0 0,2 2 0,-2-1 0,1 2 0,0-1 0,-1 0 0,0 0 0,0-2 0,-1 0 0,1 0 0,0 0 0,2 2 0,-2-1 0,-1 1 0,0-1 0,-3-1 0,2 2 0,0-2 0,0 2 0,0 0 0,-1 0 0,-1 0 0,0 0 0,0 0 0,0-2 0,0 1 0,-1 0 0,1 1 0,-1 1 0,-1 0 0,-1 0 0,-1 0 0,0 1 0,0-2 0,-2-1 0,0 2 0,-1 0 0,0-1 0,0 1 0,-1 1 0,-2-1 0,0 2 0,-1-1 0,1 0 0,2 1 0,1-2 0,1 0 0,-1-1 0,1 0 0,1-1 0,1-1 0,1-1 0,-1-1 0,0 0 0,0 2 0,0 1 0,2 1 0,-2 1 0,3-3 0,0 1 0,0-1 0,2 0 0,-1 0 0,0-1 0,3 1 0,0 0 0,1 0 0,0 0 0,0-2 0,0 0 0,0 0 0,0 0 0,1 0 0,-1 0 0,1 0 0,-1 0 0,0 2 0,0 0 0,-1 1 0,1 1 0,-2-2 0,1 3 0,-2-1 0,0 1 0,0 0 0,-3 0 0,1 1 0,-4-2 0,1 1 0,-1 0 0,0-1 0,2 0 0,0-1 0,4 1 0,0 0 0,1 1 0,1-2 0,0 1 0,-1-2 0,2 0 0,-1 0 0,2 0 0,-2 0 0,1 1 0,0-2 0,0-1 0,0 2 0,0 0 0,0 0 0,0 1 0,0 0 0,0-1 0,-2 1 0,-1-1 0,-2 1 0,-1 1 0,1 2 0,-1-2 0,1 2 0,2 1 0,0-1 0,0 0 0,1 0 0,-1-2 0,2 0 0,1 1 0,1-2 0,2 3 0,-1-1 0,1 1 0,-1 1 0,0-1 0,0-1 0,2 0 0,1 0 0,1 1 0,-1 1 0,-1-1 0,-1 0 0,0-2 0,0 0 0,0 0 0,1 2 0,1-2 0,2 0 0,0 1 0,0-1 0,0 1 0,0 0 0,0 0 0,0 2 0,0 0 0,0 0 0,0 0 0,0 0 0,0 0 0,0 1 0,0 1 0,0-1 0,0 0 0,-2-1 0,-1 3 0,-1 0 0,-1 2 0,2-1 0,-1-1 0,0 1 0,1 1 0,-1 1 0,0 0 0,1 1 0,-2 2 0,0-2 0,0 2 0,-1-1 0,1-1 0,2 0 0,1-2 0,0-1 0,-1-2 0,0 0 0,1-1 0,2 1 0,0 0 0,-2 2 0,-1 0 0,0 1 0,1-1 0,2-1 0,0 0 0,0-1 0,0 2 0,0 0 0,0 0 0,0 1 0,0-2 0,0-1 0,0-1 0,0-1 0,0 0 0,0 2 0,0 0 0,0 1 0,0 0 0,0 1 0,0-1 0,0 1 0,0-1 0,0 1 0,0-1 0,0 0 0,0-1 0,0 0 0,0-1 0,0-1 0,0-1 0,0 1 0,0 0 0,0 0 0,0 2 0,0-2 0,0 0 0,0 0 0,0 0 0,0 1 0,0-1 0,0 0 0,0 1 0,0 1 0,0 0 0,0 2 0,0-1 0,0 0 0,0 1 0,0 0 0,0 0 0,0 1 0,0 1 0,0 2 0,2 1 0,1 2 0,-1 1 0,1-2 0,-3 0 0,0-1 0,0 0 0,0 2 0,0 1 0,2 0 0,1 0 0,-1 0 0,0 0 0,-2 0 0,0 0 0,0 0 0,0 0 0,0 0 0,0 0 0,0-1 0,1-1 0,1-1 0,1-2 0,-1-1 0,0 0 0,-2-1 0,0-1 0,0 0 0,0 1 0,0-1 0,0 1 0,0-1 0,0-1 0,0 1 0,0-1 0,0-1 0,0-1 0,0 0 0,0 0 0,0-1 0,0 0 0,0-1 0,0 0 0,0 0 0,0-1 0,0 0 0,0 1 0,0 1 0,0-1 0,0 0 0,0 0 0,0 1 0,0 1 0,0 0 0,0 0 0,0 0 0,-2 0 0,-1 1 0,1-1 0,0 0 0,2 1 0,0 1 0,0 2 0,-3 0 0,-1 3 0,-1 1 0,1-1 0,-1 1 0,1 0 0,2 2 0,-1 1 0,0 0 0,0 0 0,-2-1 0,0-1 0,3-3 0,-3-1 0,2-1 0,-2 0 0,0 0 0,0-1 0,0 2 0,0 0 0,-1 0 0,0 0 0,-1 3 0,0 1 0,-1 0 0,0-1 0,0 1 0,0 0 0,0 1 0,0 1 0,0 0 0,2-2 0,1 0 0,0-5 0</inkml:trace>
  <inkml:trace contextRef="#ctx0" brushRef="#br0" timeOffset="1">21 5846 24575,'-4'12'0,"4"-11"0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12"/>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13"/>
    </inkml:context>
    <inkml:brush xml:id="br0">
      <inkml:brushProperty name="width" value="0.025" units="cm"/>
      <inkml:brushProperty name="height" value="0.025" units="cm"/>
      <inkml:brushProperty name="transparency" value="204"/>
    </inkml:brush>
  </inkml:definitions>
  <inkml:trace contextRef="#ctx0" brushRef="#br0">2257 417 24575,'-14'10'0,"-5"0"0,3-2 0,-2-1 0,3 0 0,2-1 0,-2-1 0,1 1 0,-1-2 0,-1 1 0,3 1 0,-3 0 0,2 0 0,-2 1 0,-2-1 0,0 0 0,-2 0 0,-1 1 0,-1-1 0,-3 3 0,0 1 0,2-1 0,2 0 0,6-3 0,-1-1 0,0 0 0,0 0 0,0-1 0,1 1 0,0-2 0,2 0 0,-1 0 0,1 1 0,0 0 0,-1 0 0,-1 2 0,-1-1 0,-2 2 0,-5 2 0,-4 2 0,-2 4 0,0 1 0,6-4 0,2 0 0,6-3 0,2-1 0,3 1 0,2-2 0,0 0 0,0-1 0,-1 1 0,1 0 0,0 0 0,2 1 0,-2-1 0,0-1 0,0 0 0,-2 2 0,-1 0 0,0 3 0,0 1 0,-1-1 0,1 0 0,0-3 0,0 0 0,1 0 0,1-1 0,0 0 0,-1-1 0,2 1 0,0 0 0,0 2 0,1-1 0,-1-1 0,-2 0 0,1 0 0,-2 0 0,-3 2 0,0 1 0,-3 3 0,1 1 0,2-1 0,-1-1 0,2-2 0,-2 0 0,-1-1 0,-1 0 0,2 0 0,2 1 0,-2-1 0,1 1 0,-2 1 0,-1 1 0,1 0 0,1-1 0,2 0 0,0 0 0,2-1 0,0 0 0,-2-2 0,1-1 0,-2 1 0,0-1 0,-1 1 0,2 0 0,1 0 0,0-1 0,0 0 0,0 0 0,0 2 0,-2-1 0,1 2 0,0 1 0,-1 1 0,1 2 0,0-1 0,0-1 0,1-1 0,1 1 0,0 0 0,-1 0 0,1-2 0,0-1 0,0 2 0,0 0 0,1 0 0,-1 0 0,0-1 0,0 1 0,0 0 0,1-1 0,2-2 0,-2 0 0,1 0 0,0-1 0,1 1 0,-2-1 0,0 0 0,0 2 0,-1-1 0,0 2 0,0 0 0,0-1 0,0 0 0,1-2 0,1-1 0,0 2 0,1 0 0,1 0 0,0 1 0,1-1 0,-1 1 0,0 1 0,0 0 0,-1 0 0,-1-1 0,1 0 0,-2-1 0,2 1 0,0 0 0,2 0 0,0 0 0,0-1 0,-1-1 0,0 1 0,0 0 0,-1 0 0,1 1 0,0-1 0,0 1 0,0-1 0,-2 3 0,4-5 0,-1 2 0,4-3 0,-2 0 0,1 1 0,0 1 0,-2-1 0,0 1 0,-2 0 0,0 0 0,1 0 0,1 2 0,-1 0 0,1 0 0,-1 2 0,1-2 0,0 0 0,0-1 0,1 0 0,0-1 0,1 1 0,-1 1 0,2 0 0,-1 0 0,2-1 0,1 0 0,0 0 0,0-1 0,0 0 0,0-1 0,0 0 0,0 1 0,0 1 0,0 0 0,0 0 0,0 1 0,0 2 0,0 0 0,0 3 0,0-1 0,0 1 0,0 2 0,0-1 0,0 0 0,0 0 0,0-1 0,2 1 0,1-2 0,-1 0 0,1-1 0,-1-2 0,1 1 0,1-1 0,1 0 0,-3 1 0,3-1 0,0 1 0,3 0 0,0 0 0,0 0 0,0 0 0,0 0 0,3-3 0,1 0 0,-1-1 0,2-1 0,0 1 0,-2 0 0,0 1 0,0 0 0,0 0 0,0-1 0,-1-2 0,2-1 0,3 1 0,0-1 0,2 1 0,1 2 0,-1 1 0,-1 1 0,-2-1 0,-3-1 0,1-1 0,2 0 0,1 3 0,0 1 0,0-1 0,-1 0 0,1-1 0,1-1 0,-1 2 0,1 0 0,-2-2 0,-2-1 0,-1 0 0,-1 0 0,-1 1 0,1 0 0,0 0 0,1 0 0,1 1 0,0 2 0,-4-1 0,-1 0 0,-3-1 0,1 1 0,2-1 0,1 3 0,4 0 0,1 1 0,1 2 0,0 0 0,-2 0 0,0 0 0,1-2 0,0-3 0,4 1 0,1-1 0,3 3 0,0 3 0,5 0 0,5 2 0,8 2 0,8 0 0,1 1 0,-1-2 0,-8-3 0,-9-2 0,-6-5 0,-3-4 0,-3-2 0,-2-2 0,-1 0 0,-1 0 0,2 0 0,1 0 0,1 0 0,0 0 0,0 0 0,-4 0 0</inkml:trace>
  <inkml:trace contextRef="#ctx0" brushRef="#br0" timeOffset="1">1628 2938 24575,'12'-9'0</inkml:trace>
  <inkml:trace contextRef="#ctx0" brushRef="#br0" timeOffset="2">1667 2907 24575,'23'-19'0,"16"-11"0,-25 20 0</inkml:trace>
  <inkml:trace contextRef="#ctx0" brushRef="#br0" timeOffset="3">1750 2843 24575,'20'-14'0,"-13"10"0</inkml:trace>
  <inkml:trace contextRef="#ctx0" brushRef="#br0" timeOffset="4">1793 2813 24575,'12'-8'0,"23"-13"0,0-1 0,-2 1 0,2 0 0,-5 0 0,-21 15 0</inkml:trace>
  <inkml:trace contextRef="#ctx0" brushRef="#br0" timeOffset="5">1989 2688 24575,'11'-7'0,"13"-10"0,-3 3 0,-15 10 0</inkml:trace>
  <inkml:trace contextRef="#ctx0" brushRef="#br0" timeOffset="6">2082 2627 24575,'5'-3'0,"16"-9"0,0 1 0,6 0 0,5 0 0,-31 10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0"/>
    </inkml:context>
    <inkml:brush xml:id="br0">
      <inkml:brushProperty name="width" value="0.025" units="cm"/>
      <inkml:brushProperty name="height" value="0.025" units="cm"/>
      <inkml:brushProperty name="transparency" value="204"/>
    </inkml:brush>
  </inkml:definitions>
  <inkml:trace contextRef="#ctx0" brushRef="#br0">1772 530 24575,'-14'6'0,"-9"4"0,5-2 0,0-2 0,0 0 0,-2-1 0,-1 2 0,-1 0 0,1 3 0,0 1 0,0 0 0,2 1 0,1-1 0,0 0 0,-1 0 0,-2-1 0,-4 2 0,-5 1 0,-5 2 0,-2 1 0,4-3 0,6-1 0,8-3 0,3-2 0,4 0 0,1 1 0,-2 0 0,0 0 0,0-1 0,1-2 0,3 0 0,-2 0 0,0 0 0,-2 1 0,0 0 0,0 1 0,1 2 0,-2-1 0,1 0 0,0 1 0,-1-2 0,0 1 0,0 0 0,-1 1 0,-6 3 0,-5 4 0,-7 2 0,-4 4 0,4 3 0,5-1 0,6-1 0,7-5 0,1-6 0,2-3 0,-1 0 0,0-1 0,-1 3 0,-1 0 0,0 1 0,0 2 0,-1-2 0,3 2 0,-2 0 0,-2 0 0,-2 2 0,-5 2 0,-5 2 0,-2 4 0,-2 1 0,5-1 0,7-3 0,5-6 0,5-3 0,1-2 0,0-1 0,-2 1 0,1 0 0,1-2 0,1 0 0,1-2 0,0 0 0,0 0 0,0 2 0,2 0 0,-1-1 0,1 3 0,-3-3 0,-1 2 0,-2 0 0,-2 1 0,-2 2 0,-2 2 0,-1 1 0,0 0 0,3 0 0,2-2 0,2 1 0,5-6 0,1 2 0,3-4 0,1 1 0,-2 2 0,0-1 0,0-1 0,-3-1 0,0 1 0,0 2 0,-1 3 0,0 2 0,1-1 0,0-2 0,3-1 0,0 1 0,1 0 0,1 0 0,0 0 0,-1-1 0,0 0 0,-2-2 0,3 0 0,-1 1 0,2 0 0,1 2 0,0 0 0,0-1 0,0-2 0,0-1 0,0 0 0,0-1 0,0 1 0,0-1 0,0-1 0,0 1 0,0-2 0,0 1 0,0-1 0,0 1 0,2 0 0,4 1 0,5 0 0,2 2 0,1 1 0,-1 1 0,-5 2 0,0-1 0,0 0 0,0-1 0,2-1 0,0 0 0,-3-2 0,1 1 0,1-2 0,2 0 0,4 1 0,0-1 0,1 4 0,-3 0 0,1 1 0,-2-1 0,-2-3 0,2-1 0,1-1 0,1 0 0,1 0 0,0 0 0,-1 2 0,-4-2 0,0 1 0,-5-3 0,0 0 0,0 1 0,0-1 0,0 2 0,3-1 0,-3-2 0,5 2 0,-5 1 0,2 0 0,-1 1 0,-2 1 0,1-1 0,0 2 0,1-1 0,1-2 0,-1 2 0,1-1 0,0 2 0,1-1 0,0-1 0,-1 1 0,-1-1 0,0 1 0,1-1 0,0-1 0,1 1 0,-1 0 0,1-1 0,0-1 0,-1 1 0,3-1 0,-2 1 0,0 1 0,-2 0 0,-1-2 0,0 2 0,0-2 0,0 1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1 0,-2 0 0,-2 2 0,-1-1 0,0 0 0,0 1 0,2 0 0,1-2 0,3-2 0,0-1 0,0 1 0,0 2 0,-1 1 0,-2 1 0,0 0 0,-2 1 0,-1 0 0,1 0 0,-4 1 0,1 0 0,-4-1 0,1 1 0,1 0 0,-1 0 0,-9 4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1"/>
    </inkml:context>
    <inkml:brush xml:id="br0">
      <inkml:brushProperty name="width" value="0.025" units="cm"/>
      <inkml:brushProperty name="height" value="0.025" units="cm"/>
      <inkml:brushProperty name="transparency" value="204"/>
    </inkml:brush>
  </inkml:definitions>
  <inkml:trace contextRef="#ctx0" brushRef="#br0">1369 660 24575,'-23'1'0,"-27"7"0,-9 9 0,-3 10 0,12 2 0,8-2 0,5-3 0,3-3 0,-4 1 0,0 0 0,-5 1 0,-4 0 0,-3 4 0,6-1 0,9-1 0,9-4 0,6-6 0,7-4 0,2-2 0,1-2 0,0 1 0,-2-2 0,0 1 0,3 1 0,-1-2 0,-1 2 0,1-1 0,0 0 0,1 1 0,0 0 0,0 1 0,-1-3 0,1 1 0,0-1 0,1 1 0,0 1 0,-2 0 0,0 1 0,-3 0 0,2-1 0,0 0 0,-1 1 0,-1-1 0,-1 1 0,2-3 0,0 1 0,0-1 0,-1 1 0,-1 0 0,-1-1 0,1 0 0,-1 1 0,2 1 0,1 2 0,1 0 0,-3 1 0,0 1 0,0-1 0,-2-1 0,2 1 0,0 1 0,1-1 0,4 1 0,0-1 0,-1-2 0,-1 0 0,-1 2 0,1 0 0,1 1 0,-1 1 0,2 0 0,-2 0 0,1 0 0,2-2 0,1 0 0,2-2 0,3-1 0,2-1 0,-3 0 0,1 1 0,-1 1 0,1 1 0,2 1 0,0-3 0,0-1 0,0 2 0,0-4 0,0 3 0,0-3 0,0 2 0,0 1 0,0-2 0,1-1 0,1-1 0,5 1 0,2-1 0,4-1 0,1-1 0,2-1 0,2-1 0,0 0 0,0 0 0,-2 1 0,-1 1 0,-1 1 0,1-1 0,0-1 0,-3-1 0,-2 0 0,-1 0 0,-3 1 0,2 1 0,-3 1 0,1 1 0,-2 0 0,0 1 0,-1 1 0,1 2 0,-1 0 0,3 1 0,0 0 0,1-2 0,-1 1 0,-3-1 0,1 0 0,-1 1 0,1-1 0,0-1 0,0-1 0,0 1 0,1-2 0,-1 0 0,0-2 0,1 2 0,-1-2 0,0 4 0,1-4 0,0 0 0,0-2 0,-1 0 0,1 1 0,0 1 0,0 0 0,0 0 0,0 1 0,1-1 0,0-1 0,1 1 0,-1-2 0,1 0 0,0 0 0,2 0 0,0 0 0,1 0 0,1 0 0,-1 0 0,-1 0 0,-1 0 0,-1 0 0,0-1 0,0-1 0,-1 0 0,0-2 0,1 0 0,0 0 0,0 0 0,-1 0 0,0-3 0,0 1 0,1 0 0,3-1 0,-2 1 0,1-1 0,1 0 0,0-1 0,0 2 0,2-1 0,-2-1 0,2 0 0,0-2 0,1 0 0,1-1 0,2 1 0,-1 1 0,0 0 0,0 0 0,-3 0 0,1 1 0,0 0 0,0 1 0,3-2 0,2 1 0,0-2 0,2-1 0,1-1 0,0-1 0,0 2 0,-2 2 0,-1 0 0,-1-1 0,-1 1 0,2 1 0,0-1 0,1 1 0,2-4 0,1 0 0,3-1 0,3 0 0,2 3 0,-2 0 0,-4 2 0,-3 0 0,0 0 0,-2-2 0,-1 1 0,-2 0 0,-1 1 0,-1 0 0,2 0 0,0-1 0,0 1 0,-1 0 0,-2 0 0,2-1 0,-8 4 0</inkml:trace>
  <inkml:trace contextRef="#ctx0" brushRef="#br0" timeOffset="1">1370 663 24575,'-8'1'0,"-2"2"0,-2-1 0,0 1 0,1 0 0,-2-1 0,-1 2 0,1 2 0,3 0 0,5-2 0,3-1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3"/>
    </inkml:context>
    <inkml:brush xml:id="br0">
      <inkml:brushProperty name="width" value="0.025" units="cm"/>
      <inkml:brushProperty name="height" value="0.025" units="cm"/>
      <inkml:brushProperty name="transparency" value="204"/>
    </inkml:brush>
  </inkml:definitions>
  <inkml:trace contextRef="#ctx0" brushRef="#br0">739 405 24575,'-5'0'0,"-3"0"0,-6 0 0,-4 2 0,-6 3 0,-2 5 0,-3 3 0,-1 3 0,0 0 0,-2 1 0,0 1 0,0-1 0,3 1 0,4-3 0,3-2 0,1 0 0,2-1 0,1 0 0,0 1 0,1-3 0,-2 1 0,4-2 0,-1 0 0,1 0 0,0 0 0,0 0 0,2 1 0,0 1 0,4 1 0,-1 0 0,-1 2 0,0-1 0,-2 2 0,0 0 0,2-1 0,-2-1 0,1-1 0,0 1 0,-1-2 0,4 1 0,0 0 0,3-3 0,0 1 0,1-1 0,2-2 0,1 1 0,2-1 0,0-1 0,0 0 0,1-1 0,2-3 0,3 0 0,5-2 0,2 0 0,3 0 0,2 0 0,1 0 0,0 0 0,-1 0 0,-3 0 0,0-2 0,1-4 0,-1-1 0,2 0 0,-1 1 0,-1 1 0,0-1 0,-2-1 0,-1 0 0,-2 1 0,-1 1 0,-2 0 0,2 1 0,-2 0 0,1-3 0,-2 1 0,2-1 0,-1 1 0,0-1 0,1 0 0,-1-1 0,1 0 0,1 0 0,1-3 0,0 1 0,0 1 0,-1 1 0,-2 1 0,1 1 0,2-2 0,1 2 0,0-1 0,3 0 0,-1-1 0,2-1 0,0 1 0,1-1 0,1 1 0,0-1 0,-1 1 0,0 1 0,-2 0 0,-1 0 0,0 0 0,-2-2 0,0-1 0,2 2 0,1 1 0,2 1 0,2-1 0,-2-1 0,0-1 0,0-1 0,-6 2 0</inkml:trace>
  <inkml:trace contextRef="#ctx0" brushRef="#br0" timeOffset="1">790 320 24575,'-1'1'0,"-10"8"0,0 0 0,-1 0 0,1 0 0,1 0 0,0 1 0,1-1 0,1-1 0,0-1 0,2 0 0,0-2 0,-1 1 0,-1-2 0,0-1 0,-1 0 0,0 0 0,1 2 0,0 1 0,1 1 0,1-2 0,-1 1 0,4-4 0,-1-1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5"/>
    </inkml:context>
    <inkml:brush xml:id="br0">
      <inkml:brushProperty name="width" value="0.025" units="cm"/>
      <inkml:brushProperty name="height" value="0.025" units="cm"/>
      <inkml:brushProperty name="transparency" value="204"/>
    </inkml:brush>
  </inkml:definitions>
  <inkml:trace contextRef="#ctx0" brushRef="#br0">1157 1071 24575,'-71'30'0,"6"-1"0,10-6 0,7-5 0,12-6 0,8-3 0,6-2 0,6-2 0,2 0 0,3 0 0,0 0 0,1 1 0,1-1 0,-1-1 0,3 0 0,-3 1 0,5-1 0,-4 2 0,5-2 0,-2 3 0,1-1 0,0 1 0,-1-2 0,0-1 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7"/>
    </inkml:context>
    <inkml:brush xml:id="br0">
      <inkml:brushProperty name="width" value="0.025" units="cm"/>
      <inkml:brushProperty name="height" value="0.025" units="cm"/>
      <inkml:brushProperty name="transparency" value="204"/>
    </inkml:brush>
  </inkml:definitions>
  <inkml:trace contextRef="#ctx0" brushRef="#br0">1524 547 24575,'-35'20'0,"-8"2"0,-8 7 0,-8 7 0,-4 3 0,5 0 0,7-8 0,9-6 0,1-3 0,0-2 0,2-2 0,4-3 0,6-4 0,4-1 0,-1-3 0,-3-2 0,-5-1 0,-12 2 0,-11 6 0,-6 4 0,-2 2 0,9-1 0,12-4 0,10-2 0,4-2 0,3 1 0,-2 0 0,0 1 0,4-1 0,2 0 0,6 0 0,3 1 0,3-1 0,0 0 0,2-1 0,2 0 0,-1 0 0,0 0 0,-1-1 0,-2 0 0,0 0 0,0-2 0,1 2 0,-2 1 0,-6 1 0,-8 4 0,-4 2 0,2 0 0,8 0 0,8-4 0,5-2 0,4-1 0,1-3 0,2 1 0,0-1 0,0 0 0,0 3 0,0 2 0,0 0 0,0 1 0,0-1 0,0-2 0,0 0 0,2-1 0,4 1 0,5 1 0,4 0 0,0 2 0,1-1 0,1 0 0,1 1 0,0 0 0,-1 0 0,1 0 0,0-1 0,0-2 0,-3 1 0,-3-2 0,-1 1 0,1-1 0,0 1 0,4 1 0,2 0 0,1 0 0,-1 0 0,-2-1 0,-1 1 0,-2-1 0,0 0 0,0-1 0,-1 1 0,1 0 0,1-1 0,2-2 0,-3 0 0,3 1 0,-1 1 0,1 3 0,-1 1 0,1 0 0,0 0 0,0-3 0,0-1 0,-2 0 0,-1-2 0,-1-1 0,0 1 0,0 1 0,1 1 0,4 1 0,1-1 0,1 0 0,-1 0 0,0-2 0,0 1 0,2-2 0,1 0 0,0 2 0,0 0 0,0 1 0,0-1 0,0-2 0,4 0 0,3 1 0,5 1 0,0-1 0,-4 2 0,-5-4 0,-3 2 0,-2 0 0,-1-2 0,-3 2 0,1-2 0,2 1 0,1 1 0,1-1 0,1 1 0,-1-1 0,-2 0 0,0-1 0,0 1 0,-1 1 0,1 0 0,-1 3 0,2-1 0,2 1 0,0 1 0,-2-1 0,-1-2 0,-1 1 0,-2 0 0,2 0 0,-2 0 0,1-2 0,-3 0 0,-1-1 0,0 1 0,0 1 0,2-1 0,-1 1 0,2-3 0,0-2 0,1 0 0,-1-2 0,1 0 0,-1 0 0,0 0 0,0 0 0,-2 0 0,2 0 0,1 0 0,3-2 0,0-4 0,-1-3 0,-2-2 0,-2 0 0,1 4 0,-2 0 0,-1 1 0,0 1 0,-3-3 0,0 0 0,1-2 0,0 1 0,0 1 0,-1 1 0,2 1 0,-1 0 0,2 0 0,0-1 0,0 1 0,0 1 0,0 0 0,1 1 0,0-1 0,2 0 0,1-1 0,3 0 0,2 0 0,1 1 0,3 0 0,0 1 0,0-1 0,-2 1 0,-2 2 0,0-1 0,-3 3 0,-2 0 0,-1 0 0,-2 0 0,1 0 0,0 0 0,2 0 0,1-1 0,1-1 0,0-1 0,0-1 0,-3 1 0,0 0 0,0-1 0,-3 1 0,1-1 0,-1-1 0,1 1 0,1 0 0,1-1 0,2-2 0,2 1 0,2-1 0,0 0 0,-1 0 0,1 0 0,0 0 0,0 1 0,0 1 0,0 0 0,-2 0 0,-1 0 0,0 1 0,-3 1 0,-1-1 0,1 2 0,-3-2 0,0 0 0,-1 2 0,-3-2 0,0 0 0,0 2 0,-2-2 0,2 0 0,0 0 0,-1-1 0,4 0 0,-7 1 0,2 0 0,-4 1 0,1 0 0,1-2 0,0-1 0,2-4 0,-3 5 0,4-5 0,-5 7 0,0-4 0,0 3 0,0-3 0,3 0 0,-1 0 0,-1-1 0,0 1 0,-1 0 0,3 0 0,0-2 0,1-1 0,0-1 0,-1-2 0,1-1 0,1 0 0,-2 1 0,2 1 0,-2 0 0,-2 0 0,2-2 0,-3-2 0,3 2 0,0-3 0,-2 3 0,1-1 0,-1 1 0,2 0 0,0 0 0,-2 1 0,-1-1 0,-2 0 0,0 0 0,0 2 0,0 2 0,0 3 0,0 0 0,0-2 0,0-1 0,0-3 0,0-2 0,0-2 0,2-2 0,1 3 0,0 2 0,-1 0 0,-1-1 0,1-5 0,1-1 0,-1 1 0,0 4 0,-2 6 0,1 2 0,2 1 0,-1-1 0,2-3 0,-1 0 0,0-2 0,2 0 0,0-2 0,2 1 0,-1-1 0,-1-1 0,-1 1 0,1-1 0,3-1 0,2 2 0,-3 0 0,0 1 0,-3 3 0,0-1 0,0 2 0,1 0 0,-1 1 0,1 1 0,0-1 0,0 1 0,1-1 0,0-3 0,1-2 0,0 0 0,-1-1 0,0 4 0,0 1 0,-1 0 0,1-1 0,0 0 0,-1 0 0,-2 2 0,1 2 0,-2-1 0,3 1 0,1 0 0,-1 0 0,-1 1 0,-2 2 0,0-2 0,0 2 0,0-1 0,0 2 0,-2 2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8"/>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29"/>
    </inkml:context>
    <inkml:brush xml:id="br0">
      <inkml:brushProperty name="width" value="0.025" units="cm"/>
      <inkml:brushProperty name="height" value="0.025" units="cm"/>
      <inkml:brushProperty name="transparency" value="204"/>
    </inkml:brush>
  </inkml:definitions>
  <inkml:trace contextRef="#ctx0" brushRef="#br0">1490 211 24575,'-30'15'0,"1"1"0,4-4 0,6-3 0,1-2 0,2-1 0,0 1 0,0-1 0,3 2 0,1-1 0,1 0 0,2 0 0,-1 1 0,1 1 0,1-1 0,-2 2 0,-1-2 0,0 1 0,1-2 0,1 0 0,0 1 0,-1 1 0,-2-1 0,-2 3 0,0 0 0,-1-2 0,0 3 0,1-1 0,1 2 0,-3 3 0,0-2 0,0-1 0,-2 0 0,0 0 0,0 0 0,1 1 0,1-2 0,-1 1 0,-2-2 0,1 1 0,-4 1 0,-3 2 0,-1 3 0,-5 0 0,2 1 0,2-1 0,4-2 0,3-4 0,2-1 0,-1-3 0,-2-2 0,-1-1 0,1-1 0,0 2 0,2-1 0,2 1 0,4 1 0,2-2 0,-1 0 0,1-3 0,-4-1 0,0 1 0,-1 0 0,1 3 0,-1-1 0,1 0 0,-1 1 0,-3-3 0,0 2 0,-2-1 0,0-1 0,1 2 0,1-1 0,2 0 0,2 0 0,0 0 0,0 1 0,-1 0 0,-2 0 0,1-1 0,-1 2 0,2 2 0,0-1 0,0 0 0,2 0 0,0-2 0,0 1 0,3 0 0,1 1 0,3-1 0,3 1 0,1 1 0,2 0 0,1 0 0,0 0 0,0 0 0,0 1 0,0 0 0,3 1 0,3 0 0,2 1 0,4-2 0,0-3 0,2-1 0,1-1 0,-1-1 0,-1 2 0,-1-1 0,0 2 0,1-1 0,1-1 0,0 2 0,-1-3 0,0 0 0,-1 0 0,0-2 0,0 1 0,1 1 0,-1 1 0,0-2 0,0-1 0,-1 0 0,1 0 0,-1 0 0,-1 2 0,1 0 0,0 0 0,-2 2 0,1-1 0,-1 1 0,-1 1 0,3-2 0,-2 1 0,3-1 0,-1 1 0,0-1 0,-1 1 0,1-1 0,-1 1 0,1-1 0,-1 2 0,-1 0 0,1 0 0,-1 1 0,-1-2 0,1 1 0,-1-1 0,1 1 0,1 1 0,0 0 0,1 2 0,0 0 0,1-2 0,0 1 0,0 2 0,0-1 0,2 2 0,-1 0 0,-3-2 0,1 0 0,-4-2 0,-1-1 0,0 0 0,-1 0 0,1 1 0,0 0 0,1 0 0,0 0 0,0 1 0,-1-1 0,0 0 0,-2 1 0,4-1 0,-4-1 0,3-1 0,-3-2 0,2 0 0,0-2 0,2 0 0,1 0 0,1 0 0,0 0 0,4 0 0,1 0 0,0 0 0,2 0 0,1 0 0,1 0 0,5 0 0,1 0 0,4 0 0,0 0 0,-3 0 0,-2 0 0,-3 0 0,0 0 0,0 0 0,0 0 0,-3 0 0,-2-2 0,-1-3 0,-2-2 0,3-2 0,-1 0 0,0-1 0,1-2 0,0 1 0,-1-2 0,1 1 0,-1 0 0,-1 1 0,-1 2 0,-1 1 0,2 1 0,1 0 0,1 0 0,-2 2 0,1-2 0,-1 2 0,1 0 0,3-1 0,1 2 0,0 1 0,-1 1 0,0-1 0,0 1 0,2-1 0,1-1 0,0-1 0,0 0 0,0-1 0,-1 2 0,-1 2 0,-3-2 0,-2 0 0,-1 1 0,-1 1 0,0 1 0,0 0 0,-1-1 0,1 0 0,1-2 0,-1 1 0,0 1 0,-2 1 0,0-2 0,-1 1 0,0-1 0,1-1 0,1 0 0,0 0 0,-1-2 0,-1 2 0,-1-1 0,0-1 0,0 0 0,0 0 0,-1-1 0,0-1 0,-1 2 0,1-1 0,0 1 0,2-2 0,1-3 0,-1-1 0,0 0 0,-1 2 0,0 0 0,0-2 0,-1 0 0,2-2 0,0-1 0,4-2 0,1-3 0,0 1 0,2 1 0,-3-1 0,-2 0 0,-1 0 0,-2 1 0,0 1 0,2 1 0,0-1 0,0-1 0,0-1 0,-1 0 0,1 2 0,0 2 0,0 2 0,-2 0 0,1-1 0,-1-2 0,1-1 0,2 0 0,-2 0 0,-1 1 0,2 0 0,0-1 0,1 2 0,-1 0 0,-2 2 0,1 1 0,3 1 0,-1 0 0,0-2 0,2-1 0,-2 1 0,-1 2 0,-2-1 0,-4 5 0,2-1 0,-4 4 0,1-1 0,-1 1 0,-2-1 0,0 1 0,0 0 0,0 1 0,-3 0 0,-2-2 0,-4-2 0,-3-2 0,0 0 0,1 2 0,1 1 0,3 2 0,1-1 0,0 0 0,1 0 0,-1-2 0,-1 1 0,0 0 0,0 2 0,1-1 0,0 1 0,5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8"/>
    </inkml:context>
    <inkml:brush xml:id="br0">
      <inkml:brushProperty name="width" value="0.025" units="cm"/>
      <inkml:brushProperty name="height" value="0.025" units="cm"/>
      <inkml:brushProperty name="transparency" value="204"/>
    </inkml:brush>
  </inkml:definitions>
  <inkml:trace contextRef="#ctx0" brushRef="#br0">44 29 24575,'13'6'0,"6"1"0,-2 0 0,-2 1 0,2-3 0,-2 1 0,2-1 0,0-1 0,-2 3 0,3 0 0,-2 0 0,1 0 0,3-1 0,1 1 0,2 0 0,0 0 0,1-1 0,4 4 0,0 1 0,-2-1 0,-3-1 0,-6-2 0,1-1 0,0 0 0,0-1 0,0-1 0,-2 1 0,1-2 0,-2 1 0,0-1 0,0 1 0,-1 0 0,2 1 0,1 2 0,1-2 0,2 2 0,6 3 0,3 3 0,4 3 0,-1 1 0,-6-4 0,-3 1 0,-5-5 0,-4 0 0,-2 0 0,-4-1 0,1 0 0,0-1 0,1 0 0,-1 0 0,0 1 0,-2 0 0,1 0 0,1-1 0,1 0 0,1 1 0,1 1 0,0 3 0,1 0 0,-1 1 0,1-2 0,-1-2 0,0 0 0,0-1 0,-2 1 0,0-2 0,1 0 0,-2 0 0,0 0 0,0 3 0,-2-1 0,3-2 0,1 1 0,-1 0 0,3-1 0,2 3 0,1 2 0,2 1 0,1 3 0,-3-2 0,-1-1 0,0-3 0,2 1 0,1-1 0,1 0 0,-2 0 0,-2 0 0,1 0 0,0 1 0,2 1 0,0 1 0,0 0 0,-1-1 0,-2 0 0,-1 0 0,-1-1 0,-1-1 0,2 0 0,-1-3 0,3 1 0,1 0 0,-2 1 0,0 0 0,-1-1 0,-1 0 0,0 0 0,1-1 0,0 3 0,1-1 0,0 1 0,0 3 0,-1-1 0,1 3 0,0 0 0,-1-2 0,0-1 0,-1 1 0,-1 0 0,0-1 0,1 0 0,-1-2 0,0 1 0,1 1 0,-2 0 0,1 0 0,1-1 0,-1 1 0,0 0 0,-1-1 0,-1-2 0,0-1 0,0 1 0,0-1 0,0 0 0,1 0 0,0-1 0,0 3 0,1-1 0,0 1 0,1 2 0,-1-2 0,0-1 0,-1-2 0,0 1 0,-1 0 0,-1 0 0,-1 1 0,-1 1 0,0-1 0,1 1 0,0 0 0,-1 1 0,3 0 0,-1-1 0,1-1 0,0 1 0,0-1 0,-2 1 0,0 0 0,-2-1 0,1 0 0,0-1 0,1 0 0,0 1 0,1 0 0,-1 0 0,0 0 0,0 1 0,-1-1 0,3 2 0,-4-4 0,1 2 0,-5-4 0,3 1 0,-2 0 0,0 2 0,2-2 0,2 1 0,0 1 0,1 0 0,-1 0 0,-2 1 0,2 1 0,-1 0 0,1 2 0,-2-2 0,1-1 0,-1 0 0,-1 0 0,1-2 0,-2 2 0,1 0 0,0 2 0,-2-1 0,0-2 0,-2 1 0,0 0 0,0-2 0,0 1 0,0-2 0,0 1 0,0 1 0,0 0 0,0 1 0,0-1 0,0 2 0,0 2 0,0 0 0,0 3 0,0 0 0,0 0 0,0 2 0,0-1 0,0 1 0,0-1 0,0-1 0,-3 1 0,0-1 0,0-2 0,1 0 0,-1-1 0,0-1 0,-2 0 0,0 0 0,2 1 0,-2 0 0,-1-1 0,-2 1 0,-1 0 0,0 0 0,-1 0 0,1 0 0,-3-3 0,-1-1 0,0 0 0,-1-2 0,0 2 0,1-1 0,1 2 0,0 0 0,-1 0 0,1-2 0,0-1 0,-1-2 0,-3 1 0,-1-1 0,-2 2 0,-1 1 0,1 2 0,1 1 0,2-1 0,4-1 0,-1-2 0,-3 1 0,0 2 0,-1 2 0,0-1 0,2 0 0,-3-2 0,1 0 0,-1 2 0,1-1 0,1-1 0,2-1 0,2-1 0,2 1 0,-1 0 0,0 1 0,0-1 0,-2 1 0,0 1 0,0 1 0,4 1 0,1-2 0,3 0 0,0 0 0,-3 0 0,0 3 0,-6 0 0,-1 1 0,0 2 0,-1 0 0,3 1 0,-1-1 0,-1-2 0,1-3 0,-5 0 0,-1 1 0,-3 1 0,-1 4 0,-5 1 0,-5 2 0,-10 1 0,-9 1 0,-1 1 0,2-2 0,9-4 0,9-3 0,7-4 0,4-4 0,3-3 0,2-2 0,1 0 0,1 0 0,-2 0 0,-1 0 0,-1 0 0,1 0 0,-2 0 0,5 0 0</inkml:trace>
  <inkml:trace contextRef="#ctx0" brushRef="#br0" timeOffset="1">704 2742 24575,'-12'-10'0</inkml:trace>
  <inkml:trace contextRef="#ctx0" brushRef="#br0" timeOffset="2">661 2708 24575,'-26'-21'0,"-17"-11"0,27 22 0</inkml:trace>
  <inkml:trace contextRef="#ctx0" brushRef="#br0" timeOffset="3">568 2639 24575,'-22'-15'0,"14"10"0</inkml:trace>
  <inkml:trace contextRef="#ctx0" brushRef="#br0" timeOffset="4">520 2606 24575,'-14'-9'0,"-24"-14"0,-1 0 0,2 0 0,-2 0 0,5 1 0,24 15 0</inkml:trace>
  <inkml:trace contextRef="#ctx0" brushRef="#br0" timeOffset="5">301 2471 24575,'-12'-8'0,"-15"-10"0,3 2 0,17 12 0</inkml:trace>
  <inkml:trace contextRef="#ctx0" brushRef="#br0" timeOffset="6">197 2404 24575,'-6'-3'0,"-17"-10"0,-1 1 0,-6 0 0,-5 0 0,34 11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8"/>
    </inkml:context>
    <inkml:brush xml:id="br0">
      <inkml:brushProperty name="width" value="0.025" units="cm"/>
      <inkml:brushProperty name="height" value="0.025" units="cm"/>
      <inkml:brushProperty name="transparency" value="204"/>
    </inkml:brush>
  </inkml:definitions>
  <inkml:trace contextRef="#ctx0" brushRef="#br0">1174 299 24575,'-6'-4'0,"-2"-3"0,-4-4 0,-4-3 0,-4-1 0,-2-4 0,-1 1 0,-1-3 0,3 3 0,3 2 0,2 4 0,3 3 0,1 3 0,2 1 0,1 0 0,-1 0 0,0-2 0,-2-1 0,-2-2 0,-1 0 0,0 1 0,0 0 0,1 1 0,1 0 0,-1 2 0,3 1 0,0 0 0,-1 1 0,1 0 0,-1-1 0,0 2 0,1 0 0,1 2 0,2-1 0,-1 0 0,2-1 0,0 1 0,0 2 0,1 0 0,-1 0 0,0 0 0,-1 0 0,-1 0 0,-2 0 0,-1 0 0,-1 0 0,-1 0 0,0 0 0,0 0 0,0 1 0,-1 2 0,0 1 0,-3 6 0,8-5 0,-5 4 0,5-4 0,0 2 0,-4 3 0,-1-1 0,-1 0 0,-4 0 0,2-1 0,0 0 0,1 1 0,0 3 0,1 1 0,-1-2 0,-1-2 0,4-3 0,2-1 0,3 1 0,1-1 0,-1-1 0,-2-1 0,1 0 0,-1 1 0,1 0 0,-2-1 0,1 1 0,-1-1 0,0-1 0,0 1 0,-1-2 0,-1 2 0,1-1 0,1 3 0,2-2 0,0 0 0,2-1 0,2-2 0,1 4 0,3-1 0,-1 3 0,0-4 0,1 1 0,-1-1 0,2 2 0,0 0 0,-2 0 0,0-1 0,1 2 0,0 0 0,0 0 0,0 1 0,-1 0 0,3 0 0,0 1 0,0-1 0,0-1 0,0 0 0,0-1 0,0 1 0,0 1 0,0 1 0,0 0 0,1 0 0,2 1 0,2-2 0,3 0 0,2-2 0,2 1 0,0 0 0,0 0 0,1 0 0,-1-3 0,0-2 0,2 2 0,1 1 0,1 0 0,0-1 0,-1-2 0,-4 0 0,0 0 0,-1 0 0,1 0 0,-1 0 0,2 0 0,-1 0 0,-1 0 0,-1 0 0,-2 0 0,1 0 0,3 0 0,2 0 0,1 2 0,2 1 0,-3 2 0,1 0 0,0 1 0,-1 1 0,3-2 0,0 1 0,2 0 0,2 1 0,1 2 0,3 0 0,-1 1 0,1 0 0,0-3 0,-3 0 0,-2-2 0,-2 0 0,-2-1 0,-1-1 0,1 2 0,2 0 0,2 0 0,1 1 0,0-1 0,0-2 0,2 3 0,-2 0 0,0-1 0,-2-2 0,0 0 0,2 0 0,0 2 0,6 1 0,1 0 0,0-1 0,-3-1 0,-4-3 0,-6-1 0,-2 0 0,-3 0 0,0 0 0,2 0 0,4-1 0,5-3 0,2-4 0,-3-1 0,-5-2 0,-8 3 0,-5-1 0,-1 1 0,0 1 0,0 2 0,0-1 0,0 0 0,0 0 0,0-2 0,0 1 0,0 0 0,-2 1 0,-1 0 0,-4 2 0,-1-4 0,4 3 0,-2-1 0,4 1 0,-2-2 0,-2 0 0,0 0 0,1 1 0,1 1 0,1 0 0,3 1 0,-1 0 0,-2 1 0,1 0 0,-1 0 0,3 0 0,0-1 0,0 0 0,0 0 0,0 0 0,0 0 0,0-1 0,0 0 0,0 1 0,0-1 0,0 0 0,0 0 0,0 0 0,0 0 0,0 2 0,0-1 0,0 0 0,0 0 0,0-1 0,0-1 0,-3 1 0,1-1 0,-1 0 0,0 0 0,0-2 0,0 2 0,-1 2 0,1 1 0,1 0 0,1 1 0,1 1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0"/>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1"/>
    </inkml:context>
    <inkml:brush xml:id="br0">
      <inkml:brushProperty name="width" value="0.025" units="cm"/>
      <inkml:brushProperty name="height" value="0.025" units="cm"/>
      <inkml:brushProperty name="transparency" value="204"/>
    </inkml:brush>
  </inkml:definitions>
  <inkml:trace contextRef="#ctx0" brushRef="#br0">1856 0 24575,'0'6'0,"0"4"0,0 4 0,-3 2 0,-1 0 0,-3-2 0,-3 1 0,0-1 0,1 1 0,1 1 0,-1-1 0,0 0 0,-2-2 0,2 1 0,1 2 0,-1-1 0,1 1 0,-2-2 0,-1 0 0,-3-2 0,0-2 0,1 0 0,1 1 0,3 0 0,0-1 0,0-2 0,2 0 0,-1 0 0,0 0 0,0 1 0,-2 0 0,-2 1 0,1 1 0,-3-1 0,0-1 0,-1 0 0,-2-1 0,1-1 0,2-1 0,3 0 0,2 1 0,-1-1 0,-1-1 0,-2 1 0,1-2 0,2 2 0,0-2 0,0 1 0,-1-1 0,-2-1 0,-1 3 0,4-3 0,0 4 0,6-1 0,-4 0 0,-1 1 0,-5-2 0,-4 0 0,-1 2 0,-2 2 0,4 4 0,3-1 0,4 0 0,2-3 0,-2-2 0,0-1 0,0 1 0,0 0 0,1 2 0,-3-1 0,1 1 0,0-3 0,0 0 0,1 1 0,-1 0 0,-1 1 0,2 1 0,1-2 0,-3 0 0,0 0 0,-4 0 0,-2-1 0,-2 0 0,-1 0 0,0 3 0,1 1 0,-5 2 0,-1 0 0,1-1 0,0-1 0,4 1 0,0 1 0,-3 1 0,-2-1 0,1-1 0,2 1 0,5 0 0,4 1 0,1-1 0,0-3 0,0 0 0,-2-1 0,-2 0 0,-1-2 0,1 1 0,-1-1 0,3 1 0,-1 2 0,1-1 0,0 1 0,-1 2 0,1 1 0,1 1 0,2 1 0,1-1 0,4-1 0,0-1 0,0-1 0,1 0 0,-2-1 0,2 2 0,1-1 0,-1 0 0,1 1 0,-1-3 0,0 1 0,0 0 0,1-2 0,2 2 0,2 1 0,0 2 0,-1 1 0,-1 2 0,-2-2 0,2 0 0,1 0 0,-2 2 0,1 2 0,-2 0 0,0-1 0,2 1 0,1 2 0,2 5 0,0 3 0,0 2 0,-2 5 0,-4 0 0,-2 3 0,0-3 0,2-4 0,2-3 0,1-2 0,-1 1 0,-1-3 0,-1-1 0,-1 2 0,1-1 0,-1 0 0,-1-1 0,0-3 0,1 0 0,1 0 0,1-2 0,2-1 0,-1 0 0,0-1 0,1 0 0,-2-1 0,1-1 0,-1 0 0,0 1 0,1 0 0,0 2 0,2-2 0,-1 0 0,0 1 0</inkml:trace>
  <inkml:trace contextRef="#ctx0" brushRef="#br0" timeOffset="1">2591 645 24575,'-5'-6'0,"-8"-7"0,-2-3 0,2 1 0,0 2 0,0-1 0,2 3 0,-2 0 0,3 0 0,-2 4 0,0-1 0,0-2 0,0 1 0,2-2 0,1 3 0,3 1 0,1 2 0,-1 0 0,0-2 0,-1 0 0,-2-1 0,0 0 0,-1 0 0,1 0 0,2 0 0,1 0 0,1 1 0,-2 0 0,0-1 0,-1 0 0,-1 0 0,2 1 0,1 0 0,2 1 0,1-2 0,-2 0 0,-2-1 0,1 0 0,-1 1 0,3 0 0,-1 1 0,-2-2 0,-1-1 0,-1 3 0,3 1 0,2 1 0,2 2 0,0-1 0,0-2 0,-3 0 0,-2 0 0,2-1 0,-1 3 0,2 1 0,0 0 0,0-1 0,-1-1 0,-2 0 0,1-1 0,0 2 0,2 0 0,-3-1 0,4 2 0,-4-5 0,3 2 0,-1-3 0,-3 2 0,1 2 0,1-1 0,-1 2 0,1-1 0,1-1 0,-4 0 0,0-2 0,-3 2 0,3 1 0,0 4 0,3 1 0,-1-2 0,-3 0 0,5 0 0,-7-5 0,7 6 0,-4-3 0,5 4 0,-2 0 0,-1 0 0,0-2 0,-6-4 0,7 3 0,-6-3 0,7 6 0,-2 0 0,-1 0 0,-2 0 0,-3 0 0,5 0 0,-2 0 0,6 0 0,-2 0 0,0 0 0,1 0 0,-1 0 0,2 2 0,1 0 0,-1 0 0,2 0 0,0 0 0,-1 0 0,0 0 0,1 0 0,0 0 0,1 1 0,1 3 0,0 0 0,0 1 0,0 0 0,0-1 0,0 0 0,0 1 0,0-2 0,0 0 0,0 0 0,2 1 0,1-1 0,1 1 0,1 1 0,-3-1 0,1-2 0,-3-1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3"/>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0"/>
    </inkml:context>
    <inkml:brush xml:id="br0">
      <inkml:brushProperty name="width" value="0.025" units="cm"/>
      <inkml:brushProperty name="height" value="0.025" units="cm"/>
      <inkml:brushProperty name="transparency" value="204"/>
    </inkml:brush>
  </inkml:definitions>
  <inkml:trace contextRef="#ctx0" brushRef="#br0">3000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0,2-15 0</inkml:trace>
  <inkml:trace contextRef="#ctx0" brushRef="#br0" timeOffset="1">1032 2777 24575,'0'2'0,"-2"6"0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2"/>
    </inkml:context>
    <inkml:brush xml:id="br0">
      <inkml:brushProperty name="width" value="0.025" units="cm"/>
      <inkml:brushProperty name="height" value="0.025" units="cm"/>
      <inkml:brushProperty name="transparency" value="204"/>
    </inkml:brush>
  </inkml:definitions>
  <inkml:trace contextRef="#ctx0" brushRef="#br0">2172 445 24575,'-2'9'0,"-2"3"0,-3 5 0,-2 1 0,0-2 0,-1-1 0,2-1 0,0 0 0,2-1 0,1 0 0,1 1 0,-1 0 0,0 0 0,0 0 0,-4-2 0,-1 0 0,-2 0 0,0 3 0,1 1 0,1 1 0,1 0 0,0-3 0,1 0 0,1-1 0,0-1 0,1 0 0,0-1 0,-1-2 0,1 0 0,-1 0 0,0-1 0,-1 2 0,1-1 0,-2-1 0,-2 1 0,-1 1 0,0-1 0,0 0 0,2 0 0,0-1 0,0-1 0,0 2 0,-3 0 0,1 0 0,0 0 0,0 0 0,1-2 0,-1 1 0,-2 2 0,2 2 0,-2 0 0,2 1 0,0-2 0,0-1 0,0 1 0,-1-2 0,0 0 0,-2-1 0,0 1 0,1 1 0,-2 0 0,2 0 0,-1 0 0,0-1 0,0 0 0,-3-2 0,0-1 0,-3 1 0,0 1 0,0 2 0,0 0 0,0 0 0,0 0 0,0 0 0,0 2 0,-4 0 0,0 1 0,-1-2 0,2-1 0,3-1 0,-1 0 0,1-1 0,0-2 0,0 0 0,1 1 0,1 1 0,1-1 0,2-1 0,0-2 0,0 0 0,0 1 0,-2 0 0,-1 2 0,-2-2 0,1 2 0,2-1 0,0 1 0,0-1 0,-1 0 0,0 0 0,1 0 0,0 0 0,-1 0 0,-5 1 0,-2-1 0,-3 3 0,0 1 0,4-1 0,0 3 0,4 3 0,2 0 0,0 1 0,1-1 0,1-5 0,3 2 0,1-2 0,0 0 0,0 1 0,1-1 0,0-1 0,2 1 0,1 0 0,1 0 0,2-1 0,-1 0 0,-1 0 0,-2 0 0,3 0 0,0 0 0,1 0 0,1 0 0,0 1 0,1 0 0,-1 1 0,0 1 0,-2-2 0,2 1 0,-1-1 0,2 0 0,1 0 0,-1 1 0,1-1 0,-1 2 0,0 0 0,-1 0 0,0 2 0,1 0 0,1 0 0,1 2 0,-1-2 0,-1 0 0,0 0 0,2 0 0,0 2 0,-2 0 0,1 0 0,1 1 0,-1 0 0,3 1 0,-1 1 0,-1 0 0,-1 2 0,0 7 0,2 16 0,1 14 0,0 12 0,-3 3 0,-1-11 0,1-10 0,0-14 0,3-13 0,0-3 0,0-4 0,0-1 0,0-3 0,0-1 0,0-1 0,0-1 0,0 2 0,0 0 0,0 0 0,0 1 0,0-1 0,0 0 0,0-1 0,0-1 0,-1 0 0,-2-1 0,1-1 0,0 1 0,1-2 0,0 0 0,-2 3 0,0 0 0,1 0 0,1 1 0,1-1 0,0 0 0,-3 0 0,1 2 0,-2 0 0,0 2 0,1 1 0,3-11 0</inkml:trace>
  <inkml:trace contextRef="#ctx0" brushRef="#br0" timeOffset="1">3277 1163 24575,'-4'-4'0,"-5"-2"0,-2 0 0,-2 0 0,0 1 0,2-1 0,-1 1 0,1 0 0,0 0 0,0-1 0,2-1 0,-1 1 0,-2-1 0,-2 2 0,0 1 0,1 0 0,2 0 0,0 2 0,1-3 0,-2-1 0,1-1 0,0-1 0,1 3 0,1 0 0,-1 1 0,-1-2 0,0 0 0,2 0 0,1-2 0,0 0 0,0-1 0,-2-1 0,-1 0 0,-3 0 0,-3-2 0,1 0 0,0 2 0,3 1 0,3 3 0,1 1 0,2-1 0,-1 1 0,1-2 0,-1-2 0,2 1 0,-5-2 0,0 0 0,-2-1 0,0 0 0,2 1 0,1 1 0,0 1 0,0 1 0,-2 1 0,-1 0 0,0-1 0,-1-1 0,2 0 0,0 1 0,-1 2 0,2 0 0,0 3 0,3-2 0,0-1 0,-1 0 0,2-1 0,-2 1 0,1 1 0,-1-3 0,-1 1 0,-4-6 0,4 8 0,-2-5 0,6 7 0,-3-3 0,1-1 0,0 0 0,0 1 0,-2-2 0,-3 1 0,-1-2 0,-1 1 0,1 0 0,2 1 0,1-1 0,1 1 0,-1-1 0,1 0 0,-2-1 0,5 3 0,-1 0 0,3 3 0,-3-2 0,0 0 0,-1 0 0,1-2 0,2 0 0,2 1 0,0 1 0,2 0 0,-1 1 0,1 2 0,2-1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4"/>
    </inkml:context>
    <inkml:brush xml:id="br0">
      <inkml:brushProperty name="width" value="0.025" units="cm"/>
      <inkml:brushProperty name="height" value="0.025" units="cm"/>
      <inkml:brushProperty name="transparency" value="204"/>
    </inkml:brush>
  </inkml:definitions>
  <inkml:trace contextRef="#ctx0" brushRef="#br0">155 1 24575,'-5'0'0,"-4"0"0,-6 0 0,0 0 0,0 0 0,0 0 0,4 0 0,0 0 0,1 0 0,2 0 0,0 0 0,2 2 0,-1 0 0,2 2 0,0-1 0,0 0 0,2 0 0,1 0 0,2 1 0,0-1 0,0 2 0,0 0 0,0 0 0,0 1 0,0 1 0,0-1 0,2 2 0,3-1 0,0-1 0,0 0 0,-3-2 0,0 1 0,1 2 0,-1-1 0,1 0 0,-3-1 0,0-1 0,0 2 0,0 1 0,0 4 0,0 1 0,0 2 0,0 3 0,0-7 0,0 2 0,0-10 0,0-1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45"/>
    </inkml:context>
    <inkml:brush xml:id="br0">
      <inkml:brushProperty name="width" value="0.025" units="cm"/>
      <inkml:brushProperty name="height" value="0.025" units="cm"/>
      <inkml:brushProperty name="transparency" value="204"/>
    </inkml:brush>
  </inkml:definitions>
  <inkml:trace contextRef="#ctx0" brushRef="#br0">807 62 24575,'-14'9'0,"-15"10"0,4-2 0,1-1 0,3-1 0,0-2 0,2-1 0,0 0 0,4-1 0,1 1 0,1-1 0,1 1 0,1-2 0,1-1 0,0-1 0,2-1 0,0 1 0,-3 0 0,-1 1 0,-2 2 0,0 0 0,1 0 0,1 2 0,2-1 0,0-1 0,0-1 0,1-2 0,0 1 0,1-1 0,-2 2 0,-2 3 0,0-1 0,-2 0 0,0 1 0,1-2 0,-1 2 0,1-1 0,0-1 0,-1 0 0,2 0 0,0 1 0,1-1 0,1 0 0,-2-1 0,1 0 0,-1 3 0,-1-3 0,0 0 0,0 0 0,-2 0 0,2 1 0,0-1 0,2-1 0,-1 0 0,0 0 0,1-1 0,0 0 0,2-1 0,-1 2 0,-1 0 0,3 2 0,1-3 0,2 0 0,2-1 0,1-1 0,2 0 0,0-1 0,0 1 0,0 0 0,0-1 0,0-3 0</inkml:trace>
  <inkml:trace contextRef="#ctx0" brushRef="#br0" timeOffset="1">1117 84 24575,'-1'-1'0,"-9"-4"0,0 1 0,1 0 0,1 2 0,1 1 0,-1 1 0,1 0 0,-1 0 0,1 0 0,0 0 0,0 0 0,-1 0 0,0 0 0,-1 0 0,2 0 0,3 0 0,2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4"/>
    </inkml:context>
    <inkml:brush xml:id="br0">
      <inkml:brushProperty name="width" value="0.025" units="cm"/>
      <inkml:brushProperty name="height" value="0.025" units="cm"/>
      <inkml:brushProperty name="transparency" value="204"/>
    </inkml:brush>
  </inkml:definitions>
  <inkml:trace contextRef="#ctx0" brushRef="#br0">169 0 24575,'-6'0'0,"0"0"0,-4 0 0,0 0 0,1 0 0,0 0 0,5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5"/>
    </inkml:context>
    <inkml:brush xml:id="br0">
      <inkml:brushProperty name="width" value="0.025" units="cm"/>
      <inkml:brushProperty name="height" value="0.025" units="cm"/>
      <inkml:brushProperty name="transparency" value="204"/>
    </inkml:brush>
  </inkml:definitions>
  <inkml:trace contextRef="#ctx0" brushRef="#br0">1671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0,-4 1 0,4-4 0,0-2 0,5-1 0,0 0 0,-1 2 0,-1-1 0,1-1 0,4-2 0,4-1 0,4 0 0,-22 9 0</inkml:trace>
  <inkml:trace contextRef="#ctx0" brushRef="#br0" timeOffset="1">1687 472 24575,'-5'7'0,"0"-1"0,0-2 0,0 0 0,0 0 0,-1 0 0,0 1 0,1-1 0,1 1 0,0 0 0,1-3 0,1 0 0,1-2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7"/>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39"/>
    </inkml:context>
    <inkml:brush xml:id="br0">
      <inkml:brushProperty name="width" value="0.025" units="cm"/>
      <inkml:brushProperty name="height" value="0.025" units="cm"/>
      <inkml:brushProperty name="transparency" value="204"/>
    </inkml:brush>
  </inkml:definitions>
  <inkml:trace contextRef="#ctx0" brushRef="#br0">1201 433 24575,'10'3'0,"5"2"0,1 0 0,-4 0 0,1-1 0,-2 0 0,-2 0 0,-1 0 0,1 0 0,0 0 0,0-2 0,2 3 0,-3-1 0,0-1 0,2 3 0,-5-5 0,5 2 0,-4 1 0,0-3 0,1 5 0,-2-4 0,1 0 0,1 2 0,0 4 0,-2-5 0,1 6 0,-3-4 0,1 1 0,1 1 0,2 0 0,2 1 0,-2 0 0,1-1 0,0 0 0,2-1 0,0-1 0,0 3 0,-1-2 0,-1 0 0,3 1 0,-5-2 0,4-1 0,-5 1 0,3 0 0,1 1 0,2 1 0,0-1 0,-1 1 0,0-1 0,-1 0 0,0-1 0,-1 1 0,-1 0 0,2-1 0,0 1 0,2-1 0,2 2 0,-2 0 0,0 0 0,-2 1 0,0-1 0,1 0 0,-1 0 0,0 0 0,-1-1 0,1 0 0,2-1 0,1 2 0,0 2 0,2 0 0,-1 0 0,-1 0 0,0 1 0,-1 0 0,-1-2 0,0-1 0,0 1 0,1 1 0,1 1 0,0-1 0,-2 1 0,0 0 0,-1 1 0,1 0 0,1 2 0,-1-1 0,-1 0 0,1 0 0,0-1 0,0 2 0,0 0 0,-2 2 0,1 0 0,1-3 0,-2-1 0,-1-2 0,-1-1 0,-1 1 0,2 0 0,1 1 0,1 2 0,0 1 0,-1 0 0,-2-2 0,-2-2 0,1-1 0,-1-1 0,1 1 0,1 0 0,2 1 0,1 0 0,0-1 0,1 0 0,-1-1 0,-2-1 0,1 1 0,-1 1 0,0 2 0,1 0 0,-1-1 0,0 0 0,1-2 0,1 3 0,2 0 0,1 2 0,-3 0 0,-1-2 0,-1 0 0,3 0 0,2 0 0,0 0 0,0-1 0,-1 0 0,-1 0 0,3 2 0,-7-4 0,3 3 0,-4-3 0,5 3 0,6 3 0,0 2 0,0-2 0,-3-1 0,-2-3 0,2 1 0,1 1 0,1 1 0,2 1 0,-2-2 0,-1 0 0,0 0 0,-1 1 0,2 1 0,-1-1 0,1 1 0,0-2 0,0 4 0,-4-7 0,3 5 0,-4-4 0,3 5 0,4 1 0,-1 1 0,-1-1 0,-4-3 0,-2 0 0,2 0 0,1 0 0,0-1 0,-1-2 0,-1 2 0,-2 0 0,1 0 0,2 4 0,-4-8 0,5 6 0,-5-5 0,1 2 0,0 0 0,0-1 0,0-2 0,-1 1 0,7 3 0,1 0 0,2 1 0,5 2 0,-3 0 0,3 4 0,1 1 0,-6-4 0,-1-5 0,-2-2 0,-5 0 0,3 1 0,-4 0 0,0-1 0,1 0 0,-3-1 0,-2-2 0,-2 1 0,0-2 0,1 1 0,0 1 0,-1 0 0,-2 1 0,0-1 0,0 0 0,0 1 0,0 2 0,0 1 0,0 1 0,0-1 0,0 3 0,0 1 0,0-1 0,0 0 0,0-2 0,0 0 0,0 0 0,0 0 0,0 0 0,0 1 0,0 0 0,0 0 0,0-2 0,0 1 0,0-1 0,0 1 0,0-1 0,0 0 0,0-1 0,0-2 0,0 0 0,0 0 0,1 0 0,2-1 0,0 1 0,0 1 0,-1 1 0,-1-1 0,1 0 0,1 1 0,0 0 0,0 1 0,0 0 0,2-1 0,0 2 0,0 0 0,1 2 0,-2-4 0,1 2 0,-2-3 0,0 2 0,2 0 0,-2 0 0,0-1 0,1 0 0,-2-1 0,1 0 0,1-1 0,0 1 0,-1 0 0,2 0 0,-2 0 0,0-2 0,1 2 0,0 0 0,-1 0 0,0 0 0,0-2 0,-1 0 0,2 0 0,0 0 0,-1-1 0,0 1 0,0 1 0,0 0 0,-1-1 0,2-1 0,-1 0 0,0 1 0,2 0 0,-1 1 0,-1-1 0,2-1 0,-2 1 0,3 3 0,-1-1 0,1 0 0,-1-1 0,-2 2 0,1-4 0,-1 4 0,1-4 0,0 1 0,-1 0 0,2 0 0,1 1 0,-1 0 0,0-1 0,-1 0 0,-1 0 0,1 0 0,0-1 0,2 0 0,0 3 0,-1-4 0,1 3 0,-1-2 0,2 1 0,-1 1 0,2 1 0,1 1 0,0 0 0,2 1 0,-1-1 0,-2-2 0,-1-1 0,0 0 0,0-2 0,1 2 0,-2 1 0,1 1 0,0 2 0,-1-2 0,2-1 0,1-1 0,0 0 0,0 2 0,-2 0 0,-1 0 0,0 2 0,1-1 0,4 0 0,1-1 0,-2-1 0,-2 2 0,-2 0 0,0 0 0,2-2 0,-1-1 0,1-2 0,-1 0 0,-1 2 0,-2-5 0,1 8 0,-2-7 0,1 4 0,-1-2 0,2-1 0,2 2 0,0-1 0,0 2 0,0 0 0,0 0 0,0-1 0,-3-2 0,0 1 0,0 0 0,-1-1 0,-1 1 0,1 0 0,-2 0 0,2-1 0,0 0 0,-1-1 0,-1 2 0,-1-1 0,2-1 0,0 0 0,2-2 0,0 0 0,0 0 0,0 0 0,2 0 0,1 0 0,-1 0 0,0 0 0,-2 0 0,0 0 0,0 2 0,0 0 0,1 0 0,-1 1 0,0 0 0,1-1 0,-1 0 0,0-2 0,-1 2 0,1 1 0,0-1 0,1-1 0,0 1 0,-1 0 0,2 0 0,-1 1 0,1-1 0,-1 0 0,0 0 0,2-1 0,1 0 0,0 1 0,-1 1 0,-1 1 0,1-1 0,0 2 0,1 0 0,-1-1 0,1 0 0,0-2 0,0 1 0,0-1 0,0 1 0,-2 1 0,2-1 0,0 1 0,2 0 0,1-2 0,-1 1 0,1 0 0,-1 1 0,0 0 0,1 1 0,1 0 0,0-1 0,1 0 0,-1-1 0,1 0 0,0 0 0,0 1 0,0 1 0,2 1 0,0 0 0,2-1 0,-1 1 0,1-2 0,2 0 0,1 2 0,-1-1 0,1 0 0,0 0 0,2 1 0,1 0 0,1 1 0,0 0 0,-1-1 0,-2 1 0,0 0 0,-1-2 0,-1-1 0,1 1 0,-3-2 0,-1-1 0,0-1 0,1-1 0,0 0 0,-1 2 0,1 1 0,-2 2 0,1 0 0,-2-3 0,-1 2 0,1-2 0,-2 0 0,0 0 0,-1-1 0,-1 1 0,-1 1 0,-1-1 0,-1-1 0,1-1 0,0 0 0,0 0 0,-1 0 0,1 0 0,-1 0 0,0 0 0,0 0 0,1 3 0,1-1 0,-1 1 0,0 1 0,2-1 0,-1 2 0,2 0 0,1 0 0,-1 1 0,3-1 0,0 1 0,3-1 0,0 0 0,1 0 0,0 0 0,-2 0 0,-1-2 0,-3 1 0,-1 1 0,-2-1 0,1 0 0,-1 0 0,0-1 0,-1-1 0,1-1 0,-1 2 0,0-1 0,0 1 0,0-1 0,0-2 0,-1 1 0,1 2 0,0-1 0,0 2 0,0-1 0,0-1 0,1 1 0,3 0 0,1 0 0,1 1 0,0 2 0,0-1 0,-1 1 0,-1 1 0,0 0 0,-1 0 0,-1-1 0,0-1 0,0-1 0,-2 1 0,-2-1 0,-1 2 0,0 0 0,0 0 0,0 1 0,1 0 0,-1-2 0,-2 1 0,0 0 0,-2 0 0,2 1 0,-1 0 0,3-1 0,-1 0 0,1-2 0,0 0 0,-2 2 0,-1-2 0,-2 1 0,0 0 0,0-1 0,0 2 0,0-1 0,0 1 0,0 2 0,0-1 0,0 0 0,0 1 0,0 0 0,0 0 0,0 1 0,0 0 0,0-1 0,0 1 0,3 0 0,0 1 0,1 1 0,1 2 0,-1-1 0,0-1 0,1 1 0,-2 0 0,2 3 0,-1-1 0,0 1 0,2 2 0,-1-1 0,1 1 0,1-1 0,-2 0 0,-2-1 0,-1-2 0,1-1 0,0-3 0,0 1 0,0-1 0,-3 0 0,0 1 0,2 2 0,1 1 0,1-1 0,-2 0 0,-2-1 0,0 0 0,0-1 0,0 2 0,0 0 0,0 0 0,0 1 0,0-2 0,0-2 0,0 0 0,0-1 0,0-1 0,0 2 0,0 2 0,0-1 0,0 2 0,0-1 0,0 0 0,0 1 0,0-1 0,0 1 0,0-1 0,0 0 0,0-1 0,0 0 0,0-2 0,0-1 0,0 0 0,0 0 0,0 1 0,0 0 0,0 1 0,0 0 0,0-2 0,0 1 0,0 0 0,0 0 0,0 0 0,0-1 0,0 2 0,0 0 0,0 1 0,0 2 0,0-1 0,0 0 0,0 1 0,0 0 0,0 0 0,0 1 0,0 1 0,0 2 0,-2 2 0,-1 1 0,-1 2 0,2-2 0,2-2 0,0 1 0,0-1 0,0 3 0,0 1 0,-2-1 0,-2 1 0,1 0 0,1-1 0,2 1 0,0-1 0,0 1 0,0 0 0,0-1 0,0 0 0,0 1 0,0-3 0,-3-1 0,0-2 0,0 0 0,1-1 0,2-1 0,0-1 0,0 0 0,0 0 0,0 1 0,0-1 0,0 0 0,0 0 0,0 0 0,0-2 0,0 0 0,0-1 0,0 0 0,0-1 0,0 0 0,0-1 0,0 0 0,0-1 0,0 0 0,0 0 0,0 0 0,0 0 0,0 1 0,0 0 0,0 0 0,0 0 0,0 1 0,0 0 0,0 1 0,0-1 0,1 1 0,1 0 0,1 0 0,-1 0 0,0-1 0,-2 3 0,0-1 0,1 3 0,1 1 0,3 1 0,1 3 0,-1-2 0,0 1 0,-1 1 0,-1 1 0,0 2 0,0-1 0,0 1 0,3-1 0,-1-2 0,-2-2 0,3-2 0,-3-1 0,2 0 0,1 0 0,0-1 0,-1 2 0,1 0 0,1 0 0,-1 1 0,2 1 0,0 3 0,1 0 0,0-1 0,-1-1 0,1 2 0,0 1 0,1 0 0,-2 1 0,-5-14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8"/>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639"/>
    </inkml:context>
    <inkml:brush xml:id="br0">
      <inkml:brushProperty name="width" value="0.025" units="cm"/>
      <inkml:brushProperty name="height" value="0.025" units="cm"/>
      <inkml:brushProperty name="transparency" value="204"/>
    </inkml:brush>
  </inkml:definitions>
  <inkml:trace contextRef="#ctx0" brushRef="#br0">0 0 24575,'0'0'0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0"/>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1"/>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2"/>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3"/>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4"/>
    </inkml:context>
    <inkml:brush xml:id="br0">
      <inkml:brushProperty name="width" value="0.025" units="cm"/>
      <inkml:brushProperty name="height" value="0.025" units="cm"/>
      <inkml:brushProperty name="transparency" value="204"/>
    </inkml:brush>
  </inkml:definitions>
  <inkml:trace contextRef="#ctx0" brushRef="#br0">3320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0,-2 2 0,2-2 0,-2 2 0,3-3 0,-1 1 0,-3 2 0,3-1 0,-3 1 0,4-3 0,-1 0 0,-3 4 0,4-3 0,-3 3 0,4-2 0,-2 0 0,0 0 0,0 1 0,-1-1 0,-1 0 0,1 0 0,-1-2 0,2 2 0,-1 0 0,0 1 0,0 0 0,-1-1 0,2 1 0,0 1 0,-2-1 0,3 0 0,-3 1 0,2-1 0,0 1 0,-1 0 0,0 0 0,0 0 0,2 0 0,-1 2 0,-3 0 0,3-2 0,-3 1 0,4-2 0,-1 1 0,0 1 0,0 0 0,-2 1 0,0-2 0,-1 1 0,0-1 0,3 0 0,0 1 0,0-1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0,-8 1 0,-8-2 0,1-1 0,2 0 0,6-1 0,6 0 0,5 1 0,4-1 0,0 1 0,0-1 0,0-1 0,1-1 0,2 0 0,0 0 0,2 0 0,1 0 0,2 0 0,2 0 0,2 0 0,-1 0 0,-1 0 0,-1 0 0,1 0 0,0 0 0,3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5"/>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6"/>
    </inkml:context>
    <inkml:brush xml:id="br0">
      <inkml:brushProperty name="width" value="0.025" units="cm"/>
      <inkml:brushProperty name="height" value="0.025" units="cm"/>
      <inkml:brushProperty name="transparency" value="204"/>
    </inkml:brush>
  </inkml:definitions>
  <inkml:trace contextRef="#ctx0" brushRef="#br0">5641 73 24575,'-7'5'0,"0"-1"0,-1-1 0,1 0 0,-1 1 0,-1 2 0,0-1 0,-1 1 0,1-2 0,2-3 0,0 0 0,1-1 0,1 2 0,-3 3 0,2-2 0,-1 2 0,3-3 0,1 0 0,1 1 0,-2 1 0,1-2 0,-1-1 0,-1 0 0,1 1 0,0 0 0,-1 3 0,1-3 0,-2 1 0,2-2 0,-1 1 0,2 0 0,-1 0 0,0-1 0,-1 0 0,1 1 0,0 0 0,0 2 0,-2 1 0,-1 1 0,-3 1 0,4-3 0,-1 0 0,4-2 0,-3 1 0,-1 1 0,1 0 0,0 0 0,2 0 0,-1 0 0,-3 1 0,1 1 0,-2-1 0,2 0 0,1-1 0,0-1 0,-1 0 0,1 1 0,0-1 0,2 2 0,0-1 0,-1 1 0,0-1 0,0-2 0,0 0 0,2 0 0,-1 0 0,0-1 0,-1 1 0,0 0 0,0 0 0,-1 1 0,0 0 0,-1 1 0,0 0 0,0-1 0,2 0 0,1-1 0,0 0 0,-2-1 0,1 1 0,-3 1 0,3-2 0,-3 3 0,4 0 0,-1 0 0,1 0 0,-1-1 0,0 0 0,0-1 0,0 0 0,0 0 0,0 0 0,1 1 0,-4 1 0,5-2 0,-6 3 0,7-2 0,-6 1 0,4-2 0,-1 2 0,0-1 0,-1 1 0,0 0 0,0-1 0,-2 0 0,1-1 0,-1 2 0,-1 0 0,1 0 0,0 0 0,0 1 0,0-1 0,0 1 0,2-1 0,1-1 0,-2 1 0,0 0 0,-2 1 0,-1-1 0,1-1 0,1 1 0,0 0 0,1 0 0,0 0 0,-1 0 0,0 0 0,-1 0 0,1 0 0,0 0 0,0-1 0,2 0 0,-3 1 0,4 0 0,-3 0 0,3-2 0,-1 0 0,1 0 0,-1 1 0,1-1 0,-1 2 0,0-2 0,0 0 0,0-1 0,1 1 0,-1 0 0,-1 0 0,0 2 0,-1-2 0,2 0 0,-1-1 0,1 0 0,0 1 0,-2 0 0,0 0 0,-2-1 0,0 1 0,0 1 0,-1-1 0,0 0 0,1-1 0,0 2 0,0-1 0,-2-1 0,-2 2 0,0-1 0,-1 1 0,0-1 0,3-2 0,-1 3 0,1-1 0,2 0 0,-1 0 0,0 0 0,-1 0 0,0 0 0,1-1 0,-3-1 0,2 2 0,0 0 0,0 0 0,2 0 0,-2-2 0,1 0 0,1 2 0,0 0 0,1 1 0,-1-1 0,0-2 0,1 0 0,0 0 0,0 0 0,0 1 0,0 1 0,0 1 0,0-2 0,0-1 0,0 0 0,1 1 0,0 1 0,0 0 0,0 0 0,-4-1 0,4-1 0,-3 2 0,4 0 0,-1 0 0,1 0 0,0-1 0,0 0 0,1 1 0,0 0 0,-1-1 0,0-1 0,0 1 0,0 1 0,0 0 0,-1 0 0,1-1 0,1 1 0,1 0 0,0 0 0,0-1 0,0-1 0,-5 0 0,4 1 0,-3 1 0,4 0 0,1 1 0,-3 0 0,3-2 0,-2 5 0,3-5 0,-1 4 0,1-3 0,0 0 0,-2 1 0,1 0 0,-1-1 0,1 0 0,2 0 0,-1 0 0,0 4 0,0-4 0,-1 3 0,1-3 0,-1 0 0,0 0 0,0 0 0,1 0 0,1 2 0,-3 0 0,3-1 0,-5 3 0,3-5 0,-1 5 0,1-4 0,-1 0 0,1 0 0,0 0 0,1 0 0,-1 0 0,0-1 0,-2 0 0,1 1 0,0 0 0,0 1 0,1 1 0,-1-3 0,0 1 0,0-1 0,0 0 0,0 1 0,0 0 0,-1 0 0,0 0 0,-1 0 0,-1 0 0,1 1 0,-1-1 0,0 1 0,0 1 0,-1-2 0,2 1 0,-3 1 0,3-2 0,-3 3 0,4-3 0,-2 0 0,-1 0 0,0-2 0,-1 1 0,-1 1 0,1 0 0,0 0 0,1-1 0,0 0 0,0 1 0,0 0 0,2 0 0,-1-2 0,0 1 0,-2 2 0,5-1 0,-3 0 0,3-2 0,0 0 0,1 1 0,0 2 0,-1-1 0,0 0 0,-1-1 0,0-1 0,0 1 0,0 0 0,0 1 0,2 0 0,-1-1 0,0-1 0,0 2 0,-1 1 0,1-1 0,-1 0 0,1-2 0,0 1 0,0 1 0,0 0 0,1-1 0,-1 0 0,1-1 0,0 0 0,0 0 0,0 1 0,-4 2 0,3-1 0,-3 1 0,4-3 0,-1 0 0,0 0 0,0 1 0,0 1 0,-1 0 0,0 0 0,-3 2 0,3-2 0,-3 1 0,3-1 0,-2 0 0,0 1 0,0-1 0,2-2 0,-1 2 0,1 1 0,1-1 0,-1 0 0,0-2 0,1 1 0,-1 2 0,-2-1 0,2 0 0,-2-1 0,3-1 0,-1 0 0,0 0 0,-1 0 0,1 0 0,1 1 0,-1 1 0,0 0 0,-1 0 0,-1-2 0,-2 0 0,0 2 0,-1 0 0,1 0 0,3 0 0,0-2 0,1 0 0,0 0 0,0 0 0,1 1 0,-1 1 0,-1 0 0,0 0 0,-1-2 0,0 0 0,1 0 0,0 0 0,1 0 0,0 0 0,0 1 0,0 1 0,0 0 0,1 0 0,-1-2 0,1 0 0,1 0 0,0 0 0,0 2 0,0 1 0,-2-1 0,0 0 0,0-1 0,1 2 0,1-1 0,-1 0 0,0-1 0,-1 0 0,-2 2 0,3-2 0,-2 2 0,4-3 0,-1 0 0,0 0 0,0 0 0,0 0 0,-1 2 0,0 1 0,-1-1 0,0 0 0,1-2 0,0 0 0,1 4 0,1-3 0,-1 3 0,0-2 0,-1-1 0,0 1 0,0 1 0,1-1 0,1 0 0,-1-1 0,2 1 0,-1-1 0,0 1 0,-1 0 0,-1-2 0,0 0 0,0 1 0,1 1 0,0 0 0,0 0 0,0-1 0,-1 1 0,1 0 0,-1 1 0,0-1 0,0 0 0,1 0 0,0-2 0,-2 2 0,0 1 0,-1 1 0,0 1 0,1-3 0,0 2 0,-1-2 0,1 0 0,1 1 0,-1-1 0,1 0 0,-1-1 0,1 2 0,-1-1 0,1 1 0,-1 0 0,0-2 0,0 1 0,0 0 0,1 1 0,0-1 0,-1 0 0,1 1 0,-1-1 0,0 0 0,1 0 0,1 1 0,-2-1 0,3 0 0,-5-1 0,4 0 0,-5 2 0,4-2 0,-3 3 0,3-2 0,0 0 0,1 1 0,0-1 0,-1 0 0,1 0 0,-1 0 0,-2 0 0,3 0 0,-3 0 0,4-2 0,-1 1 0,0 1 0,0 0 0,1 0 0,-1-1 0,-4 2 0,4-2 0,-3 3 0,0-1 0,3-2 0,-4 4 0,4-3 0,-1 1 0,0-1 0,0 0 0,-1 0 0,1 0 0,-1-1 0,2 1 0,0 0 0,0 0 0,0-1 0,0 1 0,-1 1 0,0 0 0,0 1 0,-1-2 0,0-1 0,1 2 0,-1-1 0,2 2 0,0 0 0,-1-3 0,0 2 0,-4 0 0,4 0 0,-4 2 0,5-2 0,-4 1 0,3-2 0,-2 1 0,3-1 0,-1 0 0,0 0 0,0 0 0,0 1 0,-1 1 0,0 0 0,0-1 0,0 0 0,-1-1 0,-1 2 0,0-1 0,0 0 0,1 0 0,0-1 0,3 1 0,-1 0 0,-1 0 0,0 1 0,-2 0 0,2 0 0,0 1 0,1-1 0,0-1 0,-1 0 0,-1 2 0,0-1 0,-1 0 0,1-1 0,2-1 0,0 2 0,1-2 0,0 0 0,0 0 0,0 2 0,0-2 0,-2 4 0,2-3 0,-2-1 0,1 1 0,1 0 0,-5 3 0,4-3 0,-2 1 0,3-2 0,-1 0 0,-1 2 0,-1-1 0,-1 2 0,0-1 0,0 0 0,1-1 0,-1 0 0,0 1 0,-2 1 0,0-1 0,0 1 0,1-2 0,0-1 0,3 1 0,0 0 0,1-2 0,-1 1 0,-1 0 0,0 0 0,0 0 0,1 0 0,0 0 0,-1 0 0,-2 0 0,4-1 0,-3 1 0,3 1 0,0-1 0,-1 0 0,0-2 0,0 0 0,0 2 0,-2 1 0,-1-1 0,-1 0 0,-1-2 0,0 0 0,2 2 0,-2 1 0,-1-1 0,0 0 0,-2 0 0,1 1 0,1-1 0,0 0 0,2 0 0,0 0 0,1 0 0,1 0 0,-2-2 0,-1 0 0,1 0 0,-1 0 0,3 0 0,0 0 0,0 0 0,1 0 0,-2 0 0,0 0 0,1 0 0,1 0 0,0 0 0,2 0 0,0 0 0,-1 0 0,-1 0 0,-1 0 0,-2 0 0,-2 0 0,-1 0 0,0 0 0,2 0 0,-2 0 0,6 0 0,-2 0 0,5 0 0,-2 0 0,0 0 0,1 0 0,-1 0 0,0 0 0,-1 0 0,-1 0 0,-2 0 0,-1 0 0,1 0 0,-1 0 0,5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7"/>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0"/>
    </inkml:context>
    <inkml:brush xml:id="br0">
      <inkml:brushProperty name="width" value="0.025" units="cm"/>
      <inkml:brushProperty name="height" value="0.025" units="cm"/>
      <inkml:brushProperty name="transparency" value="204"/>
    </inkml:brush>
  </inkml:definitions>
  <inkml:trace contextRef="#ctx0" brushRef="#br0">1228 808 24575,'4'2'0,"10"5"0,2 2 0,-1-1 0,0 2 0,1 0 0,0-1 0,1 3 0,1-1 0,1 1 0,2 0 0,0 0 0,0 0 0,-3 0 0,-1 1 0,-3-3 0,0 0 0,-2 0 0,-1-2 0,-1 3 0,0-2 0,-2-1 0,1 1 0,-2-1 0,2 1 0,-2-2 0,-1 1 0,0-1 0,-1 0 0,1 0 0,0 0 0,-1-1 0,-1 1 0,1 0 0,0 0 0,0-1 0,0-1 0,-1 1 0,1 0 0,1 0 0,-1 3 0,2 0 0,0-1 0,2 1 0,0 0 0,-1-1 0,0 1 0,-1-1 0,1-1 0,0 0 0,-1 0 0,0-1 0,-2 0 0,2 0 0,-1 2 0,2-1 0,0 1 0,0-2 0,0 2 0,1-1 0,1 2 0,2 2 0,0 1 0,2 1 0,1 2 0,3 1 0,0-1 0,-1 1 0,1 0 0,-2 0 0,-1 1 0,-2-2 0,0 0 0,-1-2 0,2 0 0,0-1 0,-1-1 0,0 0 0,-2-1 0,1 2 0,-1 1 0,2-1 0,-1 1 0,1 0 0,1 2 0,-2 0 0,0-1 0,0-1 0,0-1 0,3 1 0,-2 0 0,0 0 0,-3 1 0,0-3 0,1 2 0,1-1 0,0 0 0,1 1 0,-1-2 0,2 0 0,0 1 0,1 0 0,-1 1 0,1 1 0,-3 0 0,2-2 0,0 0 0,-2-1 0,2-1 0,-2 2 0,2 0 0,1-1 0,0 0 0,0 0 0,-2 1 0,0 0 0,0-1 0,-1-2 0,0-1 0,-2 0 0,-1 2 0,0 0 0,1 0 0,2-1 0,0 0 0,0 0 0,-1 1 0,-3 0 0,-1 0 0,2 0 0,0 1 0,-1 1 0,0-2 0,-3 1 0,1 1 0,-1-1 0,-1-1 0,1 0 0,0-1 0,1 0 0,-1-1 0,-1-1 0,-1 1 0,0 1 0,0 0 0,-1 0 0,2 1 0,0-2 0,1 0 0,-2-1 0,-1 1 0,-2 2 0,1 1 0,2 0 0,0 0 0,-1 1 0,2 1 0,-1-1 0,1 0 0,2-2 0,-2 0 0,2 0 0,-1 1 0,0 1 0,-1 0 0,2 0 0,2 0 0,-2-1 0,1-2 0,-2 0 0,0 2 0,-1-1 0,-1 1 0,1 0 0,0 0 0,-1 1 0,0-1 0,0 2 0,1-3 0,0 2 0,1 0 0,-2 0 0,0 0 0,1-2 0,-1-1 0,0 0 0,2 1 0,-2 0 0,0 0 0,2 0 0,-2 1 0,1 1 0,0-1 0,1-1 0,0 0 0,0 0 0,-3 4 0,1 2 0,-1-3 0,3 1 0,1-3 0,-2-2 0,5 4 0,-1 1 0,6 5 0,1 0 0,-7-5 0,-1-3 0,-4-2 0,4-1 0,6 3 0,-4-4 0,3 3 0,-7-4 0,3 1 0,-1 1 0,1 0 0,-2 0 0,0 3 0,-2-6 0,2 2 0,-4-3 0,1 0 0,-3 0 0,0-1 0,2 1 0,0 0 0,2-2 0,0 0 0,-1-2 0,-1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8"/>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1 0,0-1 0,-2 0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69"/>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0"/>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1"/>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3"/>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4"/>
    </inkml:context>
    <inkml:brush xml:id="br0">
      <inkml:brushProperty name="width" value="0.025" units="cm"/>
      <inkml:brushProperty name="height" value="0.025" units="cm"/>
      <inkml:brushProperty name="transparency" value="204"/>
    </inkml:brush>
  </inkml:definitions>
  <inkml:trace contextRef="#ctx0" brushRef="#br0">1201 433 24575,'9'3'0,"5"1"0,-1 1 0,-1-1 0,-1 0 0,-1 0 0,-2-1 0,-1 1 0,1 0 0,0-1 0,1 0 0,0 1 0,-2 0 0,0-1 0,3 2 0,-6-4 0,5 2 0,-4 1 0,0-3 0,2 4 0,-3-4 0,2 1 0,0 2 0,0 3 0,-1-3 0,0 4 0,-2-4 0,1 2 0,0 0 0,2 0 0,2 2 0,-1 0 0,0-2 0,0 0 0,1 0 0,1-1 0,1 1 0,-2 0 0,-1 0 0,2 0 0,-3-1 0,3-1 0,-5 0 0,4 1 0,0 0 0,1 2 0,1-1 0,-1 0 0,0-1 0,-1 1 0,0-1 0,-1 0 0,0 1 0,1-2 0,0 1 0,2 0 0,1 1 0,-1 1 0,0-1 0,-2 2 0,0-2 0,1 1 0,-1 0 0,0-1 0,0-1 0,0 0 0,1 1 0,2 0 0,0 2 0,1 0 0,0 1 0,-1-1 0,-1 1 0,0 0 0,-1-2 0,0 0 0,0 1 0,1 0 0,0 1 0,1-1 0,-2 1 0,0 1 0,-1-1 0,1 2 0,1 1 0,-1-1 0,-1 0 0,1 0 0,0-1 0,0 2 0,0 1 0,-2 0 0,1 1 0,1-3 0,-2-1 0,0-2 0,-2 0 0,0 0 0,1 0 0,0 2 0,3 1 0,-1 0 0,-1 1 0,-2-2 0,-1-1 0,0-2 0,0 0 0,1 0 0,0 0 0,2 1 0,1 1 0,0-1 0,1-1 0,-1-1 0,-2 0 0,1 0 0,0 2 0,-1 1 0,1-1 0,0 1 0,-2-1 0,3-1 0,0 2 0,2 1 0,0 0 0,-2 1 0,0-2 0,-2 1 0,3-1 0,1 0 0,1 0 0,0 0 0,-1-1 0,-1 1 0,2 0 0,-5-2 0,2 2 0,-3-3 0,4 4 0,4 2 0,2 1 0,-1 0 0,-2-3 0,-2-1 0,1 0 0,2 1 0,1 1 0,1 1 0,-2-1 0,0-1 0,-1 0 0,0 0 0,1 2 0,0 0 0,0 0 0,0-2 0,1 4 0,-4-7 0,2 5 0,-3-4 0,3 5 0,3 1 0,-1 1 0,0-1 0,-4-3 0,-2 0 0,2 0 0,0 0 0,2-1 0,-3-2 0,0 2 0,-2 0 0,2 1 0,0 2 0,-3-6 0,5 5 0,-5-5 0,1 2 0,1 1 0,-1-3 0,0 0 0,0 0 0,5 3 0,2 1 0,0 0 0,6 2 0,-3 0 0,2 3 0,3 2 0,-8-5 0,1-3 0,-2-3 0,-6 1 0,4-1 0,-4 2 0,1-2 0,0 0 0,-3 0 0,-2-2 0,-1 0 0,1-1 0,-1 1 0,0 0 0,0 1 0,-2 0 0,0 0 0,0-1 0,0 2 0,0 1 0,0 1 0,0 1 0,0 0 0,0 2 0,0 0 0,0 0 0,0 0 0,0-1 0,0-1 0,0-1 0,0 1 0,0 1 0,0 0 0,0 0 0,0 0 0,0-2 0,0 1 0,0 0 0,0-1 0,0 1 0,0-1 0,0-1 0,0-1 0,0 0 0,0-1 0,1 0 0,2 0 0,0 1 0,-1 0 0,0 0 0,-1 1 0,1 0 0,0 0 0,1 1 0,0 0 0,0-1 0,1 1 0,0 1 0,0 0 0,2 2 0,-2-4 0,1 2 0,-3-3 0,1 3 0,1-1 0,-1 0 0,-1 0 0,2-1 0,-2 0 0,0-1 0,2-1 0,0 1 0,-1 1 0,1-1 0,-1 0 0,-1 0 0,2-1 0,-1 2 0,0 0 0,0-2 0,-1 1 0,1-2 0,0 0 0,0 0 0,0 1 0,0-1 0,0 1 0,-1 1 0,0-2 0,1 0 0,0 0 0,0 0 0,1 1 0,0 0 0,-2-1 0,3 0 0,-2 1 0,2 2 0,0 0 0,0-1 0,0-1 0,-3 2 0,2-3 0,-1 3 0,0-3 0,1 0 0,-1 1 0,1 0 0,1 0 0,0 0 0,-1 0 0,0 0 0,-1-1 0,-1 0 0,3 0 0,0 0 0,0 2 0,0-4 0,0 4 0,0-2 0,1 1 0,-1 0 0,2 1 0,1 1 0,1 1 0,0 0 0,0-1 0,-2-1 0,0-2 0,-1 0 0,1 0 0,-1 0 0,0 2 0,0 0 0,0 2 0,0-2 0,1-1 0,1 0 0,0 0 0,0 1 0,-2 0 0,-1 1 0,1 1 0,0-1 0,4 1 0,0-2 0,-1 0 0,-1 0 0,-3 2 0,1-1 0,0-1 0,1-2 0,0-1 0,-1-1 0,-1 3 0,-1-5 0,1 7 0,-3-6 0,2 4 0,-1-3 0,1 1 0,3-1 0,-2 2 0,2 0 0,0 1 0,-2-1 0,2-1 0,-3 0 0,-1-1 0,0 1 0,0-1 0,-1 0 0,1 1 0,-2-1 0,1 0 0,1 0 0,-1-1 0,-1 1 0,-1 1 0,1-2 0,1-1 0,2-1 0,-1 0 0,1 0 0,0 0 0,1 0 0,1 0 0,0 0 0,-1 0 0,-2 0 0,1 0 0,0 2 0,0-1 0,0 1 0,0 2 0,-1-2 0,1 0 0,0 0 0,0-2 0,-2 2 0,2 0 0,0 0 0,0-1 0,0 1 0,0 0 0,1 0 0,0 1 0,0-2 0,-1 1 0,1 0 0,2-1 0,-1 0 0,1 1 0,0 0 0,-2 2 0,2-1 0,-1 2 0,1-1 0,-1 0 0,1 0 0,0-2 0,1 0 0,-1 0 0,0 0 0,-2 2 0,2-1 0,1 0 0,1 1 0,1-2 0,-1 2 0,0-2 0,0 2 0,0 0 0,1 0 0,1 0 0,0 0 0,0 0 0,0-2 0,0 1 0,1 0 0,-1 1 0,2 1 0,-1 0 0,2 0 0,1 0 0,0 0 0,0-1 0,2 0 0,1 1 0,-1 0 0,1-1 0,0 1 0,1 1 0,2-1 0,1 2 0,-1-1 0,0 0 0,-2 0 0,-1 0 0,0-1 0,-1-1 0,1 0 0,-3-1 0,0-1 0,-1-1 0,1-1 0,0 0 0,0 2 0,0 1 0,-1 1 0,0 1 0,-2-3 0,0 1 0,0-1 0,-1 0 0,-1 0 0,1-1 0,-3 1 0,0 0 0,0 0 0,-2-1 0,1-1 0,0 0 0,0 0 0,0 0 0,0 0 0,-1 0 0,0 0 0,1 0 0,0 2 0,1 1 0,-1-1 0,0 2 0,2-1 0,-1 1 0,2 1 0,0-1 0,0 2 0,3-1 0,-1 1 0,4-2 0,-1 1 0,1 0 0,0-1 0,-2 0 0,0-1 0,-4 1 0,0 0 0,-1 0 0,-1 0 0,1 0 0,-1-2 0,-1 0 0,1-1 0,-1 1 0,0 1 0,0-1 0,0 0 0,1-2 0,-2 2 0,1 0 0,1-1 0,-2 3 0,2-1 0,-1-1 0,1 1 0,3-1 0,0 1 0,2 1 0,0 2 0,-1-2 0,0 2 0,-1 0 0,-1 0 0,0 1 0,-2-1 0,2-2 0,-2 0 0,0 0 0,-3 0 0,0 1 0,-1 1 0,0 0 0,1 1 0,0-2 0,0 1 0,-2-1 0,-1 0 0,-1 1 0,2 1 0,-1-1 0,2-1 0,0 0 0,0-1 0,1 0 0,-3 1 0,0-1 0,-2 1 0,0 0 0,0-1 0,0 1 0,0 0 0,0 0 0,0 2 0,0 0 0,0 0 0,0-1 0,0 1 0,0 1 0,0 0 0,0 0 0,0 1 0,0-1 0,2-1 0,1 3 0,1 0 0,1 2 0,-2-1 0,1-1 0,0 1 0,-1 1 0,2 1 0,-2 0 0,0 1 0,2 2 0,0-2 0,0 2 0,2-2 0,-3 1 0,-1-1 0,-1-2 0,0-1 0,1-2 0,0-1 0,-1 1 0,-2-1 0,0 2 0,3 1 0,-1 0 0,1 1 0,0-2 0,-3 1 0,0-1 0,0-1 0,0 2 0,0 0 0,0 0 0,0 1 0,0-2 0,0-1 0,0-1 0,0-1 0,0 0 0,0 1 0,0 2 0,0-1 0,0 2 0,0-1 0,0 1 0,0-1 0,0 1 0,0 0 0,0-1 0,0 0 0,0-1 0,0 0 0,0-1 0,0-1 0,0-1 0,0 1 0,0 0 0,0 0 0,0 1 0,0 0 0,0-1 0,0 0 0,0 0 0,0 1 0,0-1 0,0 0 0,0 1 0,0 1 0,0 0 0,0 1 0,0 0 0,0 1 0,0 0 0,0 0 0,0 0 0,0 1 0,0 1 0,0 1 0,-3 3 0,1 1 0,-1 1 0,1-2 0,2-1 0,0 0 0,0 1 0,0 1 0,0 1 0,-3 0 0,1 0 0,-1 0 0,1 0 0,2 0 0,0 0 0,0 0 0,0 0 0,0 0 0,0-1 0,0 1 0,-1-2 0,-1-1 0,-1-2 0,1-1 0,0 0 0,2-1 0,0-1 0,0 0 0,0 0 0,0 1 0,0 0 0,0-2 0,0 1 0,0 0 0,0-1 0,0-1 0,0-1 0,0 0 0,0 0 0,0-1 0,0 0 0,0-1 0,0 0 0,0-1 0,0 0 0,0 1 0,0 0 0,0 0 0,0 1 0,0-1 0,0 0 0,0 1 0,0 1 0,0 0 0,0 0 0,0 0 0,3 0 0,-1 0 0,0 1 0,0-1 0,-2 1 0,0 1 0,1 2 0,1 0 0,2 3 0,1 0 0,0 1 0,-1 0 0,0 0 0,-1 1 0,-1 2 0,1 0 0,0 0 0,2 0 0,0-3 0,-2-1 0,1-2 0,-1-1 0,2 0 0,0 0 0,0-1 0,0 2 0,0 0 0,1 0 0,0 0 0,1 2 0,0 2 0,2 1 0,-2-2 0,1 1 0,0 0 0,0 1 0,1 1 0,-2 0 0,-4-12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5"/>
    </inkml:context>
    <inkml:brush xml:id="br0">
      <inkml:brushProperty name="width" value="0.025" units="cm"/>
      <inkml:brushProperty name="height" value="0.025" units="cm"/>
      <inkml:brushProperty name="transparency" value="204"/>
    </inkml:brush>
  </inkml:definitions>
  <inkml:trace contextRef="#ctx0" brushRef="#br0">1228 808 24575,'4'2'0,"8"4"0,2 2 0,0 0 0,0 1 0,0 0 0,0 0 0,1 1 0,1 1 0,1-1 0,2 2 0,-1-1 0,1 0 0,-2 0 0,-2 1 0,-3-2 0,1-1 0,-2 0 0,-1-2 0,-1 3 0,-1-2 0,0 0 0,-1 0 0,0-1 0,0 2 0,0-2 0,-1-1 0,-1 1 0,-1 0 0,2-1 0,-1 0 0,-1 0 0,0 1 0,0-1 0,1 0 0,-1 0 0,1-2 0,-1 1 0,0 1 0,1 0 0,0 2 0,1 0 0,1 0 0,1 0 0,-1 0 0,1 0 0,-1 0 0,-1-1 0,1 0 0,0-1 0,0 1 0,-1-2 0,-1 1 0,0 0 0,1 0 0,1 2 0,0-2 0,0 0 0,1 1 0,0 0 0,1 1 0,2 2 0,-1 2 0,3 0 0,0 1 0,3 2 0,0-1 0,0 0 0,0 1 0,-2 0 0,-1 0 0,-1 0 0,0-2 0,-1-1 0,1 0 0,1-1 0,-2-1 0,1 0 0,-3 0 0,2 1 0,-1 0 0,2 1 0,-1-1 0,0 2 0,2 0 0,-2 1 0,-1-1 0,1-1 0,0-1 0,2 1 0,-1 0 0,-1 0 0,-1 1 0,-2-2 0,2 0 0,1 1 0,-1-2 0,2 2 0,-1-2 0,1 0 0,1 1 0,1 1 0,-2-1 0,1 2 0,-2 0 0,1-1 0,1-1 0,-2-1 0,1-1 0,-1 1 0,2 2 0,1-2 0,-1 0 0,0 0 0,-1 1 0,-1 0 0,1-1 0,-1-2 0,0 0 0,-2-1 0,-1 2 0,0 1 0,1-1 0,1 0 0,1-2 0,-1 2 0,0 0 0,-3 1 0,0-1 0,1 0 0,0 1 0,0 0 0,-2 1 0,-1-1 0,0 0 0,0 0 0,-2 0 0,2-1 0,0-1 0,0 0 0,-1 0 0,0-1 0,-2 0 0,1 1 0,0 0 0,-1 1 0,1-1 0,1 0 0,0-1 0,-1 0 0,-1 0 0,-2 2 0,1 1 0,1 1 0,0-1 0,1 1 0,0 1 0,0-1 0,1-1 0,0 0 0,1-1 0,0 1 0,-1 0 0,1 1 0,-1-1 0,1 2 0,2-1 0,-2-1 0,2-2 0,-3 1 0,0 0 0,0 1 0,-1 0 0,0 0 0,0 0 0,0 1 0,0-1 0,0 2 0,0-2 0,1 0 0,0 2 0,-1-1 0,0 0 0,0-2 0,0-1 0,0 1 0,1 0 0,-1 0 0,0 0 0,1 0 0,-1 2 0,1 0 0,-1-1 0,1-2 0,1 2 0,-1 0 0,-1 3 0,-1 1 0,0-2 0,2 1 0,1-3 0,-1-1 0,4 2 0,-1 2 0,6 4 0,0 1 0,-6-5 0,0-3 0,-5-2 0,4 0 0,6 2 0,-4-3 0,3 2 0,-6-4 0,1 1 0,1 2 0,0 0 0,-2-1 0,1 3 0,-2-5 0,1 1 0,-3-2 0,0-1 0,-2 0 0,0 1 0,2-1 0,0 1 0,2-2 0,-1-1 0,0 0 0,-2-1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6"/>
    </inkml:context>
    <inkml:brush xml:id="br0">
      <inkml:brushProperty name="width" value="0.025" units="cm"/>
      <inkml:brushProperty name="height" value="0.025" units="cm"/>
      <inkml:brushProperty name="transparency" value="204"/>
    </inkml:brush>
  </inkml:definitions>
  <inkml:trace contextRef="#ctx0" brushRef="#br0">1458 1286 24575,'1'0'0,"12"9"0,2 1 0,-1 0 0,2 1 0,1 1 0,-1 0 0,-1-1 0,-2 0 0,0-1 0,-2 1 0,0-2 0,1 0 0,1-2 0,1 0 0,0 1 0,0 0 0,0 0 0,-2-1 0,0 1 0,0-1 0,0 0 0,0 2 0,2-1 0,-1 2 0,0 1 0,1 1 0,-1 1 0,0 1 0,0-2 0,-1-1 0,-1 1 0,0 0 0,1-1 0,-1 0 0,0-2 0,0 1 0,0 1 0,-1 0 0,0 0 0,2-1 0,-2 2 0,1-1 0,0-1 0,-3-2 0,2 0 0,-2 0 0,2-1 0,-2 0 0,2 1 0,0-1 0,0 1 0,1 1 0,0 0 0,0 2 0,0-2 0,-1-1 0,1-1 0,-2 0 0,0 1 0,-1-1 0,-1 2 0,0-1 0,-1 1 0,1 0 0,0 0 0,0 1 0,1 1 0,1-2 0,-1-1 0,1 1 0,0 0 0,-2 0 0,0 0 0,-1-1 0,0 1 0,1-2 0,-1 1 0,2 0 0,0 0 0,-1 0 0,0 0 0,0 1 0,0 0 0,2 1 0,-4-3 0,1 1 0,-4-3 0,2 0 0,-1 1 0,0 0 0,2 1 0,0-1 0,2 2 0,0-1 0,-1 0 0,-1 1 0,1 1 0,-1 1 0,1 0 0,-1 0 0,0-2 0,0 1 0,-2-2 0,2 0 0,-3 1 0,2 1 0,-1 0 0,0 1 0,-2-2 0,-1 0 0,0 0 0,0-1 0,0 0 0,0-1 0,0 0 0,0 1 0,0 0 0,0 1 0,0 0 0,0 2 0,0 0 0,0 2 0,0 1 0,0 1 0,0 0 0,0 2 0,0-2 0,0 2 0,0-1 0,0-1 0,-2 0 0,-1 0 0,0-2 0,1 0 0,0-1 0,-1 0 0,-1-1 0,-1 0 0,2 1 0,-1-1 0,-1 1 0,-3-1 0,0 1 0,0 1 0,0-1 0,-1-1 0,-1-1 0,-2-2 0,0 0 0,0 0 0,-1-1 0,2 2 0,0-1 0,0 2 0,0-1 0,0-2 0,0 0 0,-1-2 0,-2 0 0,-1 0 0,-2 1 0,-1 2 0,1 2 0,1 0 0,2-1 0,3-1 0,-1-2 0,-2 2 0,-1 1 0,0 2 0,0 0 0,1-1 0,-1-2 0,-1 1 0,1 1 0,-1-1 0,2 0 0,1-2 0,3-1 0,0 2 0,0 0 0,1 0 0,-1-1 0,-1 2 0,-1 0 0,0 1 0,4 1 0,1-2 0,2 1 0,1-1 0,-3 1 0,-1 1 0,-4 2 0,-1 0 0,-1 1 0,0 1 0,2 1 0,-1-1 0,1-3 0,-1-1 0,-4-1 0,-1 1 0,-3 2 0,0 2 0,-5 1 0,-5 3 0,-1-3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7"/>
    </inkml:context>
    <inkml:brush xml:id="br0">
      <inkml:brushProperty name="width" value="0.025" units="cm"/>
      <inkml:brushProperty name="height" value="0.025" units="cm"/>
      <inkml:brushProperty name="transparency" value="204"/>
    </inkml:brush>
  </inkml:definitions>
  <inkml:trace contextRef="#ctx0" brushRef="#br0">1637 1532 24575,'25'22'0,"-4"-1"0,-5-6 0,-4-3 0,-2-3 0,0 0 0,1 2 0,0-2 0,0 0 0,-2-1 0,-2-3 0,1 2 0,1-1 0,-2 1 0,0 2 0,-1-2 0,1 2 0,1-1 0,2 0 0,2 2 0,2 0 0,2 2 0,3 2 0,0 1 0,-1 0 0,-1 0 0,-3-2 0,-2 1 0,-6-6 0,0 2 0,-3-4 0,0 1 0,1 2 0,-1-1 0,2-1 0,1-1 0,1 0 0,0 4 0,2 2 0,-2 1 0,1 1 0,-2-3 0,-1-1 0,-1 1 0,-2 0 0,0 0 0,1 0 0,0-1 0,0-1 0,1 0 0,-1-1 0,-1 1 0,0 0 0,-2 2 0,0 0 0,0-1 0,0-2 0,0-1 0,0 0 0,0-1 0,0 1 0,0-2 0,0 1 0,0-1 0,0 0 0,0 0 0,0-1 0,0 1 0,-3 0 0,-2 1 0,-6 0 0,-3 2 0,1 0 0,0 3 0,4 1 0,2-1 0,-2 0 0,1-2 0,-2 1 0,1-2 0,1 0 0,0 0 0,0-2 0,-4 0 0,-2 1 0,-1-1 0,-1 4 0,2 0 0,1 1 0,1-2 0,1-1 0,0-2 0,-2-1 0,-2 0 0,1 0 0,-1 0 0,0 2 0,6-3 0,-2 3 0,7-4 0,-1 0 0,0 0 0,0 1 0,0 0 0,-4 1 0,4-3 0,-5 2 0,5 0 0,-1 2 0,0 0 0,2-1 0</inkml:trace>
  <inkml:trace contextRef="#ctx0" brushRef="#br0" timeOffset="1">1673 2477 24575,'-2'4'0,"-3"2"0,-2 0 0,0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79"/>
    </inkml:context>
    <inkml:brush xml:id="br0">
      <inkml:brushProperty name="width" value="0.025" units="cm"/>
      <inkml:brushProperty name="height" value="0.025" units="cm"/>
      <inkml:brushProperty name="transparency" value="204"/>
    </inkml:brush>
  </inkml:definitions>
  <inkml:trace contextRef="#ctx0" brushRef="#br0">1658 1741 24575,'5'7'0,"3"4"0,-1-1 0,-2-1 0,-3-1 0,-2-1 0,2 0 0,1 1 0,0 2 0,-1 0 0,-2 0 0,0-1 0,0-3 0,0 3 0,0-4 0,0 3 0,0-2 0,0 1 0,0 0 0,0-1 0,-1 0 0,-1-2 0,-5 1 0,-2-1 0,-1-2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1"/>
    </inkml:context>
    <inkml:brush xml:id="br0">
      <inkml:brushProperty name="width" value="0.025" units="cm"/>
      <inkml:brushProperty name="height" value="0.025" units="cm"/>
      <inkml:brushProperty name="transparency" value="204"/>
    </inkml:brush>
  </inkml:definitions>
  <inkml:trace contextRef="#ctx0" brushRef="#br0">1458 1286 24575,'1'0'0,"14"10"0,2 0 0,-2 1 0,3 1 0,1 1 0,-2 0 0,0-1 0,-2 0 0,-1 0 0,-1-1 0,-1-1 0,2 0 0,0-2 0,1-1 0,2 2 0,-1-1 0,-2 1 0,0-1 0,-1 0 0,1 0 0,-1-1 0,1 3 0,1-1 0,0 2 0,0 1 0,0 0 0,0 3 0,-1 0 0,1-2 0,-2-1 0,0 1 0,-1 0 0,1-1 0,-1 0 0,0-2 0,1 1 0,-1 1 0,0 0 0,-1 0 0,2-1 0,-1 1 0,0 0 0,-1-1 0,-1-2 0,1-1 0,-2 1 0,1-1 0,0 0 0,1 0 0,0-1 0,0 3 0,1-1 0,1 2 0,-1 0 0,1-1 0,-2-1 0,1-1 0,-2-1 0,0 1 0,-1 1 0,-1 0 0,-1 0 0,0 0 0,1 1 0,0 0 0,0 1 0,1 0 0,0-1 0,1 0 0,0-1 0,0 0 0,-2 1 0,0 0 0,-2-1 0,1 0 0,1-1 0,-1 1 0,2-1 0,-1 1 0,0 0 0,0 0 0,0 1 0,0-1 0,2 3 0,-5-5 0,2 1 0,-4-3 0,1 1 0,-1 1 0,0 0 0,3 0 0,0 0 0,2 1 0,0-1 0,-2 1 0,-1 1 0,2 1 0,-1 1 0,1 0 0,-2-1 0,1 0 0,-1-1 0,-1-1 0,1-1 0,-2 2 0,2 1 0,-2 0 0,-1 0 0,0-1 0,-2-1 0,0 1 0,0-1 0,0-1 0,0 0 0,0-1 0,0 2 0,0 0 0,0 1 0,0-1 0,0 2 0,0 2 0,0 0 0,0 3 0,0 0 0,0 0 0,0 2 0,0-1 0,0 1 0,0-1 0,0 0 0,-3-1 0,0 0 0,0-1 0,1-1 0,0-2 0,-2 1 0,0-1 0,-2-1 0,3 2 0,-2 0 0,-1 0 0,-2-1 0,-1 1 0,0 0 0,0 0 0,-1 0 0,-1-3 0,-2-1 0,-1 0 0,0-2 0,0 2 0,2 0 0,-1 0 0,1 1 0,-1 0 0,1-2 0,1-1 0,-3-2 0,-2 1 0,-1-1 0,-2 2 0,-1 1 0,1 3 0,1-1 0,2 0 0,4-1 0,-1-2 0,-3 1 0,0 2 0,-1 2 0,0-1 0,2 0 0,-2-2 0,-1 0 0,1 2 0,-1-1 0,3-1 0,0-1 0,4-1 0,0 1 0,0 0 0,0 1 0,0-1 0,-1 2 0,-2-1 0,1 3 0,4-1 0,1-1 0,3 0 0,0 0 0,-2 0 0,-2 3 0,-5 0 0,-1 2 0,0 0 0,-1 1 0,3 1 0,-1-1 0,0-2 0,-1-3 0,-4 1 0,-1-1 0,-3 3 0,-1 2 0,-5 2 0,-5 2 0,-2-2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0"/>
    </inkml:context>
    <inkml:brush xml:id="br0">
      <inkml:brushProperty name="width" value="0.025" units="cm"/>
      <inkml:brushProperty name="height" value="0.025" units="cm"/>
      <inkml:brushProperty name="transparency" value="204"/>
    </inkml:brush>
  </inkml:definitions>
  <inkml:trace contextRef="#ctx0" brushRef="#br0">3637 1171 24575,'2'0'0,"53"24"0,-7-6 0,-12-6 0,-8-3 0,-6-2 0,-5-2 0,-4-1 0,-1 2 0,-2-1 0,0 0 0,-1 1 0,1-2 0,-3 0 0,3 1 0,-5-1 0,4 1 0,-4 0 0,0 2 0,0-1 0,0 1 0,1-3 0,0 1 0,1-1 0,0 1 0,1 0 0,1-1 0,0 1 0,3 0 0,0-1 0,1 0 0,5 2 0,1 2 0,2 3 0,3 2 0,1 1 0,7 2 0,5 1 0,2 2 0,6-1 0,2 0 0,4 2 0,1 2 0,-18-5 0</inkml:trace>
  <inkml:trace contextRef="#ctx0" brushRef="#br0" timeOffset="1">4493 1994 24575,'-4'5'0,"-3"1"0,0 2 0,1 1 0,1-1 0,1-1 0,1 0 0,-1 0 0,1 1 0,1-1 0,-3-1 0,3 2 0,-2-1 0,0 1 0,2-1 0,-2 0 0,0 0 0,1 1 0,-3 2 0,4-4 0,-3 1 0,2-3 0,-1 2 0,0 0 0,1 0 0,1 0 0,1-2 0,-1 0 0,-1 1 0,0 0 0,1 0 0,1 1 0,-2-1 0,1 0 0,-1 2 0,2 0 0,1 0 0,-2-1 0,-1 1 0,0 1 0,1-1 0,1 0 0,-1-1 0,-1 1 0,0-1 0,0 1 0,0 0 0,-1 0 0,2 0 0,-2-1 0,-1 0 0,0 2 0,-1-1 0,0 1 0,-1-1 0,1 0 0,-2-2 0,1 2 0,-2-2 0,0 0 0,2 2 0,0 0 0,1 1 0,2 0 0,-3-2 0,0-1 0,-2 0 0,-1 0 0,1 1 0,-1 1 0,1 0 0,-1 0 0,-1-2 0,1-1 0,2 1 0,1 2 0,1-2 0,0 0 0,0-1 0,-2 0 0,0 0 0,0-1 0,-1 1 0,4-1 0,-4-1 0,5 0 0,-3 0 0,-1 1 0,-1 1 0,0 0 0,1 0 0,0-1 0,0 0 0,-1-1 0,2 1 0,-1 1 0,-1 1 0,1 0 0,-1 0 0,1-2 0,2 1 0,-2 0 0,0 0 0,1 0 0,-1 1 0,2 0 0,-1 0 0,-1-1 0,-1-1 0,0 0 0,0-1 0,1 0 0,-1 0 0,0 1 0,-1-1 0,-1 0 0,1 1 0,-1 0 0,0 1 0,0 2 0,-1-2 0,0 0 0,-2-2 0,-1 1 0,0 0 0,0 1 0,2 2 0,-2 1 0,-2 1 0,1 1 0,-2 0 0,1-1 0,1 0 0,1 0 0,0-2 0,2 1 0,-2-1 0,0-1 0,3-1 0,-1 0 0,1-1 0,1 2 0,0-1 0,1-1 0,0 0 0,1-1 0,0 0 0,0 0 0,0-2 0,0 1 0,-1 1 0,-1 0 0,0 1 0,-1-2 0,3 1 0,0 1 0,1-1 0,0 0 0,1 0 0,-2 1 0,-2-1 0,0 2 0,-2-2 0,-1 2 0,-1-1 0,0 0 0,-3 1 0,3-1 0,-1 2 0,1-1 0,0 1 0,-1 0 0,0-1 0,0 0 0,1-2 0,0 2 0,1 0 0,-1 0 0,0 0 0,-1-1 0,0 0 0,-2 1 0,0 1 0,-3-1 0,0 0 0,0-2 0,2 3 0,1-1 0,2 1 0,0-1 0,1 0 0,1 0 0,1-2 0,3 2 0,0-1 0,1 1 0,0 1 0,-1-1 0,-2 1 0,-1-1 0,1 1 0,0-1 0,1 2 0,-2-2 0,0 1 0,0-1 0,0 2 0,0 1 0,0-1 0,-1 1 0,0-1 0,0 1 0,1 0 0,2 1 0,1 0 0,-1 0 0,-1 1 0,-4 0 0,1-1 0,0 0 0,0 0 0,2-2 0,-1-1 0,1-3 0,2 0 0,1-2 0,1 0 0,0 1 0,2 1 0,1-1 0,-1 1 0,1-1 0,-2-1 0,1 0 0,-1 0 0,0 0 0,-2 0 0,-2 0 0,-1 0 0,1-2 0,0-3 0,0-2 0,-1-1 0,-1-1 0,2 1 0,1 0 0,2-1 0,-1 2 0,-1 0 0,0 0 0,-1 0 0,0 0 0,0 0 0,1 0 0,0 0 0,2-1 0,0 0 0,0 0 0,0 0 0,0 1 0,-1 1 0,0-1 0,0 0 0,-1 0 0,1 1 0,0 3 0,1 1 0,-1-1 0,-3 1 0,-1 0 0,-2-1 0,-2 1 0,-2-1 0,-10-2 0,-14 1 0,-19 0 0,20 1 0,-2 0 0,-5 0 0,-1 1 0,-3 0 0,0-1 0,2 0 0,2 0 0,-33 0 0,14-1 0,19 0 0,10 1 0,9 0 0,6 0 0,5 0 0,3 0 0,2 1 0,2-2 0,2 1 0,0 1 0,3 0 0,-1-1 0,-1 1 0,-1-1 0,-1 0 0,-1 1 0,0-3 0,-3-2 0,-1 1 0,2 0 0,-2-1 0,1 2 0,-1-2 0,2-2 0,-1 2 0,0 0 0,1-2 0,-1-1 0,0-3 0,-2 0 0,0 1 0,0-1 0,2-1 0,3 1 0,0-1 0,0 1 0,-3-4 0,-4-8 0,-8-7 0,-6-7 0,0 2 0,1 4 0,10 9 0,6 6 0,6 5 0,6 4 0,2 1 0,1 2 0,-1 0 0,1 0 0,0 0 0,2 0 0,0-1 0,0 2 0,0 0 0,0 2 0,0-1 0,0-2 0,0-1 0,0-1 0,0 1 0,0 0 0,0 1 0,0-1 0,0 0 0,0 0 0,0 0 0,2 0 0,1 1 0,1-1 0,-1 0 0,2-1 0,0-1 0,1-1 0,1 1 0,-2-1 0,1 0 0,0 0 0,-1-1 0,1 1 0,1-1 0,0-2 0,0-1 0,0 1 0,-2 0 0,2 2 0,-3 1 0,2 0 0,-1 0 0,-1 0 0,1 1 0,-3 2 0,0 1 0,-1-1 0,-1 2 0,1-3 0,1 2 0,1-1 0,-1-3 0,-1-1 0,-1-2 0,0-2 0,0-2 0,0-2 0,0-3 0,0-4 0,0-1 0,0 1 0,0 5 0,0 7 0,0 2 0,0 1 0,0-5 0,0-11 0,0-11 0,-1-12 0,-7-9 0,-4-1 0,-5 7 0,0 12 0,2 12 0,13 25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2"/>
    </inkml:context>
    <inkml:brush xml:id="br0">
      <inkml:brushProperty name="width" value="0.025" units="cm"/>
      <inkml:brushProperty name="height" value="0.025" units="cm"/>
      <inkml:brushProperty name="transparency" value="204"/>
    </inkml:brush>
  </inkml:definitions>
  <inkml:trace contextRef="#ctx0" brushRef="#br0">2204 739 24575,'51'34'0,"0"-3"0,-9-6 0,-1-3 0,0-2 0,-2-2 0,-3-3 0,-7-3 0,-5-2 0,2-3 0,3-3 0,5 1 0,12 1 0,12 5 0,5 5 0,2 2 0,-10-1 0,-11-4 0,-9-2 0,-5-1 0,-4 0 0,3 0 0,0 0 0,-3 0 0,-4 0 0,-5 1 0,-3-1 0,-2 1 0,-2-2 0,-1 1 0,-2-1 0,1-1 0,0 1 0,1 0 0,2-1 0,0 0 0,0-2 0,0 1 0,0 2 0,8 1 0,7 5 0,3 1 0,-1 0 0,-8-1 0,-8-3 0,-5-2 0,-4-1 0,-1-2 0,-2-1 0,0 0 0,0 1 0,0 2 0,0 2 0,0 0 0,0 1 0,0-2 0,0 0 0,0-1 0,-1-1 0,-6 0 0,-4 2 0,-4 1 0,0 0 0,0 1 0,-2-1 0,-1 0 0,0 2 0,0-1 0,0 0 0,0-2 0,0 0 0,3-1 0,3 0 0,1-1 0,0 1 0,-2 0 0,-3 0 0,-1 2 0,-2-1 0,0-1 0,4 1 0,0-1 0,2 0 0,-1 0 0,1 0 0,1 0 0,-1 0 0,-1-1 0,-1-2 0,1 0 0,-1 0 0,-1 2 0,1 3 0,-1 1 0,0 0 0,0 0 0,0-2 0,1-2 0,1-1 0,1-1 0,0 0 0,1 0 0,1 0 0,-3 2 0,-2 1 0,-3-1 0,0 0 0,1 0 0,0-1 0,0 0 0,-1-2 0,-2 0 0,0 1 0,-1 2 0,1 0 0,0-2 0,0 0 0,-3-2 0,-5 3 0,-4 0 0,0-1 0,5 1 0,3-2 0,4 0 0,3 1 0,0-1 0,2 1 0,0-2 0,-2 0 0,0 2 0,-3-1 0,0 2 0,2-3 0,0 1 0,1 0 0,1 0 0,0 1 0,-1 0 0,0 2 0,-1 0 0,-2 1 0,0 1 0,3-1 0,-1-1 0,3 0 0,0-1 0,0 1 0,0 0 0,1-1 0,2-2 0,0 0 0,1 1 0,0 1 0,-1 0 0,-1-1 0,0-2 0,-2-1 0,0-1 0,1-2 0,-1 0 0,1 0 0,0 0 0,1 0 0,1 0 0,-2 0 0,-2 0 0,-2-2 0,1-4 0,0-3 0,1-2 0,3 0 0,-1 3 0,2 1 0,1 2 0,1-1 0,1-1 0,1-1 0,-1-2 0,0 0 0,1 3 0,-1 0 0,0 1 0,-1 0 0,-1-1 0,0 1 0,1-1 0,-2 2 0,1 0 0,-1 1 0,0-1 0,-2 1 0,-1-2 0,-3-1 0,-1 2 0,-3-1 0,-1 1 0,-2 2 0,1-2 0,2 1 0,2 1 0,1 1 0,1 2 0,3 0 0,2 0 0,1 0 0,-2 0 0,1 0 0,-1 0 0,-3-2 0,0 0 0,0-1 0,1-1 0,1 1 0,1 1 0,1-3 0,1 3 0,0-3 0,1 1 0,-1 0 0,0-1 0,-3 0 0,-1-1 0,-1 0 0,-3-2 0,0 2 0,0-1 0,0-1 0,0 2 0,0 0 0,1 1 0,-1 0 0,1 0 0,2 0 0,1 0 0,1 3 0,2-2 0,0 1 0,1 0 0,1-1 0,1 2 0,3-2 0,0 0 0,1 1 0,0-1 0,-1 1 0,0-1 0,1-2 0,-4 2 0,8 0 0,-3 0 0,4 1 0,-1-1 0,-2-1 0,2-1 0,-3-4 0,2 5 0,-2-5 0,4 8 0,-1-6 0,2 4 0,-2-3 0,-1 1 0,-1-1 0,2-1 0,0 1 0,1-1 0,-2 1 0,-2-1 0,1-2 0,-2-1 0,2-3 0,0 1 0,-2-1 0,1 0 0,-1 3 0,2-1 0,2 0 0,-1-3 0,1 0 0,-2 0 0,0-1 0,3 2 0,-3-1 0,2 0 0,-2 1 0,0 1 0,3-1 0,-1 1 0,3-2 0,0 1 0,0 3 0,0 1 0,0 2 0,0 1 0,0-1 0,0-2 0,0-3 0,0-3 0,0-1 0,-2-1 0,-1 1 0,1 3 0,-1 1 0,3-2 0,-3-5 0,1-2 0,-1 3 0,2 3 0,1 6 0,-2 2 0,0 1 0,0-2 0,-2-1 0,1-2 0,-1-1 0,0 0 0,-1-1 0,-2-1 0,0 0 0,3-1 0,0 1 0,-2-1 0,-2 0 0,-1 1 0,1-1 0,2 3 0,2 1 0,-1 1 0,1 1 0,2 6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3"/>
    </inkml:context>
    <inkml:brush xml:id="br0">
      <inkml:brushProperty name="width" value="0.025" units="cm"/>
      <inkml:brushProperty name="height" value="0.025" units="cm"/>
      <inkml:brushProperty name="transparency" value="204"/>
    </inkml:brush>
  </inkml:definitions>
  <inkml:trace contextRef="#ctx0" brushRef="#br0">1387 479 24575,'7'5'0,"7"6"0,1-1 0,0 1 0,-1 1 0,-1 1 0,3 2 0,0-1 0,0-1 0,2 1 0,0-2 0,0 1 0,-1 1 0,-1-1 0,1-1 0,2-1 0,-1 2 0,4 0 0,2 2 0,3 3 0,4 0 0,-2 1 0,-2-1 0,-4-3 0,-3-2 0,-2-2 0,1-4 0,2 0 0,1-3 0,-1 1 0,0 1 0,-2-2 0,-3 3 0,-2-1 0,-3 0 0,1-1 0,-1-3 0,4-2 0,0 2 0,1 1 0,-1 1 0,1 0 0,-1 1 0,1-1 0,3-1 0,-1 1 0,4-2 0,-1 1 0,-1 1 0,-2-2 0,0 1 0,-3 1 0,0-1 0,0 1 0,1-1 0,2 1 0,-1 0 0,1 1 0,-2 2 0,0-1 0,0 0 0,-2-1 0,0 0 0,0 0 0,-3 0 0,-1 0 0,-3 1 0,-3 0 0,-1 1 0,-2 0 0,-1 0 0,0 0 0,0 0 0,0 0 0,0 1 0,-3 2 0,-3-1 0,-2 1 0,-4-2 0,0-3 0,-2-2 0,-1 0 0,1 0 0,1 1 0,1-1 0,0 1 0,-1 1 0,-1-2 0,0 1 0,1-1 0,0-1 0,1-1 0,0-1 0,0 2 0,-1 0 0,1 0 0,0 0 0,0-2 0,1 0 0,-1 0 0,1 0 0,1 2 0,-1 0 0,0 0 0,2 2 0,-1-2 0,1 3 0,0-1 0,-1 0 0,1 0 0,-3-1 0,0 0 0,2 1 0,0-1 0,-1 1 0,1-1 0,-1 1 0,1 0 0,1 1 0,-1 0 0,1 1 0,1-1 0,-1 0 0,1-1 0,-1 0 0,-1 2 0,0 1 0,-1 1 0,0-1 0,-1 0 0,0 0 0,0 1 0,0 1 0,-2 1 0,1-1 0,3 0 0,-1-1 0,4-2 0,1-1 0,0 0 0,1 0 0,-1 1 0,0 0 0,-1 0 0,0 0 0,0 1 0,1-1 0,0 0 0,2 1 0,-4-2 0,4 0 0,-3 0 0,3-3 0,-2-1 0,0 0 0,-2-1 0,-1 0 0,-1 0 0,0 0 0,-4 0 0,-1 0 0,0 0 0,-2 0 0,-1 0 0,-1 0 0,-5 0 0,-1 0 0,-4 0 0,0 0 0,3 0 0,2 0 0,3 0 0,0 0 0,0 0 0,0 0 0,3-1 0,2-1 0,1-2 0,2-3 0,-3-2 0,1 0 0,-1-2 0,1 0 0,-1 0 0,1-2 0,-1 1 0,1 0 0,1 1 0,1 2 0,1 1 0,-2 1 0,-1 0 0,-1 0 0,2 1 0,-1 0 0,1 0 0,-1 1 0,-3 0 0,-1 1 0,0 1 0,1 1 0,0-1 0,0 0 0,-2 1 0,-1-3 0,0 0 0,0 0 0,0 0 0,1 1 0,1 1 0,3-1 0,2 1 0,1 0 0,1 1 0,0 1 0,0 0 0,1-1 0,-1 0 0,-1-2 0,1 1 0,0 1 0,2 0 0,0 0 0,1 0 0,0-1 0,-1-1 0,-1 0 0,0-1 0,1 0 0,1 0 0,1 1 0,0-2 0,0 0 0,0 0 0,1-2 0,0 1 0,0 0 0,1 1 0,-1 0 0,-2-3 0,-1-1 0,1-2 0,0 0 0,1 2 0,-1-1 0,2 0 0,0-1 0,-2-2 0,0-1 0,-4-3 0,-1-1 0,0 0 0,-2 0 0,3 0 0,1 0 0,3 0 0,1 1 0,0 2 0,-2-1 0,0 1 0,0-2 0,0-1 0,1 0 0,-1 2 0,0 2 0,0 1 0,1 2 0,1-2 0,0-2 0,-1-1 0,-2-1 0,2 2 0,1 0 0,-2-1 0,1 3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4"/>
    </inkml:context>
    <inkml:brush xml:id="br0">
      <inkml:brushProperty name="width" value="0.025" units="cm"/>
      <inkml:brushProperty name="height" value="0.025" units="cm"/>
      <inkml:brushProperty name="transparency" value="204"/>
    </inkml:brush>
  </inkml:definitions>
  <inkml:trace contextRef="#ctx0" brushRef="#br0">500 145 24575,'1'0'0,"10"5"0,-3-3 0,-1 4 0,-1-4 0,0 4 0,0-3 0,2 3 0,1 0 0,0 1 0,0 0 0,1-1 0,-1 0 0,1 1 0,-1 2 0,0-1 0,0 0 0,1-1 0,1 3 0,-2 0 0,0 0 0,-1 1 0,-1-3 0,0 0 0,0-1 0,2 2 0,0 0 0,0 2 0,-2 0 0,-1-1 0,-1-1 0,0 0 0,0-1 0,1 0 0,1 1 0,1 0 0,2 0 0,-1 0 0,-1-2 0,0 2 0,-1-1 0,0 1 0,0-1 0,2 0 0,-1-1 0,2 2 0,0 0 0,1 1 0,1 0 0,0 0 0,-1-3 0,0 0 0,-1-1 0,0 1 0,2 2 0,0-1 0,1-1 0,0-1 0,-1 1 0,1-2 0,-1 1 0,-1-2 0,1 0 0,-2 1 0,-1 0 0,-1-1 0,-4 0 0,-2-1 0,0 1 0,0 0 0,1 1 0,0 2 0,-1-1 0,-2 2 0,0-2 0,0 0 0,0-1 0,0 0 0,-3-1 0,-4 1 0,-3 0 0,-1-1 0,1 0 0,0 0 0,-1-2 0,2 2 0,-3 0 0,6-2 0,-2 0 0,2-2 0,-1 0 0,-2 0 0,-1 0 0,-1 0 0,2 0 0,1 0 0,2 0 0,1 0 0,1 0 0,0 0 0,-2 0 0,-2-2 0,-1-3 0,1 0 0,0-1 0,0 2 0,-1-1 0,-3-1 0,-1 0 0,1-3 0,-1 0 0,0 0 0,-1 0 0,0 0 0,1 2 0,-1 0 0,2 0 0,2 1 0,1 1 0,2-1 0,-2 1 0,0-1 0,1 0 0,-3 0 0,1 0 0,-2 0 0,-1 1 0,-1-2 0,-2 0 0,-2-2 0,-2 0 0,-1-1 0,0-2 0,0 0 0,0 1 0,0-1 0,0 1 0,-4-2 0,0-1 0,0 0 0,0 2 0,5 2 0,-1-2 0,-1-1 0,-3-2 0,-1 0 0,2 1 0,2-1 0,3 3 0,3-1 0,3 2 0,0 0 0,2 0 0,0-1 0,1 1 0,1 1 0,-1 0 0,0 0 0,-1-2 0,-1-1 0,2-1 0,1 2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5"/>
    </inkml:context>
    <inkml:brush xml:id="br0">
      <inkml:brushProperty name="width" value="0.025" units="cm"/>
      <inkml:brushProperty name="height" value="0.025" units="cm"/>
      <inkml:brushProperty name="transparency" value="204"/>
    </inkml:brush>
  </inkml:definitions>
  <inkml:trace contextRef="#ctx0" brushRef="#br0">908 182 24575,'10'13'0,"-1"1"0,0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0,2 0 0,-2 1 0,1-3 0,0 1 0,0 0 0,-2-1 0,-1 1 0,-2 1 0,0 1 0,2 3 0,0 0 0,1 0 0,-1-2 0,-1 2 0,2 0 0,-1 3 0,2 0 0,0 0 0,-2-1 0,-1 3 0,-2 6 0,0 1 0,0 4 0,3 3 0,3 2 0,1 2 0,2-4 0,-3-2 0,-3-4 0,1-3 0,-1 2 0,2-3 0,1 0 0,1 0 0,-1 0 0,1 0 0,1-1 0,0-3 0,0 0 0,-2 0 0,-2-2 0,-1 0 0,1-1 0,0-2 0,-1 1 0,2-1 0,-1-1 0,1 1 0,1 0 0,-2 0 0,-1 1 0,-1-1 0,2 0 0,-2 1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0,-7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7"/>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0"/>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 0 0,-3-8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1"/>
    </inkml:context>
    <inkml:brush xml:id="br0">
      <inkml:brushProperty name="width" value="0.025" units="cm"/>
      <inkml:brushProperty name="height" value="0.025" units="cm"/>
      <inkml:brushProperty name="transparency" value="204"/>
    </inkml:brush>
  </inkml:definitions>
  <inkml:trace contextRef="#ctx0" brushRef="#br0">1426 709 24575,'3'3'0,"7"14"0,0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3"/>
    </inkml:context>
    <inkml:brush xml:id="br0">
      <inkml:brushProperty name="width" value="0.025" units="cm"/>
      <inkml:brushProperty name="height" value="0.025" units="cm"/>
      <inkml:brushProperty name="transparency" value="204"/>
    </inkml:brush>
  </inkml:definitions>
  <inkml:trace contextRef="#ctx0" brushRef="#br0">1 1 24575,'5'0'0,"4"0"0,5 0 0,2 0 0,-2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94"/>
    </inkml:context>
    <inkml:brush xml:id="br0">
      <inkml:brushProperty name="width" value="0.025" units="cm"/>
      <inkml:brushProperty name="height" value="0.025" units="cm"/>
      <inkml:brushProperty name="transparency" value="204"/>
    </inkml:brush>
  </inkml:definitions>
  <inkml:trace contextRef="#ctx0" brushRef="#br0">225 1 24575,'5'0'0,"1"0"0,1 2 0,2 1 0,3 2 0,3 2 0,-10-4 0</inkml:trace>
  <inkml:trace contextRef="#ctx0" brushRef="#br0" timeOffset="1">320 37 24575,'7'3'0,"22"15"0,-1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2"/>
    </inkml:context>
    <inkml:brush xml:id="br0">
      <inkml:brushProperty name="width" value="0.025" units="cm"/>
      <inkml:brushProperty name="height" value="0.025" units="cm"/>
      <inkml:brushProperty name="transparency" value="204"/>
    </inkml:brush>
  </inkml:definitions>
  <inkml:trace contextRef="#ctx0" brushRef="#br0">1638 1532 24575,'27'24'0,"-3"-1"0,-6-7 0,-6-3 0,-1-3 0,1 0 0,0 1 0,1 0 0,-2-2 0,0-1 0,-3-1 0,1-1 0,0 1 0,0 1 0,-2 1 0,1 0 0,-1 0 0,2 0 0,3 0 0,1 2 0,3-1 0,1 3 0,4 2 0,0 1 0,0 1 0,-3-1 0,-2-2 0,-3 2 0,-6-8 0,0 3 0,-4-5 0,1 2 0,0 2 0,0-1 0,1-2 0,2 0 0,1 0 0,0 3 0,1 3 0,0 2 0,-1-1 0,-1-2 0,-2 0 0,0-1 0,-2 1 0,-1 0 0,1 0 0,0-1 0,0-1 0,2 0 0,-2-2 0,0 2 0,-1 0 0,-2 2 0,0 0 0,0-2 0,0-1 0,0-1 0,0-1 0,0 0 0,0 0 0,0 0 0,0-1 0,0-1 0,0 0 0,0 0 0,0 0 0,-1 0 0,-1 1 0,-4 1 0,-6-1 0,-4 3 0,1 0 0,1 2 0,4 2 0,2-1 0,-1 0 0,-1-2 0,-1 0 0,1 0 0,1-1 0,0-1 0,0-1 0,-4-1 0,-3 1 0,-1 0 0,-1 4 0,3 0 0,0 0 0,2 0 0,0-3 0,1-1 0,-3-2 0,-1 1 0,0-1 0,-1 0 0,1 3 0,6-3 0,-2 2 0,7-4 0,-1 1 0,0-1 0,1 1 0,-1 1 0,-3-1 0,3-1 0,-5 2 0,5-1 0,-1 2 0,1 1 0,2-2 0</inkml:trace>
  <inkml:trace contextRef="#ctx0" brushRef="#br0" timeOffset="1">1678 2559 24575,'-3'3'0,"-3"5"0,-2-3 0,1 3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8"/>
    </inkml:context>
    <inkml:brush xml:id="br0">
      <inkml:brushProperty name="width" value="0.025" units="cm"/>
      <inkml:brushProperty name="height" value="0.025" units="cm"/>
      <inkml:brushProperty name="transparency" value="204"/>
    </inkml:brush>
  </inkml:definitions>
  <inkml:trace contextRef="#ctx0" brushRef="#br0">1102 2698 24575,'17'16'0,"2"1"0,2 0 0,0-1 0,4-1 0,0 0 0,1 0 0,-2-2 0,-3 1 0,0-1 0,0 0 0,0-3 0,0-5 0,0 0 0,1-2 0,-1 1 0,0 0 0,0 1 0,0 1 0,0 1 0,4 1 0,3 1 0,5 3 0,8 5 0,11 4 0,7 4 0,7 0 0,1 2 0,-2-4 0,-1-1 0,-5-3 0,-3-2 0,-5 0 0,-6-2 0,-7-2 0,-9-3 0,-4-3 0,-5-3 0,1 0 0,0 0 0,-3-1 0,-3-1 0,-5-1 0,-1 3 0,-2 0 0,-2 1 0,0-1 0,-4 0 0,-1 0 0,0 0 0,0 1 0,0 1 0,0 1 0,0 2 0,0 0 0,0 2 0,0 0 0,-4 1 0,-5-1 0,-3-3 0,-5 0 0,1-3 0,0-1 0,-1-2 0,-1 0 0,1 1 0,-1-1 0,0 0 0,-1-2 0,1 0 0,0 0 0,3 0 0,1 0 0,-1 2 0,2 0 0,-2 1 0,1 2 0,0-1 0,-1 2 0,-2 0 0,-1 1 0,1-1 0,-1 2 0,3 1 0,1 0 0,2 0 0,2 0 0,2-1 0,1 0 0,0-3 0,-2 1 0,-1 0 0,0 1 0,0 1 0,1-1 0,-1 1 0,1-1 0,0 0 0,0-1 0,1 0 0,-2-2 0,2 0 0,0 0 0,0 2 0,1 0 0,-2 0 0,1 0 0,1-1 0,-2 0 0,1 0 0,-2 1 0,-1 1 0,-2-1 0,-3 0 0,-1 2 0,-1-1 0,0 0 0,0-1 0,-2-1 0,1 2 0,0-2 0,2 2 0,-2 0 0,-1-2 0,-1 2 0,-1-2 0,-2 0 0,-1 1 0,-1-1 0,-2-2 0,3-1 0,0-2 0,2 0 0,5 0 0,2 0 0,0 0 0,2 0 0,-1 0 0,-2 0 0,1 0 0,-1 0 0,-1 0 0,0 0 0,-1 0 0,1-2 0,8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89"/>
    </inkml:context>
    <inkml:brush xml:id="br0">
      <inkml:brushProperty name="width" value="0.025" units="cm"/>
      <inkml:brushProperty name="height" value="0.025" units="cm"/>
      <inkml:brushProperty name="transparency" value="204"/>
    </inkml:brush>
  </inkml:definitions>
  <inkml:trace contextRef="#ctx0" brushRef="#br0">1120 2665 24575,'14'8'0,"3"0"0,-2 0 0,0-2 0,-3 0 0,0-1 0,0-2 0,0 0 0,0 1 0,-2-2 0,-1 0 0,1 0 0,1-2 0,3 0 0,2 0 0,3 2 0,-1 2 0,-2 0 0,-3 1 0,0 1 0,-1-1 0,1-1 0,-1 1 0,-1 1 0,-1 2 0,2 2 0,-1 1 0,0-1 0,1-1 0,1-2 0,0-1 0,0 1 0,-1 1 0,-1 1 0,-3 0 0,-3 0 0,-3 1 0,-2-1 0,-2-1 0,-2-1 0,-5 0 0,0 0 0,-2 0 0,1-3 0,3-2 0,-1 1 0,1-1 0,-1 3 0,-3 1 0,-1-1 0,0 2 0,1-3 0,2-1 0,1-1 0,-1-1 0,0 1 0,-2 0 0,0 2 0,-1-1 0,-1-1 0,2 1 0,-2-1 0,1 0 0,-2 1 0,-2-3 0,1 0 0,-3 0 0,0 0 0,-2 0 0,-1 0 0,0 0 0,0 0 0,0 0 0,10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6"/>
    </inkml:context>
    <inkml:brush xml:id="br0">
      <inkml:brushProperty name="width" value="0.025" units="cm"/>
      <inkml:brushProperty name="height" value="0.025" units="cm"/>
      <inkml:brushProperty name="transparency" value="204"/>
    </inkml:brush>
  </inkml:definitions>
  <inkml:trace contextRef="#ctx0" brushRef="#br0">3276 3422 24575,'1'5'0,"3"9"0,-1 1 0,0-1 0,2 2 0,-2 0 0,2 1 0,-3-10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7"/>
    </inkml:context>
    <inkml:brush xml:id="br0">
      <inkml:brushProperty name="width" value="0.025" units="cm"/>
      <inkml:brushProperty name="height" value="0.025" units="cm"/>
      <inkml:brushProperty name="transparency" value="204"/>
    </inkml:brush>
  </inkml:definitions>
  <inkml:trace contextRef="#ctx0" brushRef="#br0">0 9 24575,'3'0'0,"-1"0"0,0 0 0,0 0 0,0 0 0,0 0 0,0 0 0,-1 0 0,1 0 0,-1-1 0,1-1 0,-1 1 0,1 0 0,0 1 0,0 0 0,0 0 0,-1 0 0,0 0 0,1 0 0,-1 0 0,0 0 0,1 0 0,-1 0 0,0 0 0,-1 0 0,1 0 0,0 0 0,0-1 0,0 0 0,0 0 0,1 1 0,0-1 0,0 1 0,0 0 0,0 0 0,1 0 0,-1 0 0,1 0 0,0 0 0,0 0 0,0 0 0,-1 0 0,1 0 0,-1 0 0,0 0 0,0 0 0,0 0 0,1 0 0,-1 0 0,1 0 0,0 0 0,0 0 0,-1 0 0,0 0 0,0 0 0,0 0 0,0 0 0,0 0 0,0 0 0,0 0 0,0 0 0,1 0 0,-1 0 0,0 0 0,0 0 0,-1 0 0,1 0 0,-1 0 0,0 0 0,1 0 0,-1 0 0,0 0 0,1 0 0,-1 0 0,-1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8"/>
    </inkml:context>
    <inkml:brush xml:id="br0">
      <inkml:brushProperty name="width" value="0.025" units="cm"/>
      <inkml:brushProperty name="height" value="0.025" units="cm"/>
      <inkml:brushProperty name="transparency" value="204"/>
    </inkml:brush>
  </inkml:definitions>
  <inkml:trace contextRef="#ctx0" brushRef="#br0">0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0,1 0 0,-1 0 0,-1 0 0,1 0 0,0 0 0,0 0 0,1 0 0,-1 0 0,0 0 0,-1 0 0,-1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9"/>
    </inkml:context>
    <inkml:brush xml:id="br0">
      <inkml:brushProperty name="width" value="0.025" units="cm"/>
      <inkml:brushProperty name="height" value="0.025" units="cm"/>
      <inkml:brushProperty name="transparency" value="204"/>
    </inkml:brush>
  </inkml:definitions>
  <inkml:trace contextRef="#ctx0" brushRef="#br0">0 2 24575,'2'0'0,"1"0"0,-2 0 0,0 0 0,0 0 0,0 0 0,1 0 0,-1 0 0,0 0 0,0 0 0,1 0 0,-1 0 0,0 0 0,0 0 0,0 0 0,1 0 0,-1 0 0,0 0 0,1 0 0,-1 0 0,1 0 0,-1 0 0,1 0 0,0 0 0,-1 0 0,2 0 0,-1 0 0,1 0 0,-1 0 0,1 0 0,0 0 0,-1 0 0,0 0 0,0 0 0,0 0 0,-1 0 0,1 0 0,0 0 0,0 0 0,0 0 0,0 0 0,1 0 0,0 0 0,0 0 0,-1 0 0,0 0 0,1 0 0,-1 0 0,1 0 0,0 0 0,0-1 0,-1 1 0,0 0 0,0 0 0,0 0 0,0 0 0,-1 0 0,1 0 0,0 0 0,0 0 0,0 0 0,0 0 0,-1 0 0,1 0 0,1 0 0,-2 0 0,1 0 0,0 0 0,-1 0 0,1 0 0,-1 0 0,1 0 0,-1 0 0,1 0 0,0 0 0,-1 0 0,1 0 0,1 0 0,-1 0 0,2 0 0,-1 0 0,1 0 0,0 0 0,-1 0 0,0 0 0,-1 0 0,0 0 0,-1 0 0,0 0 0,1 0 0,-1 0 0,1 0 0,-1 0 0,0 0 0,0 0 0,1 0 0,-1 0 0,0 0 0,-1 0 0,1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0"/>
    </inkml:context>
    <inkml:brush xml:id="br0">
      <inkml:brushProperty name="width" value="0.025" units="cm"/>
      <inkml:brushProperty name="height" value="0.025" units="cm"/>
      <inkml:brushProperty name="transparency" value="204"/>
    </inkml:brush>
  </inkml:definitions>
  <inkml:trace contextRef="#ctx0" brushRef="#br0">0 37 24575,'3'0'0,"-1"0"0,-1 0 0,1 0 0,-1-1 0,1 1 0,-1-1 0,0 0 0,1 1 0,-1 0 0,1 0 0,-1-1 0,0 1 0,1-1 0,-1 0 0,1 1 0,-1-1 0,1 1 0,-1-1 0,1 1 0,-1 0 0,1 0 0,-1 0 0,0 0 0,1 0 0,-1 0 0,0 0 0,0-1 0,0 0 0,1 1 0,0-1 0,-1 1 0,1-1 0,-1 1 0,0 0 0,1-1 0,-1 1 0,1-1 0,-1 0 0,0 1 0,1-1 0,-2 1 0,2-1 0,-1 1 0,0-1 0,1 1 0,-1-1 0,2 0 0,-1 0 0,0 0 0,0 1 0,0-1 0,0 0 0,-1 1 0,1 0 0,-1-1 0,0 1 0,1-1 0,0 1 0,1-1 0,-1 1 0,1-1 0,-1 1 0,1-1 0,1 1 0,-1-1 0,1 1 0,0-1 0,0 1 0,0-1 0,-1 0 0,0 1 0,0 0 0,-1 0 0,0 0 0,0-1 0,0 1 0,1-1 0,-1 1 0,0 0 0,0 0 0,0-1 0,0 1 0,0 0 0,0 0 0,0 0 0,0 0 0,2 0 0,-1 0 0,0 0 0,0 0 0,-1 0 0,0 0 0,0 0 0,0 0 0,0 0 0,0 0 0,-1 0 0,1 0 0,0 0 0,0 0 0,0 0 0,0 0 0,0 0 0,0 0 0,1 0 0,0 0 0,0 0 0,0 0 0,1 0 0,-1 0 0,1 0 0,0 0 0,-1 0 0,-1 0 0,1 0 0,-2 0 0,0 0 0,0 0 0,1 0 0,-1 0 0,0 0 0,0 0 0,0 0 0,0 0 0,1 0 0,-1 0 0,1 0 0,0 0 0,0 1 0,0 0 0,0 0 0,0 0 0,1 0 0,-1 0 0,1 0 0,-1-1 0,0 1 0,0 0 0,-1 0 0,1 0 0,-1 0 0,0 0 0,1 0 0,-1 0 0,1 0 0,0 0 0,-1 0 0,2 0 0,-1 0 0,0 0 0,0 0 0,1 0 0,-1-1 0,0 1 0,0 0 0,0-1 0,0 1 0,-1-1 0,1 1 0,-1 0 0,1-1 0,0 1 0,-1-1 0,1 1 0,0-1 0,0 0 0,0 1 0,0-1 0,0 1 0,0-1 0,-1 0 0,0 1 0,0-1 0,0 1 0,0-1 0,0 1 0,1 0 0,-1 0 0,-1-1 0,1 1 0,0-1 0,0 1 0,-1-1 0,1 1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1"/>
    </inkml:context>
    <inkml:brush xml:id="br0">
      <inkml:brushProperty name="width" value="0.025" units="cm"/>
      <inkml:brushProperty name="height" value="0.025" units="cm"/>
      <inkml:brushProperty name="transparency" value="204"/>
    </inkml:brush>
  </inkml:definitions>
  <inkml:trace contextRef="#ctx0" brushRef="#br0">0 19 24575,'3'0'0,"-1"0"0,-1 0 0,0 0 0,0 0 0,0 0 0,0 0 0,0 0 0,0 0 0,0 0 0,1 0 0,-1 0 0,1 0 0,0 0 0,0 0 0,0 0 0,-1 0 0,1 0 0,-1 0 0,1 0 0,-1 0 0,0 0 0,0-1 0,1 1 0,-1-1 0,0 1 0,0 0 0,1 0 0,-1-1 0,0 1 0,1-1 0,-1 0 0,1 1 0,-1-1 0,0 1 0,0-1 0,0 1 0,1-1 0,-1 1 0,0 0 0,0 0 0,0-1 0,0 1 0,0 0 0,0 0 0,0 0 0,0-1 0,1 1 0,0-1 0,-1 1 0,1 0 0,0-1 0,0 1 0,0-1 0,0 1 0,-1 0 0,1 0 0,-1 0 0,1 0 0,-1 0 0,1 0 0,0 0 0,-1-1 0,1 1 0,1-1 0,-2 1 0,2 0 0,-2-1 0,2 1 0,0-1 0,0 1 0,0 0 0,0-1 0,0 1 0,0 0 0,0-1 0,0 1 0,-1 0 0,1 0 0,-1 0 0,1 0 0,-1 0 0,1 0 0,0 0 0,-1 0 0,1 0 0,1 0 0,-1 0 0,1 0 0,-1 0 0,1 0 0,0 0 0,0 0 0,0 0 0,0 0 0,-1 0 0,0 0 0,0 0 0,0 0 0,0 0 0,1 0 0,0 0 0,-1 0 0,2 0 0,-1 0 0,-1 0 0,1 0 0,-1 0 0,-1 0 0,1 0 0,-1 0 0,1 0 0,-1 0 0,-1 0 0,0 1 0,1 0 0,-1-1 0,1 2 0,0-1 0,0 0 0,0 0 0,0 0 0,-1 0 0,1 0 0,-1 0 0,1 0 0,-1 0 0,0 0 0,0 0 0,-1 0 0,1-1 0,-1 1 0,1 0 0,-1 0 0,1-1 0,-1 1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2"/>
    </inkml:context>
    <inkml:brush xml:id="br0">
      <inkml:brushProperty name="width" value="0.025" units="cm"/>
      <inkml:brushProperty name="height" value="0.025" units="cm"/>
      <inkml:brushProperty name="transparency" value="204"/>
    </inkml:brush>
  </inkml:definitions>
  <inkml:trace contextRef="#ctx0" brushRef="#br0">1 37 24575,'2'0'0,"0"0"0,-1 0 0,0 0 0,0 0 0,0 0 0,0 0 0,-1 0 0,1 0 0,0-1 0,0 1 0,0 0 0,0 0 0,0 0 0,0 0 0,0 0 0,0 0 0,-1-1 0,1 1 0,0-1 0,0 0 0,0 1 0,0 0 0,0-1 0,-1 1 0,1 0 0,0 0 0,0 0 0,1 0 0,0-1 0,0 0 0,0 0 0,0 0 0,0 0 0,-1 0 0,-1 0 0,2 0 0,-2 0 0,2 1 0,-1-1 0,0 0 0,1 1 0,-1-1 0,1 1 0,-1-1 0,0 1 0,1-1 0,-1 1 0,0-1 0,1 1 0,-1-1 0,1 1 0,0-1 0,0 1 0,1-2 0,-1 1 0,1 0 0,-1 1 0,1-1 0,-1 1 0,0 0 0,0-1 0,0 0 0,1 0 0,-1 0 0,1 1 0,-1-1 0,1 1 0,-1-1 0,1 1 0,0 0 0,-1-1 0,2 1 0,-1 0 0,1-1 0,-1 1 0,0-1 0,0 1 0,0-1 0,-1 1 0,1 0 0,-1 0 0,0 0 0,1 0 0,1 0 0,-1 0 0,-1 0 0,1 0 0,-1 0 0,0 0 0,0 0 0,0 0 0,1 0 0,0 0 0,-1 0 0,1 0 0,0 0 0,0 0 0,1 0 0,0 0 0,-1 1 0,0-1 0,0 1 0,-1 0 0,0 0 0,0-1 0,-1 1 0,1-1 0,0 1 0,-1-1 0,1 1 0,-1-1 0,0 1 0,0-1 0,0 0 0,0 1 0,0 0 0,0-1 0,0 1 0,0 0 0,0-1 0,0 1 0,1 0 0,-1 0 0,0-1 0,1 1 0,-1 0 0,1 0 0,0 0 0,-1 0 0,2 0 0,-2 0 0,0 0 0,0 0 0,0-1 0,0 1 0,0 1 0,0-1 0,1 0 0,-1 0 0,0 0 0,0 0 0,0-1 0,0 2 0,0-2 0,0 1 0,0-1 0,0 1 0,0 0 0,0 0 0,1 0 0,-1 0 0,1-1 0,-2 1 0,1-1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3"/>
    </inkml:context>
    <inkml:brush xml:id="br0">
      <inkml:brushProperty name="width" value="0.025" units="cm"/>
      <inkml:brushProperty name="height" value="0.025" units="cm"/>
      <inkml:brushProperty name="transparency" value="204"/>
    </inkml:brush>
  </inkml:definitions>
  <inkml:trace contextRef="#ctx0" brushRef="#br0">0 8 24575,'2'0'0,"0"0"0,0 0 0,-1 0 0,1 0 0,-1 0 0,0 0 0,0 0 0,0 0 0,0 0 0,0 0 0,0 0 0,0 0 0,0 0 0,0 0 0,0 0 0,1 0 0,-1 0 0,0 0 0,0 0 0,0 0 0,0 0 0,0 0 0,0 0 0,0 0 0,1 0 0,-1 0 0,0 0 0,0-1 0,1 1 0,-1-1 0,0 1 0,1 0 0,-1 0 0,0 0 0,0 0 0,0 0 0,1-1 0,-1 1 0,0-1 0,0 1 0,1 0 0,-1 0 0,0 0 0,0 0 0,0 0 0,0 0 0,1 0 0,-1 0 0,0 0 0,0 0 0,0-1 0,0 1 0,1 0 0,-1-1 0,1 1 0,-1 0 0,1 0 0,-1 0 0,0-1 0,1 1 0,-1-1 0,0 1 0,0 0 0,0 0 0,0 0 0,0 0 0,0 0 0,0 0 0,0 0 0,-1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4"/>
    </inkml:context>
    <inkml:brush xml:id="br0">
      <inkml:brushProperty name="width" value="0.025" units="cm"/>
      <inkml:brushProperty name="height" value="0.025" units="cm"/>
      <inkml:brushProperty name="transparency" value="204"/>
    </inkml:brush>
  </inkml:definitions>
  <inkml:trace contextRef="#ctx0" brushRef="#br0">1658 1741 24575,'5'7'0,"5"5"0,-2 0 0,-4-3 0,-1 0 0,-2-1 0,1-1 0,1 2 0,0 1 0,0 1 0,-3 1 0,0-3 0,0-2 0,0 3 0,0-5 0,0 4 0,0-3 0,0 1 0,0 1 0,0-1 0,-1-1 0,-2-1 0,-5 0 0,-2-1 0,-1-1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4"/>
    </inkml:context>
    <inkml:brush xml:id="br0">
      <inkml:brushProperty name="width" value="0.025" units="cm"/>
      <inkml:brushProperty name="height" value="0.025" units="cm"/>
      <inkml:brushProperty name="transparency" value="204"/>
    </inkml:brush>
  </inkml:definitions>
  <inkml:trace contextRef="#ctx0" brushRef="#br0">1 41 24575,'2'0'0,"1"0"0,-2 0 0,0 0 0,0-1 0,0 0 0,-1 0 0,1 0 0,0 1 0,0 0 0,-1-1 0,1 1 0,0 0 0,0-1 0,0 1 0,-1-1 0,1 1 0,-1-1 0,1 1 0,-1-1 0,0 0 0,1 0 0,0 1 0,1-2 0,-1 1 0,1 0 0,-1-1 0,1 1 0,0 0 0,0 0 0,-1 0 0,0 0 0,1 0 0,-1 0 0,0 0 0,0 1 0,0-1 0,0 1 0,0 0 0,0 0 0,0 0 0,1 0 0,-1 0 0,1-1 0,-1 1 0,0 0 0,0 0 0,0 0 0,0-1 0,1 1 0,0-1 0,0 0 0,0 1 0,0-1 0,0 0 0,1 0 0,-1 0 0,0 1 0,1-1 0,-1 1 0,0-1 0,1 1 0,-1-1 0,1 1 0,0 0 0,0-1 0,0 1 0,0-1 0,0 0 0,1 0 0,0 1 0,1 0 0,-1 0 0,1 0 0,-1 0 0,0 0 0,0 0 0,-1 0 0,0 0 0,-1 0 0,1 0 0,0 0 0,0 0 0,0 0 0,0 0 0,0 0 0,1 0 0,-1 0 0,0 0 0,0 0 0,-1 0 0,1 0 0,-1 0 0,1 0 0,-1 0 0,1 0 0,-1 0 0,0 0 0,-1 0 0,1 0 0,0 0 0,0 0 0,-1 0 0,1 0 0,0 1 0,0-1 0,0 1 0,0 0 0,1-1 0,-1 1 0,0 0 0,0 0 0,-1 0 0,1-1 0,0 1 0,0 0 0,1 0 0,-1 0 0,0 1 0,1-1 0,-1 1 0,0-1 0,1 0 0,-1 1 0,0-1 0,0 0 0,0 0 0,0 0 0,0 0 0,1 0 0,0 0 0,0 1 0,-1-1 0,1 0 0,1 1 0,-1-1 0,0 1 0,0-1 0,0 1 0,0-1 0,0 0 0,0 0 0,0 0 0,-1 0 0,0 0 0,0 0 0,0-1 0,0 1 0,0 0 0,-1 0 0,0-1 0,0 1 0,0 0 0,-1-1 0,1 1 0,-1-1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5"/>
    </inkml:context>
    <inkml:brush xml:id="br0">
      <inkml:brushProperty name="width" value="0.025" units="cm"/>
      <inkml:brushProperty name="height" value="0.025" units="cm"/>
      <inkml:brushProperty name="transparency" value="204"/>
    </inkml:brush>
  </inkml:definitions>
  <inkml:trace contextRef="#ctx0" brushRef="#br0">1 52 24575,'2'-1'0,"0"0"0,0 0 0,0 0 0,1-1 0,0 1 0,0 0 0,-1 0 0,0-1 0,0 1 0,0 0 0,0 0 0,0-1 0,0 1 0,0 0 0,0 0 0,0 0 0,-1 0 0,1-1 0,0 1 0,0 0 0,-1 0 0,1 0 0,-1 0 0,1 1 0,-1-1 0,1 1 0,-1-1 0,0 0 0,1 0 0,0 0 0,0 1 0,0-1 0,1 0 0,-1 0 0,1 0 0,0 0 0,0-1 0,0 1 0,1 0 0,-1 0 0,1 0 0,-2 1 0,0 0 0,-1 0 0,0 0 0,-1-1 0,1 1 0,1 0 0,0 0 0,1 0 0,0-1 0,3 1 0,0-1 0,2 0 0,-1 0 0,0 1 0,-2-1 0,0 1 0,1-1 0,-1 1 0,1 0 0,-1 0 0,-1 0 0,1 0 0,0 0 0,1 0 0,-1 0 0,1 0 0,-1 0 0,-1 0 0,0 0 0,0 0 0,0 0 0,1 0 0,-1 0 0,1 0 0,0 0 0,-1 0 0,0 0 0,0 0 0,-1 0 0,1 0 0,-1 0 0,0 0 0,0 0 0,0 0 0,0 0 0,0 0 0,1 0 0,-1 0 0,0 0 0,1 0 0,-1 0 0,0 0 0,-1 0 0,-1 0 0,0 1 0,1 0 0,0 0 0,0 0 0,0-1 0,0 1 0,1 0 0,-1 0 0,1 1 0,-1-1 0,1 0 0,0 0 0,0 0 0,1 0 0,0 0 0,1 0 0,-1 1 0,1-1 0,0 2 0,-1-1 0,0 0 0,0-1 0,-1 1 0,0-1 0,-1 0 0,1-1 0,-2 1 0,1 0 0,0-1 0,0 1 0,0 0 0,-1-1 0,0 1 0,0-1 0,0 1 0,0-1 0,0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6"/>
    </inkml:context>
    <inkml:brush xml:id="br0">
      <inkml:brushProperty name="width" value="0.025" units="cm"/>
      <inkml:brushProperty name="height" value="0.025" units="cm"/>
      <inkml:brushProperty name="transparency" value="204"/>
    </inkml:brush>
  </inkml:definitions>
  <inkml:trace contextRef="#ctx0" brushRef="#br0">0 22 24575,'2'0'0,"0"-1"0,0 0 0,-1 0 0,1 1 0,0-1 0,-1 1 0,0 0 0,1-1 0,0 1 0,0 0 0,1-1 0,-1 1 0,0-1 0,1 1 0,-1-1 0,0 0 0,0 0 0,-1 1 0,1-1 0,0 0 0,-1 0 0,0 0 0,0 1 0,1-1 0,-1 0 0,1 0 0,0 1 0,0-1 0,-1 1 0,0-1 0,0 1 0,1-1 0,0 0 0,0 1 0,-1-1 0,1 1 0,0 0 0,-1 0 0,1 0 0,-1 0 0,0 0 0,1 0 0,0 0 0,0 0 0,0 0 0,0 0 0,-1 0 0,1 0 0,0 0 0,-1 0 0,-1 0 0,1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7"/>
    </inkml:context>
    <inkml:brush xml:id="br0">
      <inkml:brushProperty name="width" value="0.025" units="cm"/>
      <inkml:brushProperty name="height" value="0.025" units="cm"/>
      <inkml:brushProperty name="transparency" value="204"/>
    </inkml:brush>
  </inkml:definitions>
  <inkml:trace contextRef="#ctx0" brushRef="#br0">31 0 24575,'-6'0'0,"1"0"0,-1 0 0,3 0 0,0 0 0,2 0 0,-1 0 0,1 0 0,0 0 0,0 0 0,0 0 0,1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8"/>
    </inkml:context>
    <inkml:brush xml:id="br0">
      <inkml:brushProperty name="width" value="0.025" units="cm"/>
      <inkml:brushProperty name="height" value="0.025" units="cm"/>
      <inkml:brushProperty name="transparency" value="204"/>
    </inkml:brush>
  </inkml:definitions>
  <inkml:trace contextRef="#ctx0" brushRef="#br0">113 27 24575,'-2'-3'0,"0"0"0,-2 1 0,1 0 0,0 1 0,0-1 0,1 1 0,1 0 0,-1 0 0,1 0 0,-1 0 0,1 0 0,0-1 0,0 1 0,-1 1 0,1-1 0,-1 0 0,1 1 0,0 0 0,0 0 0,0-1 0,0 1 0,0-1 0,0 1 0,0 0 0,0 0 0,-1 0 0,1 0 0,0 0 0,-1 0 0,1 0 0,-1 0 0,0 0 0,0 0 0,0 0 0,0 0 0,0 0 0,0 0 0,1 0 0,-1 0 0,1 0 0,-1 0 0,1 0 0,-1 0 0,0 0 0,1 0 0,-1 0 0,-1 0 0,1 0 0,-1 0 0,0 0 0,0 0 0,0 0 0,-1 0 0,1 0 0,0 0 0,0 0 0,1 0 0,0 0 0,1 0 0,1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7"/>
    </inkml:context>
    <inkml:brush xml:id="br0">
      <inkml:brushProperty name="width" value="0.025" units="cm"/>
      <inkml:brushProperty name="height" value="0.025" units="cm"/>
      <inkml:brushProperty name="transparency" value="204"/>
    </inkml:brush>
  </inkml:definitions>
  <inkml:trace contextRef="#ctx0" brushRef="#br0">0 89 24575,'3'0'0,"0"0"0,-2 0 0,1-1 0,0 1 0,-1-1 0,1 1 0,0-1 0,0 0 0,0 0 0,0 0 0,0 0 0,0-1 0,0 1 0,0-1 0,0 1 0,-1 0 0,2 0 0,-1 0 0,0 1 0,1-1 0,-1 0 0,0 0 0,0-1 0,0 1 0,-1 0 0,1 0 0,0 0 0,0 0 0,1 0 0,-1 1 0,1-2 0,0 1 0,0-1 0,1 0 0,0 1 0,1 0 0,-1-1 0,1 1 0,-1-1 0,1 0 0,0 0 0,0 1 0,0 0 0,1-1 0,1 0 0,0 0 0,-1 0 0,0 0 0,-1 0 0,0 0 0,0 1 0,-1-1 0,1 1 0,0 0 0,-1 0 0,1 0 0,-1-1 0,0 1 0,0 0 0,0 0 0,0-1 0,0 0 0,0 1 0,1-1 0,0 1 0,0-1 0,1 1 0,0-1 0,-2 2 0,1-1 0,0 1 0,2 0 0,0 0 0,0-1 0,0 1 0,0-1 0,-1 1 0,-1 0 0,0 0 0,0 0 0,-1 0 0,1 0 0,-2 0 0,1 0 0,-2 0 0,1 0 0,0 1 0,0-1 0,0 1 0,-1 1 0,1-1 0,0 1 0,1 0 0,-1-1 0,1 1 0,-1-1 0,0 0 0,1 0 0,-1-1 0,0 1 0,0 0 0,0 0 0,-1 0 0,1 0 0,0-1 0,-1 1 0,1 0 0,-1-1 0,1 1 0,-1 0 0,0-1 0,0 1 0,-1 0 0,1-1 0,-1 1 0,0-1 0,0 1 0,1-1 0,0 1 0,0 0 0,-1 0 0,1-1 0,0 1 0,0 0 0,0 0 0,0-1 0,0 1 0,-2-1 0,1 1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8"/>
    </inkml:context>
    <inkml:brush xml:id="br0">
      <inkml:brushProperty name="width" value="0.025" units="cm"/>
      <inkml:brushProperty name="height" value="0.025" units="cm"/>
      <inkml:brushProperty name="transparency" value="204"/>
    </inkml:brush>
  </inkml:definitions>
  <inkml:trace contextRef="#ctx0" brushRef="#br0">1 1 24575,'2'1'0,"1"0"0,0 1 0,0 0 0,-1 0 0,1-1 0,-2 0 0,1 0 0,-2-1 0,1 1 0,0 0 0,0-1 0,0 1 0,0 0 0,-1-1 0,1 1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9"/>
    </inkml:context>
    <inkml:brush xml:id="br0">
      <inkml:brushProperty name="width" value="0.025" units="cm"/>
      <inkml:brushProperty name="height" value="0.025" units="cm"/>
      <inkml:brushProperty name="transparency" value="204"/>
    </inkml:brush>
  </inkml:definitions>
  <inkml:trace contextRef="#ctx0" brushRef="#br0">1 63 24575,'0'-2'0,"0"0"0,1-1 0,1-1 0,0 0 0,0-1 0,-1 2 0,0 2 0,0-1 0,0 1 0,1 1 0,-1-1 0,0 1 0,0-1 0,0 1 0,1-1 0,-1 0 0,0 1 0,1-1 0,-1 0 0,0 0 0,1 1 0,-1-1 0,2 0 0,-2 0 0,2 1 0,-1-1 0,0 1 0,1-1 0,0 1 0,0-1 0,1-1 0,0 1 0,0 0 0,0 0 0,1 0 0,-1-1 0,1 1 0,0-1 0,-1 1 0,1 0 0,0 0 0,-1 0 0,1 0 0,0 0 0,1-1 0,0 0 0,-1 1 0,-1 1 0,0-1 0,-1 1 0,0 0 0,0 0 0,-2 0 0,2 1 0,-2 0 0,0 1 0,1 1 0,-1 1 0,1-2 0,-1 0 0,0 1 0,1-1 0,-1 1 0,0-1 0,0 1 0,0 0 0,0 0 0,0 1 0,-1 1 0,0 1 0,0 0 0,0 0 0,0-2 0,1-1 0,0-1 0,0 0 0,0-1 0,0 1 0,-1 1 0,1-1 0,0 0 0,0 1 0,1-1 0,-1-1 0,0 1 0,1 0 0,-1 0 0,0-1 0,1 1 0,-1-1 0,0 1 0,1 0 0,-1 0 0,0-1 0,0 1 0,0 0 0,1-1 0,-1 1 0,0-1 0,1 1 0,-1 0 0,1 0 0,0 0 0,-1 0 0,0 0 0,0 1 0,1-1 0,-1 0 0,2 0 0,-1 0 0,-1 0 0,1 0 0,-1 0 0,-1 0 0,1-1 0,-1 1 0,0-2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29"/>
    </inkml:context>
    <inkml:brush xml:id="br0">
      <inkml:brushProperty name="width" value="0.025" units="cm"/>
      <inkml:brushProperty name="height" value="0.025" units="cm"/>
      <inkml:brushProperty name="transparency" value="204"/>
    </inkml:brush>
  </inkml:definitions>
  <inkml:trace contextRef="#ctx0" brushRef="#br0">0 0 24575,'1'3'0,"0"0"0,0-1 0,1 1 0,-1 0 0,0-1 0,0 0 0,0 0 0,0 0 0,1 0 0,-1 1 0,1 0 0,-2-1 0,1 0 0,-1-1 0,0 1 0,0 0 0,0 0 0,1 1 0,-1-1 0,1 0 0,-1 0 0,0 0 0,0 0 0,0 0 0,0 0 0,0 0 0,0 0 0,0 0 0,0-1 0,0 1 0,0 0 0,0 1 0,0-1 0,0 0 0,0 1 0,0-1 0,0 1 0,0-1 0,0 1 0,0-1 0,0 2 0,0-2 0,0 0 0,0-2 0,0 1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0"/>
    </inkml:context>
    <inkml:brush xml:id="br0">
      <inkml:brushProperty name="width" value="0.025" units="cm"/>
      <inkml:brushProperty name="height" value="0.025" units="cm"/>
      <inkml:brushProperty name="transparency" value="204"/>
    </inkml:brush>
  </inkml:definitions>
  <inkml:trace contextRef="#ctx0" brushRef="#br0">52 0 24575,'0'3'0,"0"1"0,0 2 0,0 0 0,-1 0 0,0-1 0,1-1 0,-1 1 0,1-2 0,-1 0 0,-1 0 0,0-1 0,1 1 0,-1-1 0,1 1 0,-1-2 0,1 0 0,0 1 0,0 0 0,-1-1 0,1 1 0,0-2 0,0 2 0,0-1 0,-1-1 0,1 1 0,-1 0 0,0-1 0,0 1 0,1-1 0,-1 1 0,1 0 0,0-1 0,0 1 0,1 0 0,-1-1 0,0 1 0,0 0 0,1 0 0,-1 1 0,0-1 0,0 0 0,1-1 0,-1 2 0,0-1 0,0 0 0,1 0 0,-2 1 0,2-1 0,-2 0 0,2 0 0,0-1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5"/>
    </inkml:context>
    <inkml:brush xml:id="br0">
      <inkml:brushProperty name="width" value="0.025" units="cm"/>
      <inkml:brushProperty name="height" value="0.025" units="cm"/>
      <inkml:brushProperty name="transparency" value="204"/>
    </inkml:brush>
  </inkml:definitions>
  <inkml:trace contextRef="#ctx0" brushRef="#br0">4026 1171 24575,'2'0'0,"59"26"0,-7-7 0,-14-5 0,-9-5 0,-6-1 0,-7-3 0,-2 0 0,-4 1 0,0 0 0,-1 0 0,0-1 0,0 0 0,-3-1 0,2 2 0,-4-2 0,4 2 0,-5-1 0,1 2 0,0 0 0,-1 0 0,2-1 0,0-1 0,1-1 0,0 1 0,0 1 0,3-1 0,-1 0 0,2 0 0,2-1 0,1 1 0,6 1 0,-1 3 0,4 2 0,2 3 0,3 2 0,6 2 0,7 0 0,1 2 0,8 0 0,1-1 0,5 4 0,1 0 0,-20-4 0</inkml:trace>
  <inkml:trace contextRef="#ctx0" brushRef="#br0" timeOffset="1">4983 2065 24575,'-5'5'0,"-3"2"0,-1 2 0,3 0 0,0 0 0,2-1 0,1-1 0,-2 1 0,2 0 0,0 0 0,-1-1 0,1 1 0,-1 0 0,-1 0 0,2 1 0,-1-3 0,0 3 0,0-1 0,-2 3 0,4-5 0,-4 2 0,3-4 0,-1 3 0,-2-1 0,3 1 0,1-1 0,1-1 0,-2 0 0,0-1 0,0 2 0,1 0 0,0-1 0,0 1 0,-1 0 0,0 1 0,2 1 0,1 0 0,-3-2 0,0 2 0,0 0 0,1 0 0,0 0 0,0-2 0,-1 1 0,-1 0 0,1 1 0,0-1 0,-2 1 0,3 0 0,-3-2 0,0 1 0,0 1 0,-2 0 0,-1 1 0,1-2 0,0 0 0,-1 0 0,-1 0 0,0-2 0,-1 1 0,2 1 0,0 1 0,2 1 0,0-1 0,-1-1 0,-1-1 0,-2-1 0,-2 0 0,3 2 0,-2 0 0,0 1 0,0-1 0,-1-1 0,1-2 0,2 2 0,2 1 0,-1-2 0,2 2 0,-1-3 0,-2-1 0,0 2 0,1-2 0,-3 2 0,5-2 0,-3-1 0,4 0 0,-3 1 0,-1 0 0,-1 2 0,0-2 0,1 2 0,0-2 0,0 0 0,0 0 0,0 0 0,0 1 0,0 2 0,-1-1 0,1 0 0,0-1 0,1 0 0,0 0 0,-1 0 0,1 1 0,0 0 0,0 1 0,1-1 0,-2 0 0,-2-3 0,2 2 0,-1-2 0,0 1 0,1-1 0,-2 1 0,0-1 0,0 0 0,-1 2 0,0-1 0,-1 2 0,1 1 0,-1-2 0,-1 1 0,-1-3 0,-2 1 0,0 0 0,0 2 0,3 1 0,-3 2 0,-2 0 0,1 2 0,-2-1 0,1 1 0,1-2 0,1 1 0,0-2 0,2 0 0,0-1 0,-2 0 0,3-2 0,-1 1 0,2-2 0,1 2 0,0 0 0,0-3 0,1 2 0,1-2 0,0 1 0,1-1 0,-1-2 0,-1 0 0,0 3 0,-2-1 0,1 1 0,-1-1 0,2 0 0,2 0 0,0 1 0,0-1 0,0 0 0,0 1 0,-3 0 0,-1 1 0,-2-1 0,0 0 0,-2 1 0,0-1 0,-2 1 0,2 0 0,-1 1 0,1 0 0,0 0 0,-1 0 0,1 0 0,-1-1 0,1-1 0,1 1 0,-1 0 0,1 0 0,-1 1 0,-1-2 0,0 0 0,-2 2 0,0 0 0,-4-1 0,1 1 0,0-3 0,1 3 0,2 0 0,2 0 0,1 0 0,0-2 0,1 2 0,2-3 0,2 2 0,1 0 0,1 1 0,0-1 0,-1 1 0,-3 0 0,0 0 0,0 0 0,1 0 0,1 1 0,-2-1 0,-1 0 0,0-1 0,1 3 0,-1 0 0,1 0 0,-2 0 0,1-1 0,-1 3 0,1-2 0,3 2 0,1-1 0,-1 1 0,-2 1 0,-3-1 0,-1 1 0,2-2 0,-1 0 0,2 0 0,0-4 0,0-1 0,2-1 0,2-2 0,1 0 0,1 1 0,1 1 0,1 0 0,0 0 0,-1-2 0,0 0 0,0 0 0,-1 0 0,0 0 0,-3 0 0,-1 0 0,-1 0 0,0-2 0,1-3 0,0-3 0,-2-1 0,0 0 0,1 0 0,2 1 0,2-2 0,-2 2 0,0 0 0,-1 1 0,0 0 0,0-1 0,0 1 0,0-1 0,1 0 0,2 0 0,0-1 0,-1 0 0,1 0 0,1 1 0,-2 2 0,0-2 0,-1 1 0,0-1 0,1 2 0,0 2 0,0 2 0,0-1 0,-3 1 0,-2-1 0,-1 1 0,-3-1 0,-3 0 0,-10-2 0,-16 0 0,-23 1 0,25 1 0,-4-1 0,-4 2 0,-2-1 0,-4 1 0,1-1 0,2 0 0,2-1 0,-37 1 0,16-1 0,21-1 0,12 2 0,9 0 0,7-1 0,6 1 0,3 0 0,2 0 0,3-1 0,1 2 0,1-1 0,3 0 0,-1 1 0,-2-1 0,0 0 0,-1 0 0,-2 0 0,0-2 0,-2-2 0,-2 0 0,2 0 0,-2 0 0,1 1 0,-1-1 0,2-3 0,-1 3 0,1-1 0,0-2 0,-1-1 0,0-2 0,-2-2 0,1 2 0,-2-1 0,3-1 0,3 0 0,1 1 0,0-1 0,-4-4 0,-4-7 0,-10-9 0,-6-7 0,-1 1 0,3 6 0,10 8 0,7 8 0,8 5 0,4 4 0,4 2 0,0 1 0,1 1 0,0-1 0,-1 0 0,3 0 0,0 0 0,0 1 0,0 2 0,0 0 0,0-1 0,0-1 0,0-1 0,0-2 0,0 1 0,0 1 0,0 0 0,0-1 0,0 1 0,0 0 0,0-1 0,3 1 0,-1-1 0,3 1 0,-1-1 0,1 0 0,1-2 0,0-1 0,2 1 0,-2-1 0,1 0 0,-1 0 0,-1-1 0,3 2 0,0-2 0,-1-2 0,1-1 0,-1 1 0,0 0 0,0 2 0,-2 1 0,1 0 0,0 0 0,-1 0 0,0 2 0,-2 1 0,-1 2 0,-2-3 0,0 4 0,2-4 0,0 3 0,1-2 0,-1-2 0,-1-2 0,-1-2 0,0-3 0,0-1 0,0-2 0,0-5 0,0-3 0,0-2 0,0 2 0,0 6 0,0 6 0,0 4 0,0 0 0,0-6 0,0-11 0,0-12 0,-1-14 0,-7-9 0,-6-1 0,-4 7 0,-2 13 0,3 14 0,15 27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1"/>
    </inkml:context>
    <inkml:brush xml:id="br0">
      <inkml:brushProperty name="width" value="0.025" units="cm"/>
      <inkml:brushProperty name="height" value="0.025" units="cm"/>
      <inkml:brushProperty name="transparency" value="204"/>
    </inkml:brush>
  </inkml:definitions>
  <inkml:trace contextRef="#ctx0" brushRef="#br0">0 98 24575,'0'-3'0,"0"0"0,1 3 0,1-2 0,0 0 0,1-1 0,-1 1 0,0 1 0,0-2 0,-1-1 0,1-1 0,-1 1 0,1 1 0,0 1 0,1 0 0,2 0 0,1 2 0,0-1 0,1 0 0,0-1 0,-2-1 0,1 0 0,-1 0 0,-1 0 0,0 1 0,0 0 0,0 1 0,0-1 0,0 1 0,-1-1 0,1 0 0,-1-1 0,0 1 0,0 0 0,1 1 0,-1-1 0,0 0 0,0 1 0,0-1 0,1 1 0,-1 0 0,0-1 0,0 1 0,0 0 0,0 1 0,0-1 0,0 0 0,0-1 0,0 1 0,-1 1 0,-1 0 0,0-1 0,0 0 0,-1 1 0,0-1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4"/>
    </inkml:context>
    <inkml:brush xml:id="br0">
      <inkml:brushProperty name="width" value="0.025" units="cm"/>
      <inkml:brushProperty name="height" value="0.025" units="cm"/>
      <inkml:brushProperty name="transparency" value="204"/>
    </inkml:brush>
  </inkml:definitions>
  <inkml:trace contextRef="#ctx0" brushRef="#br0">0 0 24575,'4'5'0,"0"0"0,2 1 0,-1-1 0,1 0 0,0-1 0,-2 1 0,1-2 0,-1 1 0,-1-1 0,0-1 0,0 1 0,0 0 0,0 0 0,0 0 0,-1 1 0,1-1 0,0 0 0,-1-1 0,0 1 0,0-1 0,0 0 0,1 1 0,0-1 0,-1 1 0,1 0 0,0-1 0,0 1 0,-1-1 0,1 1 0,-1 0 0,0-1 0,0 0 0,0 1 0,0-1 0,1 1 0,0 0 0,0 0 0,1 0 0,0 0 0,0 1 0,0-2 0,0 1 0,0 0 0,0 0 0,-1-1 0,0-1 0,0 0 0,-1 0 0,1 1 0,0-1 0,-1 1 0,1-1 0,0 1 0,-1 0 0,1 0 0,0-1 0,0 1 0,0-1 0,0 1 0,1-1 0,-1 1 0,1 0 0,-1-1 0,1 1 0,0-1 0,0 1 0,1 0 0,0-1 0,-1 1 0,0-1 0,-1 1 0,0-1 0,0 0 0,0 0 0,0 0 0,0-1 0,0 1 0,0-1 0,0 1 0,1 0 0,0 0 0,-1-1 0,0 1 0,0-1 0,-1 1 0,1 0 0,0-1 0,-1 0 0,0 0 0,0 1 0,0-1 0,1 0 0,0 0 0,-1 1 0,1-1 0,-1 1 0,0 0 0,0-1 0,0 1 0,0-1 0,0 0 0,1 1 0,0-1 0,-1 0 0,1 0 0,0 0 0,-1 1 0,1-1 0,0 1 0,-1 0 0,0-1 0,2 4 0,-3-3 0,3 2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5"/>
    </inkml:context>
    <inkml:brush xml:id="br0">
      <inkml:brushProperty name="width" value="0.025" units="cm"/>
      <inkml:brushProperty name="height" value="0.025" units="cm"/>
      <inkml:brushProperty name="transparency" value="204"/>
    </inkml:brush>
  </inkml:definitions>
  <inkml:trace contextRef="#ctx0" brushRef="#br0">11 18 24575,'-1'-2'0,"1"0"0,-1 0 0,1 1 0,0-1 0,0 2 0,-1-1 0,1 1 0,-1-1 0,0 0 0,1 0 0,-1 0 0,0 0 0,1 1 0,-1-1 0,1 1 0,-1-1 0,0 1 0,1-1 0,-1 1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6"/>
    </inkml:context>
    <inkml:brush xml:id="br0">
      <inkml:brushProperty name="width" value="0.025" units="cm"/>
      <inkml:brushProperty name="height" value="0.025" units="cm"/>
      <inkml:brushProperty name="transparency" value="204"/>
    </inkml:brush>
  </inkml:definitions>
  <inkml:trace contextRef="#ctx0" brushRef="#br0">1 1 24575,'0'2'0,"1"0"0,0 1 0,2-1 0,-1 0 0,0 0 0,0 0 0,-1-1 0,1 1 0,0 0 0,0 0 0,0 0 0,1 1 0,-1-1 0,1 0 0,0 0 0,0 1 0,0-1 0,0 0 0,0 0 0,0 0 0,-1 0 0,0-1 0,0 1 0,0-1 0,-1 1 0,1-1 0,-1 0 0,1 1 0,0-1 0,0 0 0,-1 0 0,1 1 0,0-1 0,0 1 0,0-1 0,0 1 0,-1-1 0,1 1 0,-1-1 0,1 1 0,0-1 0,0 0 0,0 0 0,-1 1 0,1-1 0,0 1 0,0 0 0,0 0 0,0-1 0,0 1 0,0 0 0,1 0 0,0 1 0,0-1 0,0 0 0,0 0 0,0-1 0,0 1 0,0 0 0,1 0 0,0 1 0,1-1 0,-1 1 0,0-1 0,0 1 0,0 0 0,1-1 0,-1 0 0,1 1 0,0-1 0,-1 1 0,2 0 0,1 0 0,1 1 0,2 1 0,0-1 0,-2 0 0,0 0 0,-3-1 0,-1-1 0,0 1 0,-1-1 0,0-1 0,-1 1 0,0 0 0,1-1 0,-1 1 0,1 1 0,1 0 0,0 0 0,1 1 0,0-1 0,-1 1 0,1-1 0,-1 1 0,0-1 0,0-1 0,-1 1 0,1 0 0,-1-1 0,0 0 0,0 0 0,0 0 0,0 0 0,0 0 0,0-1 0,0 1 0,0-1 0,0 1 0,0 0 0,1 0 0,0 1 0,1-1 0,0 0 0,-1 0 0,2 0 0,0 1 0,-1 0 0,1-1 0,-2 0 0,-1-1 0,0 1 0,-1-1 0,0 0 0,-1 1 0,1-2 0,0 2 0,0-1 0,1 0 0,-1 0 0,-1-1 0,1 1 0,0 0 0,0 0 0,0 0 0,-1-1 0,0 1 0,1 0 0,-1-1 0,0 1 0,0 0 0,1 0 0,-1-1 0,0 1 0,1-1 0,-1 0 0,0 1 0,0 0 0,0 0 0,0-1 0,0 1 0,0 0 0,0-1 0,0 1 0,1 0 0,0 0 0,0 0 0,1 1 0,0 0 0,0-1 0,-1 0 0,-1 0 0,1 0 0,-2-1 0,1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2"/>
    </inkml:context>
    <inkml:brush xml:id="br0">
      <inkml:brushProperty name="width" value="0.025" units="cm"/>
      <inkml:brushProperty name="height" value="0.025" units="cm"/>
      <inkml:brushProperty name="transparency" value="204"/>
    </inkml:brush>
  </inkml:definitions>
  <inkml:trace contextRef="#ctx0" brushRef="#br0">1 89 24575,'1'-3'0,"0"0"0,1 1 0,1-1 0,-1 1 0,0 0 0,1 0 0,-1 0 0,0 0 0,0 1 0,0-1 0,-1 1 0,0 0 0,1 0 0,0 0 0,0 0 0,0 0 0,0 0 0,1 0 0,-1 0 0,1 0 0,-1 0 0,1 1 0,-1-1 0,0 0 0,0 1 0,0-1 0,-1 1 0,2 0 0,-1 0 0,1 0 0,0 0 0,0-1 0,1 1 0,0-1 0,0 0 0,1 0 0,-1 0 0,1 0 0,0 0 0,-1 0 0,1-1 0,-1 1 0,1-1 0,-2 0 0,1 1 0,-1 0 0,1 0 0,-1-1 0,-1 1 0,1 1 0,0-1 0,0 0 0,0 0 0,0 0 0,-1 0 0,1 0 0,0 0 0,-1 0 0,0 0 0,1 0 0,0-1 0,0 0 0,1 1 0,0-1 0,0 1 0,-1-1 0,1 1 0,-1 0 0,1-1 0,0 0 0,0 0 0,-2 1 0,0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3"/>
    </inkml:context>
    <inkml:brush xml:id="br0">
      <inkml:brushProperty name="width" value="0.025" units="cm"/>
      <inkml:brushProperty name="height" value="0.025" units="cm"/>
      <inkml:brushProperty name="transparency" value="204"/>
    </inkml:brush>
  </inkml:definitions>
  <inkml:trace contextRef="#ctx0" brushRef="#br0">0 159 24575,'0'-4'0,"0"0"0,0 0 0,0 0 0,0 0 0,0 2 0,0 0 0,0 0 0,0 0 0,1 0 0,0-1 0,0 2 0,0 0 0,0 0 0,-1-1 0,1 1 0,0 0 0,-1 0 0,1 0 0,-1-1 0,1 1 0,-1 0 0,1-1 0,-1 0 0,1 1 0,-1 0 0,1 0 0,0 0 0,0 0 0,0-1 0,0 1 0,1 0 0,0-1 0,0 1 0,0-1 0,0 1 0,-1-1 0,1 0 0,0 0 0,0 1 0,0-2 0,1 1 0,-1 0 0,0-1 0,1 2 0,0-1 0,1 0 0,-1 0 0,0 0 0,-1 0 0,1 1 0,-1-1 0,0 1 0,0-1 0,0 1 0,1-1 0,-1 0 0,1 0 0,0 0 0,0 0 0,0-1 0,1 1 0,0-1 0,0 0 0,0 0 0,0 1 0,0-1 0,1 1 0,-1-1 0,1 1 0,-1-1 0,0 0 0,0 1 0,1-1 0,-1 1 0,0-1 0,0 1 0,-1 0 0,0 1 0,-2 0 0,0 0 0,0 1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4"/>
    </inkml:context>
    <inkml:brush xml:id="br0">
      <inkml:brushProperty name="width" value="0.025" units="cm"/>
      <inkml:brushProperty name="height" value="0.025" units="cm"/>
      <inkml:brushProperty name="transparency" value="204"/>
    </inkml:brush>
  </inkml:definitions>
  <inkml:trace contextRef="#ctx0" brushRef="#br0">3 3 24575,'-1'-1'0,"1"-1"0,-1 3 0,1-1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5"/>
    </inkml:context>
    <inkml:brush xml:id="br0">
      <inkml:brushProperty name="width" value="0.025" units="cm"/>
      <inkml:brushProperty name="height" value="0.025" units="cm"/>
      <inkml:brushProperty name="transparency" value="204"/>
    </inkml:brush>
  </inkml:definitions>
  <inkml:trace contextRef="#ctx0" brushRef="#br0">83 0 24575,'-3'1'0,"0"0"0,0 1 0,-1 1 0,1-1 0,0-1 0,1 1 0,0-1 0,0 0 0,0 1 0,-1-1 0,0 0 0,0 0 0,1 0 0,0 0 0,0 1 0,1-1 0,0 1 0,1-1 0,-1 1 0,1 0 0,-1 0 0,0-1 0,0 1 0,0-1 0,1 0 0,-1 1 0,1 0 0,0 0 0,0 0 0,0 1 0,0-1 0,0 0 0,-1 0 0,1-1 0,-1 0 0,0 0 0,-1 0 0,1 0 0,0 1 0,0-2 0,-1 1 0,0 0 0,1 1 0,-1-1 0,1 1 0,0 0 0,-1 0 0,1 0 0,0 1 0,0 0 0,0 1 0,-1-1 0,1-1 0,0 0 0,0 0 0,-1 0 0,2-1 0,-1 1 0,1-1 0,-1-1 0,1 1 0,0-1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6"/>
    </inkml:context>
    <inkml:brush xml:id="br0">
      <inkml:brushProperty name="width" value="0.025" units="cm"/>
      <inkml:brushProperty name="height" value="0.025" units="cm"/>
      <inkml:brushProperty name="transparency" value="204"/>
    </inkml:brush>
  </inkml:definitions>
  <inkml:trace contextRef="#ctx0" brushRef="#br0">0 167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0,-1 0 0,1 0 0,-1 0 0,-1 0 0,0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7"/>
    </inkml:context>
    <inkml:brush xml:id="br0">
      <inkml:brushProperty name="width" value="0.025" units="cm"/>
      <inkml:brushProperty name="height" value="0.025" units="cm"/>
      <inkml:brushProperty name="transparency" value="204"/>
    </inkml:brush>
  </inkml:definitions>
  <inkml:trace contextRef="#ctx0" brushRef="#br0">0 1 24575,'0'2'0,"0"0"0,0 0 0,0-1 0,0 1 0,0 0 0,0-1 0,0 1 0,0-1 0,0 0 0,0 1 0,0-1 0,0 1 0,0 0 0,0-1 0,0 1 0,0 0 0,0 0 0,0-1 0,0 1 0,0 0 0,0 0 0,0-1 0,0 1 0,0-1 0,0 0 0,0 1 0,0-1 0,0 0 0,0 0 0,0 1 0,0-1 0,0 0 0,0 1 0,1-1 0,-1 1 0,1 0 0,0 0 0,-1 0 0,1 1 0,0 0 0,0 0 0,0 0 0,1 0 0,-1 1 0,1 0 0,0-1 0,-1 1 0,1-1 0,-1 0 0,1 0 0,0 1 0,0-1 0,-1 0 0,0 1 0,1-2 0,-1 1 0,1 0 0,-1-1 0,1 0 0,0 0 0,-1 1 0,1-1 0,0 1 0,0-1 0,0 1 0,0-1 0,0 0 0,0 0 0,0 0 0,0 0 0,-1-1 0,1 0 0,0 0 0,-1-1 0,1 1 0,-1 0 0,1-1 0,-2 1 0,1-1 0,-1 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7"/>
    </inkml:context>
    <inkml:brush xml:id="br0">
      <inkml:brushProperty name="width" value="0.025" units="cm"/>
      <inkml:brushProperty name="height" value="0.025" units="cm"/>
      <inkml:brushProperty name="transparency" value="204"/>
    </inkml:brush>
  </inkml:definitions>
  <inkml:trace contextRef="#ctx0" brushRef="#br0">2445 739 24575,'58'37'0,"-1"-3"0,-10-7 0,-2-3 0,1-2 0,-2-3 0,-5-3 0,-6-3 0,-5-2 0,1-4 0,3-2 0,6 0 0,14 2 0,12 5 0,6 6 0,3 1 0,-11-1 0,-14-3 0,-9-3 0,-5-2 0,-4 1 0,2 0 0,0 0 0,-3 0 0,-4 0 0,-6 0 0,-3 1 0,-4-1 0,0 0 0,-2-1 0,-2-1 0,1 1 0,0-1 0,1 1 0,2-1 0,1-1 0,-1-1 0,-1 1 0,3 2 0,6 1 0,9 4 0,4 2 0,-1 1 0,-10-1 0,-9-4 0,-5-2 0,-5-2 0,0-1 0,-3-1 0,0-1 0,0 1 0,0 3 0,0 1 0,0 2 0,0 0 0,0-2 0,0 0 0,0-2 0,-2 0 0,-5 0 0,-6 2 0,-3 1 0,-2 0 0,1 1 0,-2-2 0,-1 2 0,0 0 0,0 0 0,0 1 0,0-3 0,0-1 0,4 1 0,2-2 0,2 0 0,-1 0 0,-1 1 0,-4 0 0,-2 2 0,-1-2 0,1 1 0,2-1 0,2 1 0,1-2 0,0 1 0,1-1 0,0 1 0,-1 0 0,0-2 0,-2-1 0,1-1 0,-1 2 0,0 0 0,-1 4 0,1 1 0,-1 0 0,0 0 0,1-2 0,-1-2 0,3-1 0,0-2 0,1 0 0,1 0 0,0 2 0,-3 0 0,-2 2 0,-2-1 0,-2-1 0,2 1 0,0-2 0,0 1 0,-2-3 0,-1 1 0,-1 1 0,1 1 0,-1 0 0,0-1 0,1-1 0,-4-1 0,-5 2 0,-5 1 0,0-1 0,5 0 0,5-1 0,3 0 0,3 0 0,1-1 0,3 2 0,-1-3 0,-2 1 0,-1 1 0,-2 0 0,0 1 0,1-2 0,2 0 0,0 0 0,0 0 0,1 2 0,-1-1 0,0 4 0,-1-1 0,-2 0 0,-1 2 0,4-2 0,-1 0 0,3-1 0,0 1 0,-1-1 0,2 1 0,0-2 0,3-1 0,0-1 0,0 2 0,0 1 0,0-1 0,-1 0 0,-2-3 0,0-1 0,-1-1 0,1-2 0,-1 0 0,1 0 0,1 0 0,0 0 0,1 0 0,-2 0 0,-1 0 0,-3-2 0,0-5 0,1-2 0,2-3 0,2 0 0,-1 3 0,2 2 0,2 1 0,0 0 0,3-2 0,-1-1 0,0-2 0,0 1 0,1 2 0,-1 0 0,-1 2 0,0-1 0,-1 0 0,0 0 0,0 0 0,-1 1 0,0 1 0,0 1 0,-1-2 0,-1 1 0,-2-1 0,-3-1 0,-2 1 0,-2 0 0,-3 1 0,0 1 0,0-2 0,2 2 0,3 1 0,0 1 0,2 2 0,3 0 0,2 0 0,1 0 0,-1 0 0,1 0 0,-3 0 0,-2-2 0,0-1 0,1 1 0,-1-3 0,2 2 0,2 0 0,0-2 0,1 3 0,1-3 0,0 0 0,0 0 0,-1 0 0,-2 0 0,-2-2 0,-2 1 0,-2-2 0,-1 0 0,1 1 0,0-2 0,-1 3 0,1-1 0,0 2 0,-1-1 0,3 1 0,0-1 0,2 1 0,2 3 0,1-3 0,0 2 0,2 0 0,1-1 0,0 1 0,4-1 0,1 0 0,-1 1 0,2-1 0,-2 0 0,0-1 0,1 0 0,-4 0 0,8 0 0,-3 1 0,5 1 0,-2-1 0,0-1 0,0-2 0,-3-4 0,3 6 0,-3-6 0,4 8 0,1-5 0,0 3 0,-1-2 0,-2 0 0,0-1 0,2-1 0,0 2 0,0-1 0,-2 0 0,-1-1 0,0-2 0,-1-1 0,1-2 0,0-1 0,-2 0 0,2 0 0,-2 2 0,2 0 0,3 0 0,-2-2 0,2-2 0,-2 1 0,-1-2 0,3 3 0,-2-1 0,2 0 0,-3 1 0,1 0 0,2 0 0,0 1 0,3-2 0,0 1 0,0 2 0,0 2 0,0 3 0,0 0 0,0-1 0,0-1 0,0-4 0,0-3 0,0-2 0,-2-1 0,-1 2 0,0 3 0,0 0 0,3-1 0,-3-6 0,0-1 0,0 2 0,1 3 0,2 8 0,-2 1 0,0 1 0,0-1 0,-3-2 0,2-2 0,-1-1 0,-1 0 0,-1-2 0,-1 0 0,-1 0 0,3-1 0,1 1 0,-2-2 0,-3 0 0,-2 2 0,3-1 0,1 2 0,2 3 0,0-1 0,0 2 0,4 8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8"/>
    </inkml:context>
    <inkml:brush xml:id="br0">
      <inkml:brushProperty name="width" value="0.025" units="cm"/>
      <inkml:brushProperty name="height" value="0.025" units="cm"/>
      <inkml:brushProperty name="transparency" value="204"/>
    </inkml:brush>
  </inkml:definitions>
  <inkml:trace contextRef="#ctx0" brushRef="#br0">24 0 24575,'0'2'0,"0"0"0,0-1 0,0 0 0,-1 0 0,1 1 0,-1-1 0,1 0 0,0 0 0,-1 0 0,1 0 0,-1 0 0,1 0 0,0 1 0,0-1 0,0 0 0,-1 0 0,1 0 0,-1 1 0,0-1 0,0 1 0,1-1 0,-1 1 0,1-1 0,-1 1 0,1-1 0,0 0 0,-1 0 0,1 0 0,-1 1 0,1-1 0,0 1 0,-1 0 0,1 0 0,-1 0 0,0 0 0,1 0 0,0 0 0,0 0 0,0 0 0,-1 1 0,1 0 0,-1 1 0,1-1 0,0 1 0,-1 1 0,0-1 0,1 0 0,-1 2 0,0-1 0,0 0 0,1-1 0,0 0 0,0 0 0,-1 0 0,1-1 0,-1-1 0,1 0 0,0 0 0,0 0 0,0 0 0,0-1 0,0 1 0,0 0 0,0 1 0,0-1 0,0 1 0,0-1 0,0 1 0,0 1 0,1 2 0,0 3 0,2 0 0,0 0 0,-1-1 0,1-3 0,-2-2 0,0-1 0,-1 0 0,1-2 0,-1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39"/>
    </inkml:context>
    <inkml:brush xml:id="br0">
      <inkml:brushProperty name="width" value="0.025" units="cm"/>
      <inkml:brushProperty name="height" value="0.025" units="cm"/>
      <inkml:brushProperty name="transparency" value="204"/>
    </inkml:brush>
  </inkml:definitions>
  <inkml:trace contextRef="#ctx0" brushRef="#br0">11 1 24575,'0'1'0,"0"0"0,0 0 0,0 0 0,0 0 0,0 1 0,0-1 0,1 1 0,1 0 0,-1 0 0,1 0 0,-1 0 0,0 0 0,1 1 0,0-1 0,-1 0 0,1 0 0,0 1 0,-1-1 0,0 1 0,0 0 0,1-1 0,-1 0 0,0 0 0,0 0 0,0 0 0,0-1 0,-1 1 0,1-1 0,0 1 0,-1-1 0,1 1 0,0 0 0,0 0 0,0 0 0,0 0 0,0 0 0,0 0 0,0 0 0,-1-1 0,1 2 0,0-1 0,0 1 0,0 0 0,1-1 0,-1 1 0,-1-1 0,1 0 0,-1 1 0,1-1 0,0 1 0,-1 0 0,1-1 0,0 1 0,-1 1 0,1 0 0,1 0 0,-1-1 0,-1 0 0,1 0 0,-1 0 0,1-1 0,-1 0 0,1 1 0,-1 0 0,1 1 0,1 0 0,-1 1 0,0-1 0,-1 0 0,1-1 0,-1-1 0,0 1 0,0-2 0,0 1 0,0 0 0,0 0 0,1 1 0,0 0 0,-1 0 0,0-1 0,0 0 0,0 0 0,0 0 0,0-1 0,0 2 0,0-1 0,0 1 0,0 0 0,0 1 0,0 0 0,0 0 0,0 0 0,0-1 0,0-1 0,0 0 0,0 0 0,0 0 0,0 0 0,0 1 0,0-1 0,0 1 0,0-1 0,0 0 0,0 1 0,0 0 0,0 0 0,0 1 0,0 0 0,0-1 0,0 0 0,0 0 0,0 0 0,0 0 0,0 0 0,0-1 0,0 0 0,0 1 0,0 0 0,0-1 0,-1 1 0,0 0 0,1-1 0,0 1 0,-1-1 0,1 1 0,-1-1 0,-1 0 0,2-1 0,-1 1 0,0-1 0,0 1 0,0-1 0,1 1 0,-1-1 0,0 1 0,0-1 0,0 1 0,1-1 0,-1 0 0,-1 0 0,1 0 0,1 1 0,-1-1 0,0 0 0,1 0 0,-1 0 0,1-1 0,0 2 0,-1-1 0,1 0 0,-1 0 0,1 0 0,-1 2 0,1-2 0,-1 1 0,1-1 0,-1 0 0,1 1 0,-1-1 0,0 1 0,1 0 0,-1-1 0,1 1 0,-1-1 0,0 1 0,0-1 0,0 1 0,0 0 0,1 0 0,-1 0 0,0-1 0,1 1 0,-1-1 0,1 1 0,-1-1 0,0 1 0,1 0 0,-1-1 0,0 1 0,0 0 0,0-1 0,0 0 0,1 1 0,-1-2 0,1 1 0,-1 0 0,1 0 0,0 0 0,-1 0 0,1 1 0,-1-1 0,0 0 0,1 1 0,-1-1 0,0 1 0,1-1 0,-1 0 0,1 0 0,0 0 0,-1 0 0,0 0 0,0 0 0,1 0 0,-1 0 0,1 0 0,-2 0 0,2 1 0,-1-1 0,1 0 0,0 0 0,-1 1 0,1-1 0,-1 0 0,0 0 0,1 0 0,-1 1 0,0-1 0,1 0 0,-1 0 0,0 0 0,0 0 0,1 0 0,-1-1 0,1 1 0,-1 0 0,1-1 0,-1 1 0,0 0 0,1 0 0,-2 0 0,1-1 0,1 1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0"/>
    </inkml:context>
    <inkml:brush xml:id="br0">
      <inkml:brushProperty name="width" value="0.025" units="cm"/>
      <inkml:brushProperty name="height" value="0.025" units="cm"/>
      <inkml:brushProperty name="transparency" value="204"/>
    </inkml:brush>
  </inkml:definitions>
  <inkml:trace contextRef="#ctx0" brushRef="#br0">0 11 24575,'2'-1'0,"0"0"0,0 1 0,-1 0 0,1 0 0,0 0 0,-1-1 0,1 0 0,0 1 0,0 0 0,-1 0 0,0 0 0,1-1 0,0 0 0,0 0 0,-1 1 0,1-1 0,-1 1 0,1-1 0,-1 1 0,1 0 0,0 0 0,-1 0 0,1 0 0,-1 0 0,0 0 0,1 0 0,-1 0 0,1-1 0,0 1 0,0-1 0,1 1 0,1 0 0,-1 0 0,1 0 0,-1 0 0,1 0 0,-1 0 0,1 0 0,0 0 0,-1 0 0,1 0 0,0 0 0,0 0 0,0 0 0,0 0 0,0 0 0,1 0 0,-1 0 0,1 0 0,0 1 0,-1 0 0,1 0 0,0 0 0,-1 1 0,1-1 0,0 1 0,-1 0 0,0-1 0,0 0 0,-1 0 0,-1 0 0,0 0 0,1 0 0,-1 1 0,0 0 0,0-1 0,1 1 0,-1-1 0,0-1 0,-1 1 0,0-1 0,0 1 0,0-1 0,0 0 0,0 0 0,0 0 0,0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1"/>
    </inkml:context>
    <inkml:brush xml:id="br0">
      <inkml:brushProperty name="width" value="0.025" units="cm"/>
      <inkml:brushProperty name="height" value="0.025" units="cm"/>
      <inkml:brushProperty name="transparency" value="204"/>
    </inkml:brush>
  </inkml:definitions>
  <inkml:trace contextRef="#ctx0" brushRef="#br0">0 1 24575,'2'3'0,"1"0"0,0 1 0,1 1 0,-1 1 0,-1-1 0,0 0 0,0-1 0,-1 0 0,1-1 0,-1 0 0,1-1 0,-1 0 0,0 1 0,1-1 0,-1 0 0,-1-1 0,2 0 0,-2 0 0,2-1 0,-1 0 0,0 0 0,0 0 0,1 0 0,-1 0 0,1 0 0,0 0 0,0 0 0,0 0 0,-1 0 0,0 0 0,0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2"/>
    </inkml:context>
    <inkml:brush xml:id="br0">
      <inkml:brushProperty name="width" value="0.025" units="cm"/>
      <inkml:brushProperty name="height" value="0.025" units="cm"/>
      <inkml:brushProperty name="transparency" value="204"/>
    </inkml:brush>
  </inkml:definitions>
  <inkml:trace contextRef="#ctx0" brushRef="#br0">0 0 24575,'7'0'0,"1"0"0,0 0 0,-1 0 0,-2 1 0,0 0 0,-1 1 0,0-1 0,-1 0 0,1 0 0,-1-1 0,0 1 0,-1-1 0,1 0 0,0 1 0,0-1 0,-1 1 0,1-1 0,-1 1 0,0-1 0,0 1 0,0-1 0,0 0 0,1 0 0,0 0 0,-1 0 0,0 0 0,1 0 0,0 0 0,0 0 0,0 0 0,0 0 0,0 0 0,0 0 0,0 0 0,0 0 0,-1 0 0,-1 0 0,1 0 0,0 0 0,-1 0 0,0 0 0,0 0 0,-1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53"/>
    </inkml:context>
    <inkml:brush xml:id="br0">
      <inkml:brushProperty name="width" value="0.025" units="cm"/>
      <inkml:brushProperty name="height" value="0.025" units="cm"/>
      <inkml:brushProperty name="transparency" value="204"/>
    </inkml:brush>
  </inkml:definitions>
  <inkml:trace contextRef="#ctx0" brushRef="#br0">62 1028 24575,'-1'-2'0,"-1"1"0,1 0 0,0 0 0,0 0 0,1 0 0,-1 0 0,0 0 0,1 0 0,-1-1 0,0 1 0,0 0 0,0 0 0,0-1 0,0 1 0,0 0 0,0-1 0,0 1 0,0 0 0,1 0 0,-1 0 0,0 0 0,0 0 0,0 0 0,1-1 0,-1 1 0,0 0 0,1 0 0,-1 0 0,1-1 0,-1 1 0,1 0 0,-1 0 0,0-1 0,1 1 0,-1 0 0,1 0 0,0 0 0,-1-1 0,1 1 0,-1-1 0,1 0 0,-1 0 0,0 0 0,0-1 0,0 0 0,0 0 0,0 1 0,0-1 0,-1 0 0,1 0 0,0 0 0,0-1 0,1 1 0,-1 1 0,0-1 0,0 0 0,1 1 0,0-1 0,-1 0 0,0 0 0,1 0 0,-1 0 0,0-1 0,0 0 0,0-1 0,1 1 0,-2 0 0,2 0 0,-1 0 0,-1-1 0,2 1 0,-1 0 0,0 1 0,0 0 0,0 0 0,0 1 0,1-1 0,0 1 0,0 0 0,0 1 0,0-1 0,0 0 0,0 0 0,0 0 0,0 0 0,0 0 0,0-1 0,0 1 0,0-1 0,0 0 0,0 0 0,0-1 0,0 0 0,0 0 0,1 0 0,-1-1 0,2 1 0,-1 0 0,0 1 0,1 0 0,-1 0 0,0 0 0,0 1 0,0-1 0,0 1 0,0-1 0,1 0 0,-1 1 0,1-1 0,0 1 0,0-1 0,0 1 0,1-1 0,-1 0 0,1 0 0,0 0 0,1-1 0,-1 0 0,0 1 0,0 1 0,-1 0 0,0 0 0,0 0 0,0 0 0,1-1 0,0 0 0,1 0 0,0-1 0,0 1 0,0-1 0,0 1 0,0 1 0,-1-1 0,-1 1 0,0 0 0,0 1 0,1 0 0,-1-1 0,0 0 0,0-1 0,0 1 0,1-1 0,-1 0 0,1 1 0,-1-1 0,1 0 0,-1 0 0,1 1 0,1-1 0,0-2 0,2 0 0,1-1 0,1-1 0,1 1 0,0-1 0,-1 1 0,1 1 0,0-1 0,-1 0 0,1 0 0,-1-1 0,-1 1 0,1 0 0,0 0 0,1 0 0,0 0 0,-2 0 0,0 0 0,-1 1 0,-1 1 0,-1 0 0,1 0 0,-1 0 0,1-1 0,1-1 0,2 0 0,2-2 0,1 1 0,0 0 0,-1 0 0,-1 2 0,-3 1 0,-1 0 0,-1 2 0,-1-1 0,1 0 0,0-1 0,1-1 0,3-1 0,2-1 0,1-2 0,0 2 0,-2-1 0,-1 2 0,-2 2 0,-1 0 0,-1 1 0,0-1 0,-1 1 0,-1 0 0,1-1 0,1 0 0,-1 1 0,1-1 0,0 1 0,0-1 0,-1 1 0,1 0 0,0-1 0,0 1 0,1-1 0,0-1 0,0 0 0,1 0 0,1 0 0,0 0 0,0 1 0,-1-1 0,0 1 0,1 0 0,0 0 0,3-1 0,0 0 0,0-1 0,-2 0 0,-1 2 0,-1 0 0,-2 1 0,0 0 0,-1 0 0,1 0 0,-1 0 0,1 1 0,0-2 0,0 1 0,0-1 0,1 1 0,0-1 0,-1 2 0,-1-1 0,0 1 0,-1-1 0,1 1 0,2-2 0,0 0 0,3 0 0,0 0 0,-1 0 0,1 1 0,-2 0 0,1 1 0,1-1 0,2-1 0,2-1 0,0 1 0,-1 0 0,-2 0 0,-2 2 0,-3 0 0,1 0 0,0 0 0,-1 0 0,2 0 0,0-1 0,2 0 0,2-1 0,2 0 0,2-1 0,0-1 0,0 1 0,-3 1 0,-3 1 0,-1 1 0,-2 0 0,0 1 0,-1 0 0,1-1 0,0 1 0,-1 0 0,0 0 0,0-1 0,0 1 0,0 0 0,1 0 0,-1 0 0,0-1 0,-2 0 0,1-1 0,0 1 0,1-1 0,0 0 0,-1 1 0,0 0 0,0 1 0,-1 0 0,1-1 0,-1 1 0,0 0 0,-1-1 0,0-1 0,1 1 0,-1 0 0,0 0 0,1-1 0,1 1 0,-2 0 0,1-1 0,0 1 0,0-1 0,0 0 0,0 0 0,0 0 0,0 0 0,0 0 0,0 1 0,2-1 0,-1 1 0,1 0 0,0 0 0,-1 0 0,0 0 0,-1-1 0,1 1 0,0-1 0,1 1 0,0 0 0,1 0 0,0 1 0,1 0 0,0 1 0,0-1 0,0-1 0,-1 0 0,1 1 0,-2 0 0,0 0 0,0 0 0,0 0 0,0 0 0,1 1 0,-1-1 0,0 1 0,0-1 0,-1 1 0,1-1 0,-1 1 0,0 0 0,1 0 0,-1 0 0,0 0 0,-1 0 0,1 0 0,0 0 0,-1 0 0,1 0 0,-1 0 0,0 0 0,1 0 0,0 0 0,-1 0 0,1 0 0,0 2 0,-2-1 0,2 2 0,-2-2 0,2 1 0,-2-1 0,1 0 0,-1-1 0,0 0 0,1 0 0,0 0 0,-1 0 0,2 0 0,0 2 0,0 0 0,2 2 0,0 2 0,1-2 0,0-1 0,0-1 0,-1-2 0,-1 0 0,-1 0 0,1 0 0,-1 0 0,0 1 0,1 1 0,0 1 0,0 0 0,2 0 0,0-2 0,-1-1 0,1 0 0,0 0 0,-1 0 0,1 0 0,-2 0 0,1 0 0,0 0 0,-1 0 0,1 1 0,0 0 0,-1 2 0,1-1 0,-1 0 0,0 0 0,-1-1 0,0-1 0,0 1 0,0-1 0,-1 1 0,0 0 0,1 1 0,-1-1 0,2 1 0,-1 0 0,0 0 0,0 0 0,1 0 0,0-1 0,0 0 0,-1-1 0,1 1 0,0 0 0,-1 1 0,1-1 0,-1 1 0,0-1 0,1 0 0,0 0 0,0 0 0,0 0 0,-1 0 0,1 0 0,-1 0 0,1 0 0,0 1 0,0 0 0,1 0 0,0-1 0,-1 1 0,0-1 0,-1-1 0,0 1 0,-2 0 0,1 0 0,0 0 0,-1 0 0,0 0 0,1-1 0,-1 0 0,0 1 0,0 0 0,0 0 0,0 1 0,1-1 0,-1-1 0,-1 1 0,1 0 0,0 0 0,0 0 0,0-1 0,-1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8"/>
    </inkml:context>
    <inkml:brush xml:id="br0">
      <inkml:brushProperty name="width" value="0.025" units="cm"/>
      <inkml:brushProperty name="height" value="0.025" units="cm"/>
      <inkml:brushProperty name="transparency" value="204"/>
    </inkml:brush>
  </inkml:definitions>
  <inkml:trace contextRef="#ctx0" brushRef="#br0">0 0 24575,'3'0'0,"-1"0"0,1 0 0,-1 0 0,0 0 0,0 0 0,0 0 0,-1 1 0,1-1 0,0 1 0,-1 0 0,1 0 0,0-1 0,-1 1 0,1-1 0,0 1 0,0 0 0,0-1 0,0 1 0,-1 0 0,1 0 0,0 0 0,0-1 0,0 2 0,0-1 0,0 1 0,0-1 0,0 1 0,-1 0 0,1 0 0,-1-1 0,1 1 0,-1 0 0,0-1 0,1 1 0,-1-1 0,0 0 0,0 0 0,0 0 0,0 1 0,0 0 0,0 0 0,0 0 0,0 0 0,0 0 0,0 0 0,0 1 0,0-1 0,0 0 0,1 1 0,-1-1 0,1 1 0,-1-1 0,1 1 0,-1-1 0,0 0 0,0 0 0,1 1 0,0 0 0,0 1 0,1 0 0,-1 0 0,1 1 0,-1-2 0,0 0 0,0 0 0,0-1 0,-1 0 0,1 0 0,0 1 0,0 0 0,1 1 0,-1 0 0,1-1 0,0 0 0,0 0 0,-1-1 0,0 0 0,0-1 0,-1 0 0,0 0 0,0 0 0,0 0 0,0 1 0,1-1 0,-1 0 0,0 1 0,0-1 0,0 1 0,0-2 0,0 1 0,0 0 0,0 0 0,0 0 0,-1 0 0,1 0 0,0 0 0,0 1-1696,11 18 0,-9-14 0,8 13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9"/>
    </inkml:context>
    <inkml:brush xml:id="br0">
      <inkml:brushProperty name="width" value="0.025" units="cm"/>
      <inkml:brushProperty name="height" value="0.025" units="cm"/>
      <inkml:brushProperty name="transparency" value="204"/>
    </inkml:brush>
  </inkml:definitions>
  <inkml:trace contextRef="#ctx0" brushRef="#br0">1 0 24575,'3'3'0,"-1"-2"0,0 1 0,0-1 0,0 0 0,0 0 0,-1 0 0,1 1 0,0 0 0,0 0 0,-1 0 0,1-1 0,0 1 0,0 0 0,0 0 0,0-1 0,0 1 0,-1 0 0,0 0 0,1 0 0,-2 0 0,1-1 0,1 1 0,-1-1 0,0 0 0,0 1 0,0-1 0,1 1 0,-1-1 0,1 1 0,-1-1 0,1 0 0,-1 1 0,0-1 0,0 1 0,1-1 0,-1 1 0,1-1 0,-1 0 0,1 1 0,-2-1 0,1 1 0,-1-1 0,1 0 0,-1 0 0,1 0 0,-1-1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6"/>
    </inkml:context>
    <inkml:brush xml:id="br0">
      <inkml:brushProperty name="width" value="0.025" units="cm"/>
      <inkml:brushProperty name="height" value="0.025" units="cm"/>
      <inkml:brushProperty name="transparency" value="204"/>
    </inkml:brush>
  </inkml:definitions>
  <inkml:trace contextRef="#ctx0" brushRef="#br0">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0,-1-1 0,0 1 0,-1-1 0,1 0 0,-1 0 0,1 0 0,-1 0 0,1 0 0,-1 0 0,1 0 0,0 0 0,-1 0 0,0 0 0,1 0 0,-1-1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7"/>
    </inkml:context>
    <inkml:brush xml:id="br0">
      <inkml:brushProperty name="width" value="0.025" units="cm"/>
      <inkml:brushProperty name="height" value="0.025" units="cm"/>
      <inkml:brushProperty name="transparency" value="204"/>
    </inkml:brush>
  </inkml:definitions>
  <inkml:trace contextRef="#ctx0" brushRef="#br0">0 133 24575,'2'-3'0,"0"-1"0,1-1 0,2-2 0,-1 1 0,1-1 0,0 1 0,-1 1 0,0 0 0,-1 0 0,1-1 0,0 0 0,1 0 0,-1 1 0,1 1 0,0 1 0,-1 0 0,1 0 0,-2 2 0,0-1 0,-1 1 0,0 0 0,2-1 0,-1-1 0,1-2 0,-2 2 0,1 0 0,0 1 0,-1 1 0,2-1 0,0 1 0,0 0 0,0 0 0,1 1 0,-1-1 0,0 0 0,0 1 0,-2-1 0,2 1 0,-2 0 0,2-1 0,0 1 0,0-1 0,1 0 0,-1 1 0,-1-1 0,0 1 0,-1 0 0,1-1 0,1-1 0,0 1 0,1 0 0,-1 0 0,0 1 0,0 0 0,0 0 0,0 0 0,-1 0 0,0 0 0,1 0 0,0 0 0,1 0 0,-1 0 0,-1-1 0,0 1 0,-1-1 0,2 1 0,3 0 0,2 0 0,-2 0 0,-1 0 0,-3 0 0,0 1 0,1 1 0,0-1 0,1 1 0,-3-2 0,3 0 0,-2 0 0,2 0 0,0 0 0,1 0 0,-1 0 0,0 0 0,1 0 0,-1 0 0,1 0 0,-1 0 0,-1 0 0,0 0 0,-1 0 0,0 0 0,-1 0 0,0 0 0,-1 0 0,1 0 0,-1 0 0,1 0 0,0 0 0,1 0 0,-1 0 0,0 0 0,1 1 0,-1-1 0,-1 1 0,1-1 0,-1 1 0,0-1 0,0 1 0,1-1 0,-1 1 0,1-1 0,-3 1 0,1-1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8"/>
    </inkml:context>
    <inkml:brush xml:id="br0">
      <inkml:brushProperty name="width" value="0.025" units="cm"/>
      <inkml:brushProperty name="height" value="0.025" units="cm"/>
      <inkml:brushProperty name="transparency" value="204"/>
    </inkml:brush>
  </inkml:definitions>
  <inkml:trace contextRef="#ctx0" brushRef="#br0">1532 479 24575,'8'6'0,"8"6"0,1-2 0,-1 3 0,-1-1 0,1 2 0,1 3 0,1-2 0,0-1 0,2 1 0,0-2 0,1 2 0,-3 0 0,0-2 0,1 1 0,2-2 0,0 1 0,3 1 0,3 3 0,3 2 0,4 1 0,-1 1 0,-2-2 0,-6-2 0,-3-3 0,-2-2 0,2-4 0,1-1 0,1-2 0,0 0 0,-1 1 0,-2-1 0,-2 2 0,-4 0 0,-3-1 0,2-1 0,-1-3 0,3-1 0,1 2 0,0-1 0,1 3 0,-1-1 0,0 1 0,1 0 0,3-2 0,0 1 0,2-1 0,1-1 0,-1 3 0,-3-2 0,0 0 0,-3 1 0,-1-1 0,1 1 0,1 0 0,2 0 0,-1 0 0,2 2 0,-3 1 0,-1 0 0,1-1 0,-2 0 0,0-1 0,-1 1 0,-2-1 0,-2 1 0,-4 0 0,-2 1 0,-2 0 0,-2 1 0,-1-1 0,0 1 0,0-1 0,0 2 0,0-1 0,-3 2 0,-4 1 0,-2-1 0,-5-1 0,1-4 0,-3-1 0,0-1 0,0 0 0,2 1 0,1 0 0,-1 1 0,-1 0 0,-1-2 0,1 2 0,0-3 0,2 1 0,-1-2 0,0-1 0,1 2 0,-2 0 0,2 1 0,-1-1 0,1-2 0,1 0 0,-2 0 0,3 0 0,-1 1 0,0 1 0,0 1 0,1 1 0,0-1 0,1 2 0,1 0 0,-3-1 0,1 0 0,-2-1 0,0 1 0,2-1 0,-1 2 0,1-2 0,-1 1 0,0 0 0,1 1 0,0 0 0,1 1 0,-1 0 0,2-1 0,0 1 0,0-2 0,-2 1 0,0 1 0,0 2 0,-1 0 0,0 0 0,-2-1 0,1 1 0,-1 1 0,0 0 0,0 2 0,-1-1 0,3 0 0,1-2 0,3-1 0,1-2 0,0 1 0,1-1 0,-1 2 0,1-1 0,-2 1 0,0-1 0,1 2 0,0-1 0,0-1 0,3 2 0,-5-2 0,4-1 0,-3 0 0,4-3 0,-2 0 0,-2-2 0,0 0 0,-2 0 0,-1 0 0,-1 0 0,-3 0 0,-2 0 0,0 0 0,-2 0 0,-1 0 0,-1 0 0,-6 0 0,-2 0 0,-3 0 0,0 0 0,3 0 0,2 0 0,4 0 0,-1 0 0,1 0 0,0 0 0,2 0 0,3-3 0,1-2 0,3-2 0,-3-3 0,0 0 0,-1-1 0,0-1 0,1 0 0,0-2 0,0 0 0,-1 1 0,3 1 0,0 2 0,1 2 0,-1 0 0,-1 0 0,-2 1 0,2 1 0,-1-1 0,2 1 0,-3 1 0,-2-1 0,-1 1 0,0 2 0,1 1 0,0-1 0,0 0 0,-3 0 0,0-1 0,-1-2 0,1 0 0,0 1 0,0 0 0,3 2 0,1-1 0,3 0 0,2 1 0,0 1 0,2 1 0,-2 0 0,1-1 0,0-1 0,-1-1 0,0 1 0,1 0 0,2 2 0,0-1 0,1-1 0,-1 0 0,0-2 0,-1 1 0,-1-1 0,3-1 0,0 2 0,1-2 0,0 0 0,-1-1 0,2 1 0,0-2 0,0 0 0,1 1 0,-1-1 0,0 2 0,-2-3 0,0-3 0,-1-1 0,1 0 0,1 2 0,0 0 0,1-1 0,-1-1 0,0-2 0,-2-2 0,-4-2 0,0-2 0,-1 0 0,-1 1 0,2 0 0,2-1 0,2 0 0,2 2 0,0 0 0,-1 2 0,-1-1 0,0-2 0,0 0 0,0-1 0,0 2 0,-1 4 0,1 0 0,2 1 0,0-1 0,0-3 0,-1 0 0,-3-1 0,3 1 0,1 1 0,-2-1 0,1 2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0"/>
    </inkml:context>
    <inkml:brush xml:id="br0">
      <inkml:brushProperty name="width" value="0.025" units="cm"/>
      <inkml:brushProperty name="height" value="0.025" units="cm"/>
      <inkml:brushProperty name="transparency" value="204"/>
    </inkml:brush>
  </inkml:definitions>
  <inkml:trace contextRef="#ctx0" brushRef="#br0">65 1 24575,'0'3'0,"0"0"0,0 0 0,0 0 0,0 0 0,0-1 0,0 1 0,0 0 0,0-1 0,0 1 0,0 0 0,0 0 0,0 0 0,-1 0 0,1 0 0,-1 0 0,1 0 0,0 0 0,0 0 0,0-1 0,0 1 0,0 0 0,0 0 0,0 1 0,-1-1 0,0 0 0,0 0 0,1 0 0,-1 0 0,0 0 0,1 0 0,-1 0 0,0 0 0,0 1 0,0-1 0,0 1 0,1 0 0,-2 0 0,1 0 0,0-1 0,0 0 0,-1 1 0,1-1 0,0 1 0,0 0 0,1 0 0,-1-2 0,0 1 0,0-1 0,0 0 0,0 0 0,0 1 0,0 0 0,0 0 0,0 0 0,-1 0 0,1 0 0,-1 0 0,0 1 0,0 0 0,0 0 0,-1 0 0,-1 0 0,0 0 0,1 1 0,0-1 0,1 0 0,1 0 0,0-2 0,0 0 0,0-1 0,1-1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1"/>
    </inkml:context>
    <inkml:brush xml:id="br0">
      <inkml:brushProperty name="width" value="0.025" units="cm"/>
      <inkml:brushProperty name="height" value="0.025" units="cm"/>
      <inkml:brushProperty name="transparency" value="204"/>
    </inkml:brush>
  </inkml:definitions>
  <inkml:trace contextRef="#ctx0" brushRef="#br0">0 123 24575,'5'2'0,"0"1"0,-1-1 0,-1 0 0,0 0 0,0 0 0,-1-1 0,0 1 0,1-1 0,-1 1 0,0-1 0,0 1 0,0-1 0,0 1 0,0-1 0,-1 0 0,1 1 0,0-1 0,1 0 0,0 0 0,-1 1 0,1-1 0,-1 1 0,1-1 0,0 0 0,-1 0 0,1 0 0,0 0 0,-1-1 0,0 1 0,0-1 0,1 1 0,-1-1 0,1 1 0,0-1 0,1 1 0,-1-1 0,0 1 0,1-1 0,-1 0 0,0 0 0,0 0 0,1 0 0,-1 0 0,1 0 0,0 0 0,0 0 0,0 0 0,0 0 0,0 0 0,0 0 0,0 0 0,0 0 0,1 0 0,0 0 0,-1 0 0,1 0 0,0 0 0,1 0 0,-1 0 0,2-1 0,-2 0 0,1 0 0,-1 0 0,0 0 0,0 0 0,-1 0 0,1 0 0,0 0 0,1-1 0,0 1 0,-1-1 0,0 1 0,0-1 0,-1 1 0,1 0 0,-1 0 0,0 0 0,0 0 0,-1 0 0,0 0 0,0 1 0,0-1 0,0 0 0,1-1 0,0 1 0,0 0 0,0 0 0,1-1 0,-1 0 0,1 0 0,0 0 0,1 0 0,-1-1 0,1 1 0,-1 0 0,0 0 0,-1 0 0,1-1 0,-1 1 0,1 0 0,0 1 0,-1-1 0,0 1 0,-1-1 0,0 1 0,0 1 0,-1-1 0,1 1 0,0-1 0,0 0 0,1 0 0,0-1 0,0 1 0,-1 0 0,1 0 0,-1 0 0,0 0 0,0 0 0,-1 0 0,1 1 0,-1-1 0,1 1 0,0-1 0,1 1 0,0-2 0,1 1 0,-1 0 0,0 0 0,-1 0 0,-1 0 0,0 0 0,0 0 0,0 0 0,0 0 0,0 0 0,0 1 0,0-1 0,0 0 0,0-1 0,0 1 0,0 0 0,1-1 0,-1 0 0,1 0 0,0-1 0,0 1 0,0-1 0,0 1 0,-1-1 0,-1 2 0,1-1 0,-1 1 0,1-1 0,0 0 0,-1 0 0,1 1 0,-1 0 0,0 0 0,0 0 0,-1 0 0,1 0 0,-1 0 0,0 0 0,0-1 0,0 1 0,0-2 0,0 1 0,0 0 0,0 0 0,0 0 0,0-1 0,0 2 0,0-2 0,0 1 0,0 0 0,0 0 0,-1-1 0,0 1 0,0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2"/>
    </inkml:context>
    <inkml:brush xml:id="br0">
      <inkml:brushProperty name="width" value="0.025" units="cm"/>
      <inkml:brushProperty name="height" value="0.025" units="cm"/>
      <inkml:brushProperty name="transparency" value="204"/>
    </inkml:brush>
  </inkml:definitions>
  <inkml:trace contextRef="#ctx0" brushRef="#br0">0 225 24575,'3'-2'0,"0"0"0,-1 0 0,1 0 0,0 0 0,0-1 0,-1 1 0,1-1 0,0 0 0,1 0 0,-1 0 0,-1 1 0,0 0 0,-1 0 0,1 0 0,0 0 0,0 0 0,0 0 0,-1 0 0,1-1 0,1 1 0,-1 0 0,1-1 0,-1 1 0,0-1 0,1 0 0,-1 0 0,1 0 0,0-1 0,0 1 0,0-1 0,0 1 0,1-1 0,-1 1 0,0-1 0,1 1 0,0 0 0,-1 1 0,0-1 0,0 1 0,0 0 0,0 0 0,0 0 0,0 0 0,0-1 0,1 1 0,0-1 0,0 1 0,0 0 0,0 0 0,-1 1 0,-1-1 0,1 1 0,-2-1 0,0 0 0,1 1 0,-1-1 0,2 1 0,0-1 0,-1 0 0,1 0 0,-1 0 0,0 0 0,-1 0 0,0 0 0,0 0 0,0 0 0,0 1 0,0-1 0,0 1 0,-1-1 0,2 1 0,-1-1 0,0 1 0,-1 0 0,0 0 0,0-1 0,1 1 0,-1-1 0,1 0 0,0 0 0,0-1 0,0 0 0,0 0 0,0 1 0,-1-1 0,1 1 0,-1-2 0,0-1 0,0 0 0,0-1 0,0 1 0,0 2 0,0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4"/>
    </inkml:context>
    <inkml:brush xml:id="br0">
      <inkml:brushProperty name="width" value="0.025" units="cm"/>
      <inkml:brushProperty name="height" value="0.025" units="cm"/>
      <inkml:brushProperty name="transparency" value="204"/>
    </inkml:brush>
  </inkml:definitions>
  <inkml:trace contextRef="#ctx0" brushRef="#br0">1 1 24575,'0'6'0,"1"3"0,1 2 0,1 1 0,0-3 0,0-4 0,-2-2 0,0-1 0,1 0 0,-1 0 0,0-1 0,0 1 0,0-1 0,0 1 0,0-1 0,0 0 0,0 0 0,0 1 0,0-1 0,0 0 0,1 1 0,0 0 0,-1-1 0,1 1 0,-1-1 0,1 1 0,0-1 0,0 1 0,-1-1 0,0 1 0,1-1 0,-1 1 0,1-1 0,-1 1 0,0-1 0,1 1 0,0-1 0,0 0 0,0 1 0,1-1 0,1 1 0,-1 0 0,1 0 0,-1 0 0,0 0 0,-1-1 0,1 0 0,-2-1 0,0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5"/>
    </inkml:context>
    <inkml:brush xml:id="br0">
      <inkml:brushProperty name="width" value="0.025" units="cm"/>
      <inkml:brushProperty name="height" value="0.025" units="cm"/>
      <inkml:brushProperty name="transparency" value="204"/>
    </inkml:brush>
  </inkml:definitions>
  <inkml:trace contextRef="#ctx0" brushRef="#br0">0 1 24575,'0'2'0,"0"1"0,0 1 0,0 1 0,0 0 0,0 1 0,1 0 0,-1 0 0,1-1 0,1-2 0,0 1 0,0-1 0,0 1 0,-1-1 0,1 1 0,0-1 0,1 1 0,-1 0 0,1-1 0,-1 0 0,1 0 0,-1-1 0,2 2 0,0-1 0,0 1 0,1 0 0,-1 1 0,0-1 0,0 0 0,-1-1 0,0 0 0,0 1 0,2-1 0,-1 0 0,0 0 0,0 1 0,0-1 0,0 0 0,0-1 0,0 0 0,-2 0 0,1 0 0,-1-1 0,0 0 0,0 1 0,1 0 0,0 0 0,0 0 0,0-1 0,-1 1 0,0-1 0,0 0 0,0 0 0,0 0 0,0-1 0,-1 0 0,0 0 0,-1 0 0,1 1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43"/>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6"/>
    </inkml:context>
    <inkml:brush xml:id="br0">
      <inkml:brushProperty name="width" value="0.025" units="cm"/>
      <inkml:brushProperty name="height" value="0.025" units="cm"/>
      <inkml:brushProperty name="transparency" value="204"/>
    </inkml:brush>
  </inkml:definitions>
  <inkml:trace contextRef="#ctx0" brushRef="#br0">55 27 24575,'56'10'0,"-1"-1"0,-22-4 0,18 1 0,9 9 0,4 23 0,3 14 0,-14-7 0,-6-2 0,14 3 0,14 9 0,-32-17 0,-43-27 0,0-5 0,0-1 0,-2 0 0,0 3 0,-3-1 0,-4 1 0,2-2 0,-3-2 0,4-2 0,-2 0 0,-1 0 0,-3 0 0,-1 1 0,0-1 0,1-2 0,2 0 0,1 0 0,2 2 0,-1 1 0,-1 1 0,-1-1 0,0-1 0,1-1 0,-4 1 0,-9 1 0,-10 3 0,-8 2 0,-2 3 0,5 2 0,5 1 0,8-2 0,7-1 0,6-4 0,5-1 0,1-3 0,1 1 0,-1-1 0,-3 2 0,-6 1 0,-5 3 0,-3 2 0,-1 2 0,4 1 0,1-2 0,2-3 0,4-4 0,1-3 0,4-2 0,0 1 0,1 1 0,0 0 0,1 0 0,-1-1 0,1-1 0,0 0 0,-1 0 0,1-3 0,-1-4 0,-3-3 0,1-2 0,2-1 0</inkml:trace>
  <inkml:trace contextRef="#ctx0" brushRef="#br0" timeOffset="1">1 1 24575,'4'0'0,"2"0"0,-1 1 0,0 2 0,1 3 0,-2 2 0,1 0 0,0 1 0,2 1 0,-2-5 0,2 2 0,-3-4 0,2-1 0,-1 0 0,0-2 0,-2 0 0,-1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8"/>
    </inkml:context>
    <inkml:brush xml:id="br0">
      <inkml:brushProperty name="width" value="0.025" units="cm"/>
      <inkml:brushProperty name="height" value="0.025" units="cm"/>
      <inkml:brushProperty name="transparency" value="204"/>
    </inkml:brush>
  </inkml:definitions>
  <inkml:trace contextRef="#ctx0" brushRef="#br0">0 87 24575,'6'0'0,"1"0"0,1 0 0,-1 0 0,1 0 0,-2 0 0,0 0 0,0 0 0,1 0 0,1 0 0,0 0 0,1 0 0,0 0 0,0 0 0,0 0 0,0 0 0,2 2 0,1 1 0,2-1 0,1 0 0,1-1 0,-1 1 0,3 1 0,-2-1 0,-1 0 0,0 0 0,-2 0 0,0 1 0,1 0 0,1 1 0,3 2 0,5 1 0,3 0 0,-1-1 0,-1 0 0,-3 2 0,0 0 0,-2-1 0,-1-1 0,-2 0 0,0 2 0,0-2 0,-3 0 0,-3 1 0,-1-1 0,-1 0 0,-1-1 0,0 0 0,-1 0 0,0-1 0,1 0 0,-1 2 0,1 1 0,-1-1 0,-1-1 0,0 0 0,-1-1 0,1 1 0,-1 2 0,2 0 0,1 0 0,-1 1 0,3 0 0,1 2 0,-1-2 0,0 1 0,-2-2 0,0-2 0,-1 3 0,0-1 0,4 1 0,2 3 0,3 0 0,1 2 0,-1-1 0,-1-2 0,-3-2 0,-2-3 0,0 0 0,-1-1 0,2 1 0,1 0 0,0 0 0,1-1 0,1 0 0,2 0 0,3 0 0,3 3 0,0-2 0,0 2 0,0-2 0,0 0 0,0 1 0,0-2 0,-3 2 0,-2-2 0,-5 1 0,-3-1 0,-1-1 0,0 1 0,1-2 0,4 2 0,4 2 0,2 1 0,2 0 0,-2-3 0,-3 0 0,-2-1 0,-4 1 0,-3 1 0,-1 0 0,-3 1 0,0 0 0,-2 0 0,0-1 0,0-1 0,0 1 0,0-1 0,0 1 0,0 0 0,0 1 0,0 0 0,0 1 0,0-1 0,-4-1 0,-1 0 0,-3 1 0,0-1 0,-1 1 0,1 0 0,0-1 0,0 1 0,0-2 0,1 0 0,-1 0 0,0 0 0,0 1 0,-1 0 0,1-1 0,-1-2 0,0 2 0,0-2 0,0 2 0,1 0 0,2-1 0,-2 1 0,3 0 0,-4 0 0,3 0 0,-1 2 0,-1 1 0,-1 1 0,0 0 0,-2 2 0,0 1 0,-2 1 0,-1 1 0,-2 2 0,-1 1 0,-2 3 0,-2 0 0,0 0 0,2 0 0,4-1 0,5-3 0,4-3 0,0-4 0,-1-2 0,0 2 0,-1-1 0,0 1 0,0 3 0,0-2 0,1 0 0,-1-1 0,0 0 0,-3 0 0,-1 3 0,-4 4 0,-6 2 0,-1 3 0,-2 0 0,2-1 0,4-2 0,3-2 0,0-3 0,1-2 0,-1-1 0,-3 3 0,-3 1 0,-5 2 0,-4 3 0,-3 2 0,-2-1 0,1 0 0,3-4 0,6-2 0,4-2 0,3-4 0,2-2 0,4-1 0,3-2 0,-1 1 0,-1-1 0,-1-2 0,1 0 0,1 0 0,-2 0 0,-1 0 0,1 0 0,-3 0 0,7 0 0,-2 0 0,4-2 0,0-3 0,-1-1 0,3-1 0,2 1 0,0 0 0,0-2 0,-2 0 0,1 0 0,2 1 0,1 1 0,1-2 0,-1 1 0,-2 1 0,1 0 0,-3 2 0,2 0 0,-1 1 0,-1 0 0,2-1 0,-1 0 0,-1-1 0,1 2 0,-4-2 0,3 3 0,-3 0 0,2 2 0,-2 0 0,0 0 0,0 0 0,0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9"/>
    </inkml:context>
    <inkml:brush xml:id="br0">
      <inkml:brushProperty name="width" value="0.025" units="cm"/>
      <inkml:brushProperty name="height" value="0.025" units="cm"/>
      <inkml:brushProperty name="transparency" value="204"/>
    </inkml:brush>
  </inkml:definitions>
  <inkml:trace contextRef="#ctx0" brushRef="#br0">-1 211 24575,'5'2'0,"-1"0"0,2 2 0,0 0 0,1-2 0,0 0 0,0 0 0,-1 0 0,2 0 0,0-1 0,2-1 0,2 1 0,0 1 0,3 1 0,0-1 0,-1-1 0,1 1 0,-1 1 0,1-1 0,1 0 0,-1 0 0,3 1 0,-2-1 0,1 1 0,-1 0 0,-1 1 0,2 1 0,-1-2 0,-1 1 0,-2-1 0,0-1 0,-1 0 0,0-2 0,0 0 0,0 0 0,1 2 0,-1 0 0,1 1 0,1-1 0,-2-2 0,0 0 0,-2 1 0,-1 1 0,0 1 0,1-1 0,-1-1 0,0-1 0,2 0 0,-1 0 0,0 1 0,-1 1 0,0 0 0,0 0 0,3-1 0,-1 2 0,0-1 0,-1 0 0,-1-1 0,0-1 0,-1 2 0,0 1 0,0-1 0,-1 1 0,2 0 0,-3-2 0,2 2 0,-4-1 0,2 0 0,0 0 0,-1 0 0,1 0 0,1 0 0,2 2 0,2-1 0,-1 1 0,1 1 0,-1 2 0,3 0 0,1 0 0,-1 0 0,-1 1 0,-2 1 0,-2-1 0,-1-1 0,0 0 0,0-1 0,2 1 0,-2-1 0,0-1 0,-2 0 0,0-2 0,1 1 0,0 0 0,0 0 0,-1 0 0,-1 0 0,-1 1 0,4-2 0,-4 1 0,3 1 0,-2-1 0,2 2 0,0 3 0,0-4 0,0 3 0,-2-5 0,1 2 0,0 0 0,1 1 0,0-1 0,1 0 0,1 1 0,1 0 0,-1 1 0,-1-1 0,-2-1 0,1-1 0,0 0 0,-1 3 0,3-1 0,-1 0 0,1-1 0,-1-2 0,1 1 0,-2-1 0,1 2 0,2 0 0,-1 1 0,4-1 0,0 0 0,0 1 0,1 1 0,-2 0 0,2 1 0,1 0 0,-1 0 0,1-1 0,0 0 0,-1-1 0,-2 0 0,-1 0 0,0-1 0,1 0 0,0 1 0,-1-2 0,-2 1 0,0 0 0,2-1 0,1 2 0,4 0 0,0-1 0,0 0 0,1 0 0,-3-1 0,0 0 0,-2-1 0,1 0 0,3 1 0,3 1 0,1 0 0,2 2 0,0-2 0,0 1 0,2 2 0,2 0 0,0 0 0,0 1 0,-4-3 0,-3 1 0,-4-3 0,-1 0 0,-3 0 0,-1 0 0,0 0 0,-2 0 0,1 1 0,-2-1 0,1 2 0,2 1 0,-4-2 0,2 3 0,-2-3 0,0 1 0,-2 2 0,-1-1 0,-2 0 0,0 0 0,0 0 0,0 1 0,0 0 0,0-1 0,0-1 0,0 0 0,0 0 0,0 0 0,0 2 0,0 0 0,0 0 0,0-1 0,0 0 0,0 0 0,0 0 0,0 0 0,-2 0 0,0 0 0,0 1 0,-3 0 0,2 0 0,-2-2 0,-1 1 0,1 1 0,-3 0 0,1 0 0,0-2 0,-1 2 0,1 0 0,-1 1 0,1 0 0,-2 1 0,0-1 0,-1 0 0,-1-1 0,0-1 0,1 1 0,0 1 0,0 2 0,0 0 0,1 0 0,0-1 0,-1-2 0,0 1 0,-1 0 0,-1-1 0,1 0 0,0-1 0,0 1 0,1 1 0,-1 0 0,1 1 0,-2 0 0,-1 0 0,-1 1 0,1 2 0,0 0 0,0 1 0,1-3 0,1-1 0,2-2 0,-1 0 0,1 0 0,0-1 0,1 1 0,-2 0 0,1-1 0,0 3 0,0-2 0,0 3 0,-1-1 0,-1-1 0,0 1 0,0 2 0,-1 2 0,-2 1 0,-2 1 0,0-1 0,2 0 0,0-1 0,2-1 0,1 0 0,-1 0 0,2 1 0,1-2 0,-2 1 0,1-2 0,0 0 0,2 0 0,1 0 0,0 2 0,-5 2 0,-1 2 0,0 2 0,-2 0 0,2 0 0,-2-1 0,1-2 0,2-1 0,0-3 0,1-1 0,1-2 0,-1 1 0,-1 0 0,-2-1 0,1 0 0,-6 4 0,-1 2 0,-8 7 0,-4 2 0,2 0 0,-3 0 0,6-3 0,3-3 0,4-4 0,6-4 0,0-3 0,1-3 0,2-2 0,1 1 0,3-1 0,-2 0 0,-1-1 0,0-1 0,-2 2 0,0 0 0,-2 1 0,0-1 0,1-2 0,-2 0 0,1 0 0,-2 0 0,-2 0 0,0 0 0,1 0 0,1 0 0,2 0 0,1 0 0,0 0 0,1 0 0,2 0 0,-2 0 0,-1 0 0,-1 0 0,0 0 0,2 0 0,0 0 0,1 0 0,1 0 0,0 0 0,-2-1 0,-1-1 0,0-2 0,-2 0 0,0-2 0,0 2 0,-4 2 0,-2-2 0,-7-1 0,-4-2 0,-4-1 0,1 1 0,5 1 0,22 4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0"/>
    </inkml:context>
    <inkml:brush xml:id="br0">
      <inkml:brushProperty name="width" value="0.025" units="cm"/>
      <inkml:brushProperty name="height" value="0.025" units="cm"/>
      <inkml:brushProperty name="transparency" value="204"/>
    </inkml:brush>
  </inkml:definitions>
  <inkml:trace contextRef="#ctx0" brushRef="#br0">0 643 24575,'7'3'0,"0"-1"0,-2-1 0,0 2 0,0-1 0,0 1 0,1 0 0,0-1 0,-2 2 0,2-2 0,-1 1 0,0-1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49"/>
    </inkml:context>
    <inkml:brush xml:id="br0">
      <inkml:brushProperty name="width" value="0.025" units="cm"/>
      <inkml:brushProperty name="height" value="0.025" units="cm"/>
      <inkml:brushProperty name="transparency" value="204"/>
    </inkml:brush>
  </inkml:definitions>
  <inkml:trace contextRef="#ctx0" brushRef="#br0">555 145 24575,'2'0'0,"10"5"0,-3-2 0,-1 3 0,-2-4 0,1 5 0,0-3 0,2 1 0,1 2 0,0 1 0,0-1 0,1 0 0,-1 0 0,1 0 0,0 2 0,-1 0 0,0 0 0,1-1 0,1 2 0,-2 1 0,0 0 0,-1 1 0,-2-3 0,2 0 0,-1-1 0,1 1 0,2 1 0,-1 2 0,-2 0 0,-1-2 0,-2 0 0,1 0 0,-1-2 0,1 1 0,2 1 0,1 0 0,2 0 0,-1 0 0,0-2 0,-2 1 0,0 0 0,0 0 0,0 0 0,2-1 0,0 1 0,0 0 0,1 1 0,1 1 0,2 0 0,-1-1 0,0-2 0,-1-1 0,-1 0 0,1 1 0,1 2 0,0-2 0,1 0 0,1-1 0,-2 0 0,2-1 0,-1 0 0,-2-2 0,1 1 0,-1 0 0,-2 1 0,-2-2 0,-3 0 0,-3 0 0,0 0 0,1 0 0,0 2 0,0 1 0,-1 0 0,-2 1 0,0-1 0,0 0 0,0-2 0,0 0 0,-3 0 0,-5 0 0,-2 0 0,-3 0 0,1-1 0,1 0 0,-1-1 0,2 1 0,-3 0 0,6-2 0,-2 0 0,3-2 0,-2 0 0,-2 0 0,-1 0 0,-1 0 0,1 0 0,2 0 0,3 0 0,0 0 0,2 0 0,-1 0 0,-2 0 0,-2-2 0,0-3 0,-1 0 0,2-2 0,-1 3 0,-2-1 0,-2-2 0,-1 0 0,0-2 0,-1-1 0,1 0 0,-1 1 0,-1-1 0,1 1 0,0 2 0,1 0 0,2 0 0,3 1 0,1 0 0,-2 0 0,0 1 0,0-2 0,-1 0 0,-1 1 0,-1-1 0,-2 1 0,0 0 0,-3-3 0,-2 0 0,-3-1 0,0-1 0,-1-2 0,1 1 0,-1-1 0,1 0 0,0 1 0,-5-2 0,0-1 0,0 0 0,1 1 0,3 3 0,1-2 0,-2 0 0,-2-4 0,-2 1 0,1 1 0,4-1 0,3 2 0,4 1 0,2 0 0,0 2 0,3-2 0,0 1 0,1 0 0,1 1 0,-1 0 0,-1 0 0,0-2 0,-2-1 0,3-2 0,1 4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1"/>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2"/>
    </inkml:context>
    <inkml:brush xml:id="br0">
      <inkml:brushProperty name="width" value="0.025" units="cm"/>
      <inkml:brushProperty name="height" value="0.025" units="cm"/>
      <inkml:brushProperty name="transparency" value="204"/>
    </inkml:brush>
  </inkml:definitions>
  <inkml:trace contextRef="#ctx0" brushRef="#br0">125 844 24575,'5'4'0,"-2"-3"0,1 3 0,-2-2 0,2 0 0,0 1 0,0 0 0,1-1 0,-1 0 0,-2 0 0,1 1 0,0 3 0,1-4 0,0 3 0,-1-3 0,0 0 0,1 0 0,0 0 0,-1 0 0,-1 2 0,4 0 0,-4-1 0,5 2 0,-4-3 0,2 3 0,-1-3 0,1 0 0,0 1 0,-2-2 0,1 2 0,-1-1 0,2-1 0,0-1 0,0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0,4 1 0,-6-3 0,2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0,0-1 0,-2 0 0,1 1 0,-1 0 0,2-1 0,1 0 0,0-1 0,0 1 0,-1 1 0,0 0 0,0-1 0,0 1 0,1 0 0,-1 0 0,2 0 0,-2 0 0,1 0 0,-1 0 0,0-1 0,2 1 0,0 0 0,1 3 0,0-1 0,0-1 0,-2 1 0,2-2 0,-1 0 0,0 0 0,-1 0 0,1 0 0,-1 0 0,0 0 0,1 1 0,0-1 0,0 1 0,0-1 0,-1 0 0,1 0 0,-1 0 0,1 1 0,-1-1 0,0 0 0,1 0 0,0 0 0,-1 1 0,-1-1 0,3 0 0,-4 0 0,4 0 0,-2-1 0,3 2 0,-3-2 0,4 3 0,-5-2 0,1 0 0,-1 0 0,0 1 0,1-1 0,0-1 0,-1 1 0,3 1 0,-3-2 0,3 1 0,-4-2 0,1 2 0,0 0 0,0 0 0,-1 0 0,1-1 0,4 2 0,-4-2 0,3 3 0,0-2 0,-3 0 0,4 2 0,-4-1 0,1-1 0,0 1 0,0-1 0,1 0 0,-1 0 0,1-1 0,-2 0 0,0 1 0,0 0 0,0 0 0,0 0 0,1 0 0,0 2 0,1-1 0,0-1 0,-1 0 0,1 1 0,-1-1 0,-1 1 0,0 1 0,2-2 0,-2 1 0,5 0 0,-4 0 0,4 2 0,-5-2 0,5 1 0,-5-2 0,3 1 0,-3-1 0,2 0 0,-2-1 0,1 2 0,1 0 0,-1 1 0,2-1 0,-1 0 0,0 0 0,0 0 0,2 1 0,1-2 0,-2 1 0,0 0 0,0-1 0,-2 2 0,0-1 0,0 0 0,1 1 0,2 0 0,-2 0 0,0 0 0,0 0 0,-2-1 0,3 1 0,-1 0 0,1 0 0,2 0 0,-3 0 0,0-2 0,-2 1 0,0 0 0,0-1 0,0 0 0,1 2 0,-2-2 0,3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0,0 0 0,1 0 0,1 0 0,2 0 0,0 0 0,-3 0 0,-1 0 0,-2 0 0,1 0 0,0 0 0,0 0 0,1 0 0,2 0 0,1 0 0,1 0 0,1 0 0,-1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3"/>
    </inkml:context>
    <inkml:brush xml:id="br0">
      <inkml:brushProperty name="width" value="0.025" units="cm"/>
      <inkml:brushProperty name="height" value="0.025" units="cm"/>
      <inkml:brushProperty name="transparency" value="204"/>
    </inkml:brush>
  </inkml:definitions>
  <inkml:trace contextRef="#ctx0" brushRef="#br0">576 872 24575,'4'2'0,"7"1"0,1 0 0,2 0 0,1 0 0,2 1 0,0 1 0,-1-3 0,-1 0 0,-3-1 0,-2 0 0,0 1 0,1 0 0,0 2 0,0-1 0,-2-1 0,2 0 0,-1-2 0,2 2 0,0 1 0,0-1 0,1 1 0,0-1 0,0 0 0,0 0 0,-2 1 0,0-1 0,1 0 0,-1 3 0,1-2 0,-3 1 0,-1 0 0,-1-2 0,-1 1 0,1-1 0,-1 0 0,1 0 0,0-2 0,0 2 0,0 0 0,-2 2 0,1 0 0,0-1 0,0 1 0,1-2 0,-1 2 0,1-2 0,-2 2 0,0 2 0,2-2 0,0 1 0,2-1 0,-3 0 0,0 1 0,-2 0 0,0 0 0,0 0 0,-1 0 0,1-1 0,0 0 0,0-1 0,0-1 0,-2 1 0,0-1 0,1 0 0,-1 4 0,1-4 0,1 5 0,-2-3 0,1-1 0,0 2 0,-1 0 0,0 1 0,-2 0 0,1-2 0,2 1 0,-1-2 0,2 3 0,-2-3 0,0 2 0,0-1 0,-2 1 0,0-2 0,0 1 0,0-1 0,0 1 0,0 1 0,1 0 0,2 2 0,-1-3 0,0 2 0,-2-2 0,0 2 0,0-1 0,0 0 0,0 0 0,0-2 0,0 1 0,0 1 0,0 1 0,0-1 0,0 1 0,0-1 0,0-1 0,0 1 0,0-1 0,0 0 0,0-1 0,0 0 0,0 1 0,2-2 0,0 4 0,0-3 0,0 2 0,-2-2 0,0 1 0,0-1 0,0 1 0,0-1 0,0 0 0,0 1 0,0 0 0,0 0 0,0 1 0,0 1 0,0-1 0,0 0 0,0-1 0,0-1 0,0 1 0,0-1 0,0 2 0,0 0 0,0 1 0,0-1 0,0 1 0,0 0 0,0 3 0,0-3 0,0 2 0,0-3 0,0 1 0,0 0 0,0 0 0,0 1 0,0 0 0,0-1 0,0-1 0,0-1 0,-1-2 0,-1 0 0,-1 0 0,1 2 0,0-1 0,0 1 0,-1-1 0,0 1 0,1-1 0,-1 1 0,0 1 0,1-1 0,-1 1 0,0-1 0,0 0 0,1 0 0,-1 0 0,1 0 0,0 0 0,-1 1 0,-1-1 0,1 2 0,-1-2 0,-1 1 0,1 0 0,0 1 0,-3 4 0,3-5 0,-2 3 0,2-4 0,-2 4 0,0-2 0,0 1 0,2-4 0,-2 1 0,0 2 0,1 1 0,0 0 0,0 0 0,-1-1 0,-1 0 0,-1 2 0,-1 1 0,1 3 0,-3-1 0,-1 0 0,-2 1 0,-2-1 0,1 0 0,3-1 0,-1-2 0,2-2 0,-1 0 0,1 0 0,1 0 0,1-1 0,2 1 0,-1-1 0,-1 0 0,0 1 0,-3 0 0,1 1 0,-2 1 0,-1-1 0,1 0 0,-5 0 0,-5-1 0,-1 5 0,-4 4 0,-2 0 0,1 1 0,0-2 0,22-11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4"/>
    </inkml:context>
    <inkml:brush xml:id="br0">
      <inkml:brushProperty name="width" value="0.025" units="cm"/>
      <inkml:brushProperty name="height" value="0.025" units="cm"/>
      <inkml:brushProperty name="transparency" value="204"/>
    </inkml:brush>
  </inkml:definitions>
  <inkml:trace contextRef="#ctx0" brushRef="#br0">213 760 24575,'4'2'0,"1"3"0,0-1 0,1 0 0,0 0 0,1-1 0,-1 0 0,-1 1 0,2 0 0,-2 2 0,0-1 0,-1 1 0,-1 0 0,2 0 0,-3 1 0,1 0 0,-2 1 0,0-3 0,2 2 0,-1 0 0,0 0 0,-2 0 0,0-1 0,0 0 0,0 0 0,0 0 0,0 0 0,0 0 0,0 0 0,0 0 0,0 0 0,0 0 0,0 1 0,0-1 0,0 1 0,0 0 0,0-1 0,0 1 0,0 0 0,0 1 0,0-1 0,0-1 0,0-1 0,-1-1 0,-4 2 0,0 0 0,-3 0 0,1 0 0,2-1 0,-1-1 0,1 1 0,-1-1 0,-1 1 0,0-1 0,-2 0 0,3 2 0,-2-1 0,6-3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5"/>
    </inkml:context>
    <inkml:brush xml:id="br0">
      <inkml:brushProperty name="width" value="0.025" units="cm"/>
      <inkml:brushProperty name="height" value="0.025" units="cm"/>
      <inkml:brushProperty name="transparency" value="204"/>
    </inkml:brush>
  </inkml:definitions>
  <inkml:trace contextRef="#ctx0" brushRef="#br0">3714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0,-1 0 0,0 2 0,-3 1 0,1 0 0,1 1 0,2-2 0,1-1 0,0-2 0,0 0 0,-1 0 0,0 0 0,-2 1 0,-1 1 0,0-1 0,-1-1 0,1-1 0,2 0 0,-1 1 0,0 0 0,1 2 0,-1 0 0,0-1 0,2 0 0,-3-1 0,0 2 0,-2 1 0,0 0 0,2 1 0,0-2 0,2 1 0,-3-1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0,-1 1 0,0 1 0,0 0 0,-2 3 0,2-6 0,0 3 0,1-2 0,1 1 0,-3 0 0,3 1 0,-1-2 0,-1 0 0,2 0 0,0-1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0,2-1 0,0 1 0,0-1 0,1 0 0,0 1 0,0 0 0,0-2 0,-1 1 0,1-1 0,2 1 0,0 1 0,-2-2 0,0-1 0,-2-1 0,1 0 0,-1 0 0,1 0 0,-3 0 0,0 0 0,1 0 0,-1 0 0,3 0 0,-1 0 0,0 2 0,1 0 0,-2-1 0,1 3 0,1-2 0,-1 0 0,1 0 0,-1-2 0,1 2 0,-1 0 0,1 0 0,-2-1 0,1 1 0,0 0 0,-1 0 0,1 1 0,-2-1 0,2 0 0,-1-1 0,-1 0 0,-1 0 0,0 1 0,0 0 0,2 2 0,-2-1 0,1 2 0,-1-1 0,1 0 0,-1 0 0,0-2 0,-1 0 0,1 0 0,0 0 0,2 2 0,-2-1 0,-1 1 0,-1-1 0,-1-1 0,1 2 0,0-2 0,0 2 0,4-2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6"/>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0,1 3 0,1-1 0,-2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87"/>
    </inkml:context>
    <inkml:brush xml:id="br0">
      <inkml:brushProperty name="width" value="0.025" units="cm"/>
      <inkml:brushProperty name="height" value="0.025" units="cm"/>
      <inkml:brushProperty name="transparency" value="204"/>
    </inkml:brush>
  </inkml:definitions>
  <inkml:trace contextRef="#ctx0" brushRef="#br0">2262 29 24575,'-12'5'0,"-5"2"0,2 0 0,1-1 0,-1-1 0,1 0 0,-1 0 0,0 0 0,1 1 0,-1 0 0,0 0 0,0 1 0,-3-1 0,-1 0 0,-1 0 0,-1 1 0,-1-1 0,-2 3 0,-2 1 0,4-1 0,1 0 0,5-3 0,0-1 0,0 0 0,0 0 0,0-1 0,2 1 0,-2-3 0,3 2 0,0-2 0,-1 2 0,1 0 0,-1 1 0,-1 1 0,-1-1 0,-2 2 0,-5 2 0,-3 2 0,-4 4 0,2 1 0,4-4 0,4 0 0,4-3 0,3-1 0,3 1 0,2-2 0,1 0 0,-1-1 0,-2 1 0,2-1 0,0 2 0,2 0 0,-1-1 0,-1-1 0,-1 0 0,-1 2 0,-1 0 0,0 3 0,0 0 0,0 1 0,0-2 0,0-1 0,0-1 0,1 0 0,0-1 0,1 0 0,0-1 0,0 1 0,1 0 0,1 2 0,0-2 0,-2 1 0,0-1 0,-1 0 0,-1 0 0,-2 2 0,-2 1 0,-2 3 0,1 1 0,2-1 0,0-1 0,1-2 0,-3-1 0,1 1 0,-2-1 0,1 0 0,3 1 0,-2-1 0,1 1 0,-2 1 0,0 1 0,0 0 0,0-1 0,3 0 0,1 0 0,0-1 0,1 0 0,-1-2 0,0-1 0,-2 1 0,-1-1 0,1 1 0,1 0 0,0 0 0,1-1 0,1 0 0,-2 0 0,1 2 0,-1-1 0,-1 2 0,1 1 0,0 1 0,-1 1 0,1 1 0,0-2 0,1-1 0,1 1 0,0 0 0,0-1 0,0 0 0,0-2 0,0 2 0,0-1 0,0 2 0,1-2 0,-2 1 0,2 0 0,-1 0 0,1-1 0,1-2 0,0 0 0,0 0 0,0-1 0,0 1 0,0-1 0,-1 0 0,-1 1 0,1 1 0,-1 1 0,-1 0 0,1-1 0,1 0 0,0-2 0,0-1 0,1 2 0,1 0 0,1 0 0,1 1 0,-1-1 0,0 1 0,1 1 0,-1 0 0,-2 0 0,1-1 0,-1 0 0,0-1 0,0 1 0,2 0 0,0 0 0,1 0 0,0-1 0,0-1 0,-1 1 0,-1 0 0,0 0 0,1 0 0,0 1 0,0-1 0,0 1 0,-2 2 0,4-5 0,-1 2 0,4-3 0,-2 0 0,1 1 0,0 1 0,-1-1 0,-2 0 0,-1 2 0,0-1 0,1 0 0,1 2 0,0-1 0,-1 2 0,0 1 0,1-2 0,0 0 0,1-1 0,0 0 0,0-1 0,1 1 0,-1 0 0,1 2 0,1-1 0,0-1 0,2 0 0,0 0 0,0-1 0,0 0 0,0-1 0,0 0 0,0 1 0,0 1 0,0 0 0,0 0 0,0 1 0,0 2 0,0 0 0,0 3 0,0-1 0,0 1 0,0 2 0,0-1 0,0 0 0,0 0 0,0-1 0,2 1 0,1-2 0,0 0 0,-1-1 0,0-2 0,1 1 0,1-1 0,1 0 0,-2 1 0,1-1 0,2 1 0,1 0 0,1 0 0,0 0 0,0 0 0,1 0 0,1-3 0,2 0 0,0-1 0,1-1 0,-1 1 0,-1 0 0,1 0 0,-1 2 0,0-1 0,-1-1 0,1-2 0,1-1 0,2 0 0,1 1 0,3-1 0,-1 3 0,0 2 0,0 0 0,-3-1 0,-3-1 0,0-1 0,4 0 0,-1 3 0,1 1 0,0-1 0,-1 0 0,1-1 0,1-1 0,0 2 0,-1 0 0,-1-2 0,-1-1 0,-3 0 0,0 0 0,0 1 0,-1 0 0,2 0 0,0 0 0,1 1 0,-1 2 0,-2-1 0,-2 0 0,-3-1 0,0 0 0,3 1 0,1 1 0,4 2 0,2 0 0,-1 2 0,1 0 0,-2 0 0,1 0 0,0-2 0,0-3 0,3 1 0,3-1 0,1 3 0,1 2 0,5 2 0,5 1 0,8 2 0,9 0 0,0 1 0,-1-2 0,-9-3 0,-8-3 0,-5-4 0,-5-3 0,-2-3 0,-2-2 0,-1 0 0,0 0 0,0 0 0,2 0 0,1 0 0,0 0 0,0 0 0,-3 0 0</inkml:trace>
  <inkml:trace contextRef="#ctx0" brushRef="#br0" timeOffset="1">1671 2527 24575,'11'-9'0</inkml:trace>
  <inkml:trace contextRef="#ctx0" brushRef="#br0" timeOffset="2">1709 2495 24575,'23'-18'0,"16"-12"0,-25 20 0</inkml:trace>
  <inkml:trace contextRef="#ctx0" brushRef="#br0" timeOffset="3">1792 2432 24575,'20'-14'0,"-13"9"0</inkml:trace>
  <inkml:trace contextRef="#ctx0" brushRef="#br0" timeOffset="4">1835 2402 24575,'13'-8'0,"21"-14"0,1 1 0,-2 0 0,2 0 0,-4 0 0,-22 15 0</inkml:trace>
  <inkml:trace contextRef="#ctx0" brushRef="#br0" timeOffset="5">2032 2277 24575,'10'-7'0,"15"-10"0,-4 3 0,-15 10 0</inkml:trace>
  <inkml:trace contextRef="#ctx0" brushRef="#br0" timeOffset="6">2125 2216 24575,'5'-3'0,"16"-9"0,0 1 0,6 0 0,4 0 0,-30 10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94"/>
    </inkml:context>
    <inkml:brush xml:id="br0">
      <inkml:brushProperty name="width" value="0.025" units="cm"/>
      <inkml:brushProperty name="height" value="0.025" units="cm"/>
      <inkml:brushProperty name="transparency" value="204"/>
    </inkml:brush>
  </inkml:definitions>
  <inkml:trace contextRef="#ctx0" brushRef="#br0">1869 553 24575,'-15'6'0,"-3"0"0,0 0 0,-2-1 0,-1 2 0,-1 0 0,1 3 0,0 1 0,0 0 0,2 1 0,1-1 0,0 0 0,-1 0 0,-2-1 0,-4 2 0,-5 1 0,-5 2 0,-2 1 0,4-3 0,6-1 0,8-3 0,3-2 0,4 0 0,1 1 0,-2 0 0,0 0 0,0-1 0,1-2 0,3 0 0,-2 0 0,0-1 0,-2 3 0,0-1 0,0 1 0,1 2 0,-2-1 0,1 0 0,0 1 0,-1-2 0,0 1 0,0 0 0,-1 1 0,-6 3 0,-5 4 0,-7 2 0,-4 4 0,4 3 0,5-1 0,6-1 0,7-5 0,1-6 0,2-3 0,-1 0 0,0-1 0,-1 3 0,-1 0 0,0 1 0,0 2 0,-1-2 0,3 2 0,-2 0 0,-2 0 0,-2 2 0,-5 2 0,-5 2 0,-2 4 0,-2 1 0,5-1 0,7-3 0,5-6 0,5-3 0,1-3 0,0 1 0,-2 0 0,1-1 0,1 0 0,1-1 0,1-2 0,0 0 0,0 0 0,0 2 0,2 0 0,-1-1 0,1 2 0,-3-1 0,-1 1 0,-2 0 0,-2 1 0,-2 2 0,-2 2 0,-1 1 0,0 0 0,3 0 0,2-2 0,2 1 0,5-6 0,1 2 0,3-4 0,1 1 0,-2 2 0,0-1 0,0-1 0,-3-1 0,0 1 0,0 2 0,-1 3 0,0 2 0,1-1 0,0-2 0,3-1 0,0 1 0,1 0 0,1 0 0,0 0 0,-1-1 0,0 0 0,-2-2 0,3 0 0,-1 1 0,2 0 0,1 2 0,0 0 0,0-1 0,0-2 0,0-1 0,0 0 0,0-1 0,0 1 0,0-1 0,0-1 0,0 0 0,0 0 0,0 0 0,0-1 0,0 1 0,2 0 0,4 1 0,5 0 0,2 2 0,1 1 0,-2 1 0,-3 2 0,-1-1 0,0 0 0,0-1 0,2-1 0,0 0 0,-3-2 0,1 1 0,1-2 0,2 0 0,4 1 0,0-1 0,1 4 0,-3 0 0,1 1 0,-2-1 0,-2-3 0,2-1 0,1-1 0,1 0 0,1 0 0,0 0 0,-1 2 0,-4-2 0,0 1 0,-5-3 0,0 0 0,0 1 0,0-1 0,0 2 0,3-1 0,-3-2 0,5 2 0,-5 1 0,2 0 0,-1 1 0,-2 1 0,1-1 0,0 2 0,1-1 0,1-2 0,-1 2 0,1-1 0,0 2 0,1-1 0,0-1 0,-1 1 0,-1-1 0,0 1 0,1-1 0,0-1 0,1 1 0,-1 0 0,1-1 0,0-1 0,-1 1 0,3-1 0,-2 1 0,0 1 0,-2 0 0,-1-2 0,0 1 0,0 0 0,0 0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0 0,-2 2 0,-2 1 0,-1-1 0,0 0 0,0 1 0,2 0 0,1-2 0,3-2 0,-1-1 0,2 1 0,-1 2 0,-1 1 0,-2 1 0,-6 2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95"/>
    </inkml:context>
    <inkml:brush xml:id="br0">
      <inkml:brushProperty name="width" value="0.025" units="cm"/>
      <inkml:brushProperty name="height" value="0.025" units="cm"/>
      <inkml:brushProperty name="transparency" value="204"/>
    </inkml:brush>
  </inkml:definitions>
  <inkml:trace contextRef="#ctx0" brushRef="#br0">1313 705 24575,'-41'18'0,"-9"11"0,8-3 0,5-2 0,3-2 0,-4 0 0,0 0 0,-5 0 0,-4 2 0,-3 3 0,6-1 0,9-1 0,9-4 0,6-7 0,7-3 0,2-2 0,1-1 0,0-1 0,-2 0 0,0 0 0,3 0 0,-1 0 0,-1 0 0,1 0 0,0 1 0,1 0 0,0 0 0,0 0 0,-1-1 0,1 0 0,0-1 0,1 0 0,0 3 0,-2-1 0,0 1 0,-3 0 0,2-1 0,0 0 0,-1 1 0,-1-1 0,-1 1 0,2-3 0,0 0 0,0 1 0,-1 0 0,-1 0 0,-1-1 0,1 0 0,-1 1 0,2 1 0,1 2 0,1 0 0,-3 1 0,0 0 0,0 1 0,-2-2 0,2 1 0,0 1 0,1-1 0,4 1 0,0-1 0,-1-2 0,-1 0 0,-1 2 0,1 0 0,1 1 0,-1 1 0,2 0 0,-2 0 0,1 0 0,2-2 0,1 0 0,2-3 0,3 1 0,2-2 0,-3-1 0,1 2 0,-1 2 0,1 0 0,2 0 0,0-1 0,0-2 0,0 1 0,0-3 0,0 4 0,0-4 0,0 2 0,0 0 0,0 0 0,1-2 0,1-1 0,5 1 0,2-1 0,4-1 0,1-1 0,2-2 0,2 0 0,0 0 0,0 0 0,-2 2 0,-1 0 0,-1 1 0,1-1 0,0-2 0,-3 0 0,-2 0 0,-1 0 0,-3 2 0,2 0 0,-3 1 0,1 1 0,-2 0 0,0 1 0,-1 1 0,1 2 0,-1 0 0,3 1 0,0-1 0,1 0 0,-1-1 0,-3 0 0,1 1 0,-1-1 0,1 0 0,0-1 0,0 0 0,0-1 0,1 0 0,-1-1 0,0-3 0,1 4 0,-1-3 0,0 4 0,1-4 0,0-1 0,0 0 0,-1-1 0,1 1 0,0 1 0,0 0 0,0 0 0,0 0 0,1 0 0,0 0 0,1-1 0,-1-1 0,1 0 0,0 0 0,2 0 0,0 0 0,1 0 0,1 0 0,-1 0 0,-1 0 0,-1 0 0,-1 0 0,0 0 0,0-2 0,-1 0 0,0-3 0,1 2 0,0-1 0,0-1 0,-1 1 0,0-2 0,0 0 0,1 0 0,3-1 0,-2 1 0,1-1 0,1 0 0,0-1 0,0 1 0,2 1 0,-2-2 0,2 0 0,0-2 0,1 0 0,1-1 0,2 1 0,-1 0 0,0 2 0,0-2 0,-3 2 0,1-1 0,0 2 0,0-1 0,3 0 0,2 0 0,0-2 0,2-1 0,1-2 0,0 1 0,0 1 0,-2 2 0,-1 0 0,-1-1 0,-1 1 0,2 0 0,0 1 0,1-1 0,2-2 0,1-1 0,3-1 0,3 0 0,2 2 0,-2 2 0,-4 1 0,-3 0 0,0 0 0,-2-2 0,-1 0 0,-2 2 0,-1 0 0,-1 0 0,-1 1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96"/>
    </inkml:context>
    <inkml:brush xml:id="br0">
      <inkml:brushProperty name="width" value="0.025" units="cm"/>
      <inkml:brushProperty name="height" value="0.025" units="cm"/>
      <inkml:brushProperty name="transparency" value="204"/>
    </inkml:brush>
  </inkml:definitions>
  <inkml:trace contextRef="#ctx0" brushRef="#br0">643 476 24575,'-16'9'0,"-14"7"0,-2 0 0,0 3 0,0-2 0,3 1 0,4-3 0,3-3 0,1 2 0,2-2 0,1 0 0,0 0 0,1-1 0,-2-1 0,4 0 0,-1-2 0,1 1 0,0 1 0,0-1 0,2 1 0,0 1 0,4 1 0,-1 0 0,-1 2 0,0-1 0,-2 1 0,0 2 0,2-2 0,-2-1 0,1-1 0,0 0 0,-1 0 0,4 0 0,0-1 0,3-1 0,0-1 0,1 0 0,2-1 0,1-1 0,2 1 0,0-2 0,0 0 0,1-2 0,2-1 0,3-2 0,5-1 0,2 0 0,3 0 0,2 0 0,1 0 0,0 0 0,-1 0 0,-3 0 0,0-2 0,1-3 0,-1-2 0,2 0 0,-1 1 0,-1 0 0,0 0 0,-2-1 0,-1 1 0,-2 0 0,-1 1 0,-2 0 0,2 1 0,-2-1 0,1-1 0,-2 0 0,2-1 0,-1 1 0,0-1 0,1 0 0,-1-1 0,1 0 0,1-1 0,1-1 0,0 0 0,0 1 0,-1 1 0,-2 1 0,1 0 0,2 0 0,1 1 0,0-1 0,3-1 0,-1 1 0,2-2 0,0 1 0,1-1 0,1 0 0,0 1 0,-1-1 0,0 2 0,-2 1 0,-1-1 0,0-1 0,-2-1 0,0 0 0,2 1 0,1 1 0,2 0 0,2 1 0,-2-3 0,-11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75"/>
    </inkml:context>
    <inkml:brush xml:id="br0">
      <inkml:brushProperty name="width" value="0.025" units="cm"/>
      <inkml:brushProperty name="height" value="0.025" units="cm"/>
      <inkml:brushProperty name="transparency" value="204"/>
    </inkml:brush>
  </inkml:definitions>
  <inkml:trace contextRef="#ctx0" brushRef="#br0">165 553 24575,'17'7'0,"3"-1"0,0 1 0,3-2 0,1 3 0,-1 0 0,1 2 0,0 2 0,-1 0 0,-2 1 0,-1-1 0,1 0 0,0 0 0,2-2 0,5 4 0,6 0 0,5 3 0,2 0 0,-4-3 0,-7-1 0,-8-4 0,-5-1 0,-3 0 0,-2 0 0,3 2 0,-1-2 0,1-1 0,-3-1 0,-1-1 0,1 1 0,1-1 0,1 1 0,1 2 0,-1-1 0,0 2 0,1 0 0,0 0 0,0 0 0,0 0 0,0-1 0,1 1 0,1 0 0,6 5 0,6 2 0,8 4 0,5 4 0,-5 3 0,-6-1 0,-7-1 0,-7-5 0,-1-7 0,-2-3 0,-1-1 0,3 0 0,-1 3 0,2 0 0,0 1 0,0 2 0,0-2 0,-2 3 0,1-2 0,3 2 0,2 2 0,6 1 0,6 3 0,2 4 0,2 1 0,-6-1 0,-8-3 0,-5-7 0,-6-3 0,0-3 0,-1 0 0,2 1 0,-1 0 0,0-2 0,-2 0 0,-2-3 0,1 1 0,1-1 0,-2 3 0,0 0 0,-1-1 0,0 2 0,2-2 0,3 1 0,1 2 0,3-1 0,2 3 0,2 2 0,2 2 0,-2-1 0,-1 1 0,-4-4 0,-1 3 0,-7-7 0,0 2 0,-4-6 0,0 4 0,1 0 0,0 0 0,1-2 0,2 0 0,1 0 0,0 3 0,2 3 0,-2 2 0,0-1 0,-1-2 0,-1 0 0,-2-1 0,-1 1 0,-1 0 0,1 0 0,0-1 0,1 0 0,1-2 0,-3 0 0,1 0 0,-1 1 0,-2 2 0,0 0 0,0-2 0,0-1 0,0-1 0,0-1 0,0 0 0,0 0 0,0 0 0,0-1 0,0 0 0,0-1 0,0 0 0,0 0 0,0 0 0,-3 0 0,-3 2 0,-6 0 0,-4 1 0,1 1 0,1 2 0,5 2 0,0 0 0,0-2 0,-1 0 0,-1-1 0,1-1 0,1 0 0,1-1 0,-2-1 0,-3-1 0,-3 1 0,-1 1 0,-1 2 0,3 1 0,0 1 0,2-2 0,1-2 0,-1-1 0,-1-2 0,-2 1 0,-1-1 0,1 1 0,-1 2 0,7-4 0,-2 3 0,7-4 0,-1 1 0,0-1 0,1 1 0,-1 1 0,-3 0 0,3-2 0,-5 1 0,6 1 0,-2 0 0,0 2 0,2 0 0,-1 0 0,1 1 0,-1 0 0,-2-2 0,1 1 0,-2 0 0,1 1 0,0 0 0,-1-1 0,1 0 0,1 0 0,1 0 0,-2 0 0,0-2 0,-1 1 0,1 1 0,-1-2 0,1 0 0,-1 0 0,-1 0 0,1 1 0,0 0 0,2 0 0,1-1 0,1 1 0,-1-1 0,0 0 0,1 1 0,0-1 0,-1 2 0,1-1 0,-1 0 0,0-2 0,-1 1 0,0-2 0,0 1 0,-1 0 0,0-1 0,0 1 0,0-1 0,0 0 0,0-1 0,0-2 0,0 0 0,0 0 0,1 0 0,1 0 0,-1 0 0,-1 0 0,-1 0 0,-4 0 0,4 0 0,-3 0 0,3 0 0,-2 0 0,0 0 0,1 0 0,1 0 0,1 0 0,-2 0 0,-1-1 0,0-4 0,-3-2 0,-1-4 0,-3-3 0,-2-1 0,-1 0 0,-2-1 0,-1 0 0,-5-1 0,-10-4 0,-6-1 0,-9-5 0,3 0 0,3 1 0,2 2 0,8 2 0,5 2 0,6 3 0,4 1 0,-1 3 0,1-1 0,0 2 0,-1 1 0,1 0 0,-1 0 0,3 2 0,0 2 0,4 0 0,0 0 0,0-1 0,0 1 0,-2 1 0,-1-3 0,-3-2 0,0-2 0,-1 3 0,1 2 0,0 0 0,3 2 0,7 1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0"/>
    </inkml:context>
    <inkml:brush xml:id="br0">
      <inkml:brushProperty name="width" value="0.025" units="cm"/>
      <inkml:brushProperty name="height" value="0.025" units="cm"/>
      <inkml:brushProperty name="transparency" value="204"/>
    </inkml:brush>
  </inkml:definitions>
  <inkml:trace contextRef="#ctx0" brushRef="#br0">1003 192 24575,'11'13'0,"-1"3"0,-1 0 0,1 1 0,-1 0 0,2-1 0,2-2 0,2-1 0,1-2 0,-1 1 0,-3-1 0,-1 1 0,-1-1 0,0-2 0,-2 0 0,1-1 0,0 0 0,0 2 0,2 1 0,2 0 0,0 0 0,2 0 0,0-1 0,3 0 0,0-1 0,0-2 0,-2 0 0,-4-1 0,-2 1 0,1 0 0,2-1 0,1 0 0,0-1 0,-3 1 0,0-2 0,0 1 0,2 0 0,1-1 0,2 2 0,-5-3 0,0 5 0,-6-2 0,3 1 0,3 0 0,4-2 0,5 1 0,2 2 0,1 2 0,-4 3 0,-4 1 0,-3-2 0,-3-2 0,2-2 0,0-1 0,0 0 0,0 1 0,0 2 0,2-1 0,-1 0 0,0-2 0,0-1 0,0 2 0,0 0 0,1 0 0,-2 1 0,0-1 0,2 0 0,1 0 0,3-1 0,4-1 0,0 1 0,3 0 0,-1 2 0,1 2 0,3 2 0,2 1 0,-1-3 0,0 1 0,-5 0 0,1 1 0,3 0 0,1 0 0,1-1 0,-4 1 0,-5 0 0,-3 2 0,-3-3 0,0-1 0,1-2 0,2-1 0,1 1 0,3-2 0,-3 0 0,3 0 0,-4 0 0,0 3 0,0-1 0,1 1 0,-1 2 0,0 1 0,-1 1 0,-3 1 0,-1 0 0,-4-2 0,0-1 0,0-2 0,-1 1 0,1-1 0,-2 2 0,0-1 0,1-1 0,-1 2 0,1-3 0,0 0 0,-1 1 0,0-1 0,-4 0 0,0 2 0,-1 2 0,2 2 0,0 0 0,2 0 0,-2-1 0,0 0 0,1 2 0,-1 3 0,3-1 0,0 0 0,-3 0 0,-1 2 0,-2 7 0,0 1 0,0 5 0,3 3 0,4 1 0,1 4 0,2-5 0,-4-3 0,-2-3 0,0-4 0,0 2 0,1-3 0,2 0 0,1 0 0,-1 0 0,1 0 0,1-1 0,-1-3 0,1 0 0,-2-1 0,-2-1 0,-2-2 0,2 1 0,-1-3 0,-1 2 0,3-2 0,-1-1 0,0 1 0,1 0 0,-1 0 0,-2 2 0,0-2 0,1 1 0,-1-1 0</inkml:trace>
  <inkml:trace contextRef="#ctx0" brushRef="#br0" timeOffset="1">103 711 24575,'6'-6'0,"8"-9"0,3-2 0,-2 1 0,-1 2 0,1-1 0,-3 2 0,2 1 0,-2 1 0,1 3 0,0-1 0,1-1 0,0-1 0,-3 0 0,-1 2 0,-4 2 0,0 1 0,0 0 0,1-1 0,2-1 0,0 0 0,1-1 0,2 0 0,-2 1 0,-3-1 0,0 1 0,-1 0 0,2 0 0,-1 0 0,2-2 0,1 2 0,-2 0 0,-2 1 0,-1 0 0,-2-2 0,3 0 0,2 0 0,-1-1 0,0 2 0,-2-1 0,0 1 0,4-1 0,-1-2 0,2 3 0,-3 1 0,-3 3 0,-1 0 0,-1-1 0,1 0 0,2-2 0,3 0 0,-2 0 0,0 3 0,-2-1 0,1 2 0,0-1 0,0-2 0,3 1 0,-2-1 0,1 2 0,-2-1 0,2 0 0,-3 1 0,4-4 0,-4 1 0,2-2 0,3 1 0,-1 2 0,-2 0 0,2 1 0,-1 0 0,-1-1 0,3-1 0,1-1 0,3 1 0,-2 2 0,-1 3 0,-3 2 0,0-1 0,4-2 0,-5 1 0,8-5 0,-9 6 0,5-4 0,-5 5 0,2 0 0,1 0 0,-1-2 0,8-5 0,-9 4 0,7-4 0,-7 7 0,2 0 0,2 0 0,1 0 0,3 0 0,-9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97"/>
    </inkml:context>
    <inkml:brush xml:id="br0">
      <inkml:brushProperty name="width" value="0.025" units="cm"/>
      <inkml:brushProperty name="height" value="0.025" units="cm"/>
      <inkml:brushProperty name="transparency" value="204"/>
    </inkml:brush>
  </inkml:definitions>
  <inkml:trace contextRef="#ctx0" brushRef="#br0">167 2865 24575,'9'2'0,"7"3"0,0 0 0,-1-2 0,-1 1 0,-2-2 0,-1 2 0,-1 0 0,-1 0 0,0 0 0,1 1 0,2-1 0,1 0 0,-1 1 0,0 0 0,-1 0 0,1-1 0,2 1 0,-1 0 0,0 0 0,0 2 0,0 0 0,1-1 0,0 0 0,0 1 0,-1 0 0,-2 1 0,-1 0 0,1 0 0,1 1 0,4 0 0,-1-1 0,0 0 0,-1 0 0,0-1 0,0-3 0,-1-2 0,-2 0 0,-1-2 0,-1 0 0,-1 1 0,0 1 0,-2 0 0,0 0 0,1-2 0,0 0 0,1 0 0,0 0 0,0 0 0,2 0 0,2 0 0,1 0 0,-1-2 0,0-3 0,0-2 0,1-1 0,0 0 0,0-1 0,-3 1 0,0-1 0,0 2 0,1 0 0,0 0 0,1 1 0,0-2 0,0 2 0,-1-1 0,0-1 0,-2 0 0,0 0 0,0 0 0,0 0 0,0 1 0,1 1 0,-1-1 0,2 0 0,-1 0 0,1 1 0,-2 3 0,1 1 0,0-1 0,3 1 0,1 0 0,2-1 0,1 1 0,4 0 0,9-3 0,14 0 0,19 2 0,-20-1 0,2 1 0,5 1 0,1 0 0,3-1 0,0 1 0,-2-1 0,-2-1 0,33 1 0,-14 0 0,-19-1 0,-10 1 0,-9-1 0,-6 1 0,-5 0 0,-3 1 0,-2-1 0,-3-1 0,0 2 0,-2 0 0,-1-1 0,0 0 0,1 1 0,1 0 0,1-1 0,1 0 0,0-2 0,3-1 0,0-1 0,0 1 0,1 0 0,-1 0 0,1-1 0,-2-2 0,1 2 0,0 0 0,-1-2 0,1-1 0,0-2 0,2-1 0,-1 0 0,2 0 0,-3-1 0,-3 1 0,0 0 0,0-1 0,2-3 0,6-7 0,7-9 0,5-5 0,2 0 0,-2 5 0,-10 9 0,-6 6 0,-7 6 0,-4 2 0,-3 3 0,-1 0 0,0 1 0,1 1 0,-1-2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0,6-10 0,6 0 0,4 7 0,0 12 0,-2 12 0,-7 15 0,1 1 0,-4 9 0,0-1 0,1-2 0,0-1 0,1-4 0,3-2 0,1-3 0,1-2 0,0 0 0,0 1 0,-1 4 0,-2 0 0,-1 2 0,0 0 0,-1 1 0,2 2 0,-3-1 0,-1 2 0,2-1 0,-1-4 0,1-3 0,2-6 0,3-5 0,-6 15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98"/>
    </inkml:context>
    <inkml:brush xml:id="br0">
      <inkml:brushProperty name="width" value="0.025" units="cm"/>
      <inkml:brushProperty name="height" value="0.025" units="cm"/>
      <inkml:brushProperty name="transparency" value="204"/>
    </inkml:brush>
  </inkml:definitions>
  <inkml:trace contextRef="#ctx0" brushRef="#br0">323 547 24575,'-35'20'0,"-8"2"0,-8 7 0,-8 7 0,-4 3 0,5 0 0,44-31 0</inkml:trace>
  <inkml:trace contextRef="#ctx0" brushRef="#br0" timeOffset="1">0 1960 24575,'13'5'0,"7"0"0,1 1 0,-2-1 0,0 0 0,-1-1 0,0 1 0,-1 1 0,0 0 0,1 3 0,1-1 0,2 1 0,0 1 0,-2-1 0,-1-2 0,-2 1 0,0 0 0,1 0 0,-2 0 0,0-2 0,-2 0 0,0-1 0,-1 1 0,0 1 0,1-1 0,1 1 0,1-3 0,0-2 0,1 0 0,-1-2 0,1 0 0,-1 0 0,0 0 0,0 0 0,-2 0 0,2 0 0,1 0 0,3-2 0,0-4 0,-1-3 0,-2-2 0,-2 0 0,1 4 0,-2 0 0,-1 1 0,0 1 0,-3-3 0,0 0 0,1-2 0,0 1 0,0 1 0,-1 1 0,2 1 0,-1 0 0,2 0 0,0-1 0,0 1 0,0 1 0,0 0 0,1 1 0,0-1 0,2 0 0,1-1 0,3 0 0,1 0 0,3 1 0,2 0 0,0 1 0,0-1 0,-2 1 0,-2 2 0,0-1 0,-3 3 0,-2 0 0,-1 0 0,-2 0 0,1 0 0,0 0 0,2 0 0,1-1 0,1-1 0,0-1 0,0-1 0,-3 1 0,0 0 0,0-1 0,-3 1 0,1-1 0,-1-1 0,1 1 0,1 0 0,1-1 0,2-2 0,2 1 0,2-1 0,-1 0 0,1 0 0,0 0 0,0 0 0,0 1 0,0 1 0,0 0 0,-2 0 0,-1 0 0,0 1 0,-3 1 0,-1-1 0,1 2 0,-3-2 0,0 0 0,-1 2 0,-3-2 0,0 0 0,-1 2 0,0-2 0,1 0 0,0 0 0,-1-1 0,4 0 0,-7 1 0,2 0 0,-4 1 0,1 0 0,1-2 0,-1-1 0,4-4 0,-4 5 0,4-5 0,-5 7 0,0-4 0,0 3 0,0-3 0,2 0 0,1 0 0,-2-1 0,0 1 0,-1 0 0,3 0 0,0-2 0,1-1 0,0-1 0,-1-2 0,1-1 0,1 0 0,-2 1 0,2 1 0,-2 0 0,-2 0 0,2-2 0,-3-2 0,3 2 0,0-3 0,-2 3 0,1-1 0,-1 1 0,2 0 0,0 0 0,-2 1 0,-1-1 0,-2 0 0,0 0 0,0 2 0,0 2 0,0 3 0,0 0 0,0-2 0,0-1 0,0-3 0,0-2 0,0-2 0,2-2 0,1 3 0,0 2 0,-1 0 0,-2-1 0,3-5 0,-1-1 0,1 1 0,-1 4 0,-2 6 0,1 2 0,2 1 0,-1-1 0,2-3 0,-1 0 0,0-2 0,2 0 0,0-2 0,2 1 0,-1-1 0,-2-1 0,1 1 0,0-1 0,3-1 0,2 2 0,-3 0 0,0 1 0,-3 3 0,0-1 0,0 2 0,1 0 0,-1 1 0,1 1 0,-1-1 0,1 1 0,2-1 0,-1-3 0,1-2 0,0 0 0,-1-1 0,0 4 0,0 1 0,-1 0 0,1-1 0,0 0 0,-1 0 0,-2 2 0,1 2 0,-2-1 0,3 1 0,0 0 0,1 0 0,-2 1 0,-2 2 0,0-2 0,0 2 0,0-1 0,0 2 0,-2 2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0"/>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1"/>
    </inkml:context>
    <inkml:brush xml:id="br0">
      <inkml:brushProperty name="width" value="0.025" units="cm"/>
      <inkml:brushProperty name="height" value="0.025" units="cm"/>
      <inkml:brushProperty name="transparency" value="204"/>
    </inkml:brush>
  </inkml:definitions>
  <inkml:trace contextRef="#ctx0" brushRef="#br0">956 211 24575,'-30'15'0,"1"1"0,4-4 0,7-3 0,-1-2 0,3-1 0,0 1 0,1-1 0,2 2 0,0-1 0,2 0 0,2 0 0,0 1 0,0 1 0,0-1 0,-1 2 0,-1-2 0,0 1 0,2-2 0,0 0 0,0 1 0,-2 1 0,-1-1 0,-1 3 0,-2 0 0,0-2 0,1 3 0,-1-1 0,2 2 0,-3 3 0,1-2 0,-2-1 0,-1 0 0,0 0 0,0 0 0,1 1 0,1-2 0,-1 1 0,-1-2 0,-1 1 0,-3 1 0,-2 2 0,-3 3 0,-3 0 0,1 1 0,1-1 0,5-2 0,3-4 0,2-1 0,-1-3 0,-2-2 0,0-1 0,0-1 0,0 2 0,2-1 0,4 0 0</inkml:trace>
  <inkml:trace contextRef="#ctx0" brushRef="#br0" timeOffset="1">1 1170 24575,'9'5'0,"1"1"0,0 0 0,1 2 0,0 0 0,1-2 0,0 1 0,0 2 0,1-1 0,0 2 0,0 0 0,-2-2 0,-1 0 0,-3-2 0,-1-1 0,0 0 0,-1 0 0,2 1 0,-2 0 0,3 0 0,-1 0 0,-1 1 0,0-1 0,0 0 0,-2 1 0,4-1 0,-4-1 0,3-1 0,-3-2 0,2 0 0,1-2 0,0 0 0,2 0 0,1 0 0,1 0 0,2 0 0,2 0 0,0 0 0,2 0 0,1 0 0,1 0 0,5 0 0,2 0 0,3 0 0,0 0 0,-4 0 0,-1 0 0,-3 0 0,0 0 0,0 0 0,0 0 0,-3 0 0,-1-2 0,-3-3 0,0-2 0,1-2 0,0 0 0,1-1 0,0-2 0,-1 1 0,1-2 0,-1 1 0,1 0 0,-3 1 0,0 2 0,0 1 0,0 1 0,2 0 0,1 0 0,-2 2 0,1-2 0,-1 2 0,2 0 0,2-1 0,0 2 0,1 1 0,-1 1 0,0-1 0,0 1 0,3-1 0,0-1 0,-1-1 0,1 0 0,0-1 0,0 2 0,-3 2 0,-2-2 0,-1 0 0,-3 1 0,0 1 0,0 1 0,0 0 0,0-1 0,0 0 0,0-2 0,0 1 0,0 1 0,-2 1 0,0-2 0,-1 1 0,0-1 0,1-1 0,1 0 0,0 0 0,-1-2 0,-1 2 0,-1-1 0,0-1 0,0 0 0,0 0 0,-1-1 0,0-1 0,0 2 0,-1-1 0,2 1 0,1-2 0,0-3 0,0-1 0,0 0 0,0 2 0,-1 0 0,-1-2 0,1 0 0,0-2 0,2-1 0,3-2 0,0-3 0,2 1 0,0 1 0,-2-1 0,-1 0 0,-2 0 0,-2 1 0,0 1 0,1 1 0,1-1 0,0-1 0,0-1 0,0 0 0,0 2 0,0 2 0,0 2 0,-2 0 0,0-1 0,0-2 0,1-1 0,2 0 0,-2 0 0,-1 1 0,2 0 0,1-1 0,-1 2 0,0 0 0,-2 2 0,1 1 0,3 1 0,-1 0 0,1-2 0,0-1 0,-1 1 0,-1 2 0,-1-1 0,-5 5 0,1-1 0,-2 4 0,-1-1 0,1 1 0,-3-1 0,0 1 0,0 0 0,-1 1 0,-1 0 0,-4-2 0,-3-2 0,-2-2 0,-2 0 0,2 2 0,1 1 0,3 2 0,1-1 0,1 0 0,0 0 0,-2-2 0,0 1 0,0 0 0,0 2 0,1-1 0,1 1 0,4 3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3"/>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4"/>
    </inkml:context>
    <inkml:brush xml:id="br0">
      <inkml:brushProperty name="width" value="0.025" units="cm"/>
      <inkml:brushProperty name="height" value="0.025" units="cm"/>
      <inkml:brushProperty name="transparency" value="204"/>
    </inkml:brush>
  </inkml:definitions>
  <inkml:trace contextRef="#ctx0" brushRef="#br0">1526 146 24575,'-2'5'0,"-7"10"0,0 0 0,-2-1 0,2 0 0,1 1 0,-1 0 0,1 1 0,-2-1 0,-1-2 0,-3-1 0,0-2 0,1 1 0,1-1 0,3 1 0,0-1 0,0-2 0,1 1 0,1-2 0,-1 1 0,0 1 0,-2 1 0,-2 0 0,1 0 0,-3 0 0,0 0 0,-1-1 0,-2-1 0,1-2 0,2 1 0,3-1 0,2 0 0,-1 0 0,-1 0 0,-2-1 0,1 0 0,2 0 0,0-1 0,0 1 0,-1 0 0,-2-2 0,-1 2 0,4-2 0,0 4 0,5-1 0,-2 1 0,-2-1 0,-5-1 0,-4 0 0,-1 2 0,-2 3 0,4 2 0,3 0 0,4 0 0,2-3 0,-2-2 0,0 0 0,0-1 0,0 1 0,1 2 0,-3 0 0,1-1 0,0-1 0,0-2 0,1 3 0,-1-1 0,-1 0 0,2 2 0,1-2 0,-3 1 0,0-1 0,-4-1 0,-2 0 0,-2 0 0,-1 1 0,0 1 0,0 2 0,-3 2 0,-2 1 0,1-3 0,0 1 0,4 0 0,0 1 0,-3 0 0,-2 0 0,1-1 0,2 1 0,5 0 0,4 1 0,1-1 0,0-2 0,0-2 0,-2 0 0,-2 0 0,-1-1 0,1-1 0,-1 1 0,3-1 0,-1 3 0,1-1 0,-1 2 0,1 0 0,0 3 0,1-1 0,2 2 0,7-8 0</inkml:trace>
  <inkml:trace contextRef="#ctx0" brushRef="#br0" timeOffset="1">2310 660 24575,'-5'-5'0,"-8"-9"0,-2-2 0,2 2 0,0 0 0,0 1 0,2 1 0,-2 1 0,3 1 0,-2 2 0,0 0 0,0-1 0,0-1 0,2 0 0,1 1 0,3 3 0,1 0 0,-1 1 0,0-1 0,-1-2 0,-2 0 0,0 0 0,-1 0 0,1 1 0,2-1 0,1 0 0,1 0 0,-2 1 0,0 0 0,-1-2 0,-1 2 0,2-1 0,1 1 0,2 1 0,1-2 0,-2 0 0,-2-1 0,1 0 0,-1 2 0,3-1 0,-1 0 0,-2 0 0,-1-2 0,-1 2 0,3 2 0,2 2 0,2 0 0,0 0 0,-1-1 0,-1-1 0,-3-1 0,1 1 0,1 2 0,1 0 0,0 1 0,0-1 0,-1-1 0,-2 0 0,1 0 0,0 0 0,2 1 0,-3 0 0,4 0 0,-4-3 0,3 0 0,-2-1 0,-1 0 0,0 3 0,1-1 0,-1 2 0,1-1 0,1 0 0,-4-2 0,0 0 0,-3 0 0,3 3 0,-1 2 0,5 2 0,-2-1 0,-3-2 0,5 1 0,-7-4 0,7 5 0,-4-3 0,5 4 0,-2 0 0,-1-1 0,0 0 0,-6-6 0,7 4 0,-6-3 0,7 6 0,-2 0 0,-2 0 0,-1 0 0,1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6"/>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1"/>
    </inkml:context>
    <inkml:brush xml:id="br0">
      <inkml:brushProperty name="width" value="0.025" units="cm"/>
      <inkml:brushProperty name="height" value="0.025" units="cm"/>
      <inkml:brushProperty name="transparency" value="204"/>
    </inkml:brush>
  </inkml:definitions>
  <inkml:trace contextRef="#ctx0" brushRef="#br0">1933 0 24575,'-2'5'0,"-3"0"0,-3 1 0,-2 0 0,1 1 0,0 1 0,1-1 0,0 0 0,0 1 0,0 0 0,1 1 0,-1 0 0,-2 2 0,0 0 0,-3 1 0,1 1 0,1 0 0,-2 1 0,1 1 0,1-1 0,1-1 0,0-1 0,1-3 0,0-1 0,1-2 0,0 0 0,1 1 0,0 0 0,0-1 0,0 2 0,-1-2 0,1 0 0,0 1 0,-3 0 0,0 0 0,-2 2 0,3 0 0,0-3 0,-2 0 0,1 1 0,-2 0 0,-1 3 0,1 0 0,-3 0 0,1 1 0,-1-1 0,-1 1 0,0 1 0,-2-1 0,-1 1 0,-1-3 0,1 1 0,1 0 0,0-2 0,2-1 0,2-1 0,3-2 0,1 0 0,-1 0 0,0-1 0,0 1 0,0-2 0,0 2 0,-1-2 0,0 0 0,1 0 0,-1-2 0,3 0 0,0 1 0,2 0 0,0 1 0,-1 0 0,-1-1 0,0 0 0,-1 0 0,0 3 0,-1 0 0,1-1 0,-1 1 0,-1-1 0,-3 1 0,-1 2 0,0-1 0,15-5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2"/>
    </inkml:context>
    <inkml:brush xml:id="br0">
      <inkml:brushProperty name="width" value="0.025" units="cm"/>
      <inkml:brushProperty name="height" value="0.025" units="cm"/>
      <inkml:brushProperty name="transparency" value="204"/>
    </inkml:brush>
  </inkml:definitions>
  <inkml:trace contextRef="#ctx0" brushRef="#br0">1485 696 24575,'-1'2'0,"-12"12"0,3 3 0,0 0 0,1-1 0,0-1 0,1-2 0,1 1 0,-1-3 0,2 1 0,1-1 0,-2-2 0,1 1 0,-2-2 0,1 1 0,0 1 0,-1-2 0,0 1 0,-3 0 0,-1 0 0,-1 1 0,1-1 0,3-1 0,-1 0 0,0 0 0,-1 0 0,-1 1 0,-1 1 0,2-1 0,-2-1 0,2-1 0,0 1 0,-3 2 0,1 2 0,0 1 0,0-1 0,2-1 0,-1-1 0,0 1 0,-1-2 0,-1 0 0,-1 0 0,0 0 0,1 1 0,-1 0 0,1-1 0,-2 1 0,1-1 0,0 0 0,-2-2 0,-2 0 0,-1 0 0,-1 0 0,-1 3 0,1 0 0,0 0 0,0 0 0,0 0 0,0 2 0,-3 1 0,-2-1 0,1 0 0,0-2 0,4-1 0,0 0 0,0-2 0,0-1 0,0 1 0,0 0 0,2 0 0,1 0 0,2-1 0,0-1 0,1-1 0,-1 1 0,-2 0 0,-1 1 0,-2 0 0,1 0 0,2 1 0,0-1 0,-1 0 0,0 0 0,1 0 0,0 1 0,0-1 0,-1 0 0,12-4 0</inkml:trace>
  <inkml:trace contextRef="#ctx0" brushRef="#br0" timeOffset="1">2706 1182 24575,'-4'-3'0,"-5"-4"0,-2 1 0,-1 1 0,-2-1 0,4 0 0,-3 2 0,2-2 0,0 1 0,1 0 0,0-2 0,0 0 0,-2 1 0,-2 0 0,1 3 0,0-2 0,1 2 0,2 0 0,-1-2 0,0 0 0,0-2 0,0-1 0,1 2 0,0 2 0,0-1 0,-1 0 0,1-1 0,0-1 0,3 0 0,-1-1 0,0-2 0,-2 1 0,-2-1 0,-2-1 0,-2-1 0,0 1 0,0 0 0,2 2 0,5 3 0,0 1 0,1 0 0,1-1 0,-1-1 0,1-1 0,0 0 0,-3-2 0,-2-1 0,-1 1 0,0-2 0,3 3 0,0 0 0,0 1 0,-1 1 0,-1 0 0,-1 2 0,0-3 0,0 1 0,1-2 0,-1 2 0,1 2 0,0 1 0,1 1 0,3-1 0,0 0 0,0-1 0,0-2 0,-1 3 0,2-1 0,-2-1 0,-2-1 0,-3-4 0,5 6 0,-3-3 0,5 5 0,-1-2 0,0-1 0,-1 1 0,2-1 0,-4 0 0,-1 0 0,-2-2 0,-2 0 0,3 2 0,0-1 0,2 1 0,1 0 0,-1-1 0,1-1 0,-2 1 0,5 1 0,0 1 0,2 3 0,-3-1 0,-1-1 0,0-1 0,2-1 0,1 1 0,2-1 0,0 2 0,1 1 0,1 0 0,0 1 0,2 1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4"/>
    </inkml:context>
    <inkml:brush xml:id="br0">
      <inkml:brushProperty name="width" value="0.025" units="cm"/>
      <inkml:brushProperty name="height" value="0.025" units="cm"/>
      <inkml:brushProperty name="transparency" value="204"/>
    </inkml:brush>
  </inkml:definitions>
  <inkml:trace contextRef="#ctx0" brushRef="#br0">57 1 24575,'-5'0'0,"-4"0"0,-6 0 0,0 0 0,2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2"/>
    </inkml:context>
    <inkml:brush xml:id="br0">
      <inkml:brushProperty name="width" value="0.025" units="cm"/>
      <inkml:brushProperty name="height" value="0.025" units="cm"/>
      <inkml:brushProperty name="transparency" value="204"/>
    </inkml:brush>
  </inkml:definitions>
  <inkml:trace contextRef="#ctx0" brushRef="#br0">2098 1437 24575,'-2'-4'0,"0"-4"0,1-1 0,-1-2 0,-1 2 0,1-2 0,-1 2 0,0 0 0,-1-2 0,-2 0 0,-1 0 0,1-2 0,1-1 0,0-1 0,0-3 0,-1 0 0,-1-1 0,-1 0 0,1 1 0,-1 0 0,1 2 0,1-2 0,0 2 0,1 1 0,-1-3 0,-1 1 0,1 0 0,-2 2 0,3 0 0,-1 0 0,0 0 0,1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0,-2-1 0,-2 1 0,1 0 0,2-2 0,0-1 0,0-1 0,-3 0 0,0 1 0,0-3 0,2-7 0,2 1 0,-2 1 0,0 2 0,-2 4 0,2 0 0,1 1 0,-1 3 0,-1 5 0,-1-1 0,1 2 0,-1 0 0,4 2 0,2 0 0,0 1 0,0 2 0,0 0 0,1-2 0,2-2 0,0-1 0,-2 0 0,1 3 0,-2-1 0,0 1 0,1-1 0,1 1 0,0 0 0,0 0 0,0-1 0,-1-2 0,0 1 0,2 2 0,0 1 0,1 1 0,1 0 0,1 0 0,-1 0 0,0 0 0,2 0 0,-1 0 0,2 0 0,-1 0 0,1 0 0,0 0 0,-2 0 0,1 0 0,-1 0 0,1 0 0,1 0 0,-1 0 0,0 0 0,-1 0 0,-2 0 0,-1 1 0,0 2 0,1 3 0,1 0 0,1 1 0,1-2 0,1-1 0,-3 2 0,-1 3 0,1-4 0,0 2 0,4-4 0,1 1 0,-1 2 0,0 0 0,-1-1 0,-1 2 0,0-2 0,0 1 0,-1 1 0,0 1 0,-1 1 0,0-2 0,-1 1 0,-1 1 0,-2-1 0,1 1 0,-1-1 0,2 1 0,0 0 0,1 3 0,0-1 0,-1 0 0,-1 0 0,0-2 0,0 0 0,0 0 0,1-1 0,0 0 0,0-1 0,1 2 0,-3 0 0,4-2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5"/>
    </inkml:context>
    <inkml:brush xml:id="br0">
      <inkml:brushProperty name="width" value="0.025" units="cm"/>
      <inkml:brushProperty name="height" value="0.025" units="cm"/>
      <inkml:brushProperty name="transparency" value="204"/>
    </inkml:brush>
  </inkml:definitions>
  <inkml:trace contextRef="#ctx0" brushRef="#br0">1148 1 24575,'-5'0'0,"-1"0"0,-1 2 0,-2 1 0,-2 2 0,-5 2 0,-6 3 0,-4 2 0,-2 6 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7"/>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09"/>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0,-1-2 0,-4 3 0,-1 1 0,-2 1 0,4-2 0,8 1 0,-14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510"/>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3"/>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4"/>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5"/>
    </inkml:context>
    <inkml:brush xml:id="br0">
      <inkml:brushProperty name="width" value="0.025" units="cm"/>
      <inkml:brushProperty name="height" value="0.025" units="cm"/>
      <inkml:brushProperty name="transparency" value="204"/>
    </inkml:brush>
  </inkml:definitions>
  <inkml:trace contextRef="#ctx0" brushRef="#br0">2276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6"/>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7"/>
    </inkml:context>
    <inkml:brush xml:id="br0">
      <inkml:brushProperty name="width" value="0.025" units="cm"/>
      <inkml:brushProperty name="height" value="0.025" units="cm"/>
      <inkml:brushProperty name="transparency" value="204"/>
    </inkml:brush>
  </inkml:definitions>
  <inkml:trace contextRef="#ctx0" brushRef="#br0">3166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8"/>
    </inkml:context>
    <inkml:brush xml:id="br0">
      <inkml:brushProperty name="width" value="0.025" units="cm"/>
      <inkml:brushProperty name="height" value="0.025" units="cm"/>
      <inkml:brushProperty name="transparency" value="204"/>
    </inkml:brush>
  </inkml:definitions>
  <inkml:trace contextRef="#ctx0" brushRef="#br0">263 625 24575,'6'-4'0,"-2"1"0,2-2 0,-2 1 0,0 0 0,0 2 0,0 2 0,1-1 0,0-2 0,1-1 0,1 0 0,-2 1 0,0 1 0,-2-1 0,0-1 0,0 0 0,-1 3 0,1 0 0,1 1 0,0-1 0,3-2 0,0-1 0,3-1 0,-3 1 0,0 1 0,-3 0 0,-1 1 0,6-2 0,-4 2 0,5-6 0,-6 4 0,2 1 0,-2-1 0,1 1 0,0 0 0,0 1 0,-1 0 0,1-1 0,0 1 0,0 0 0,2 0 0,-2 0 0,3 0 0,-4 2 0,2 0 0,-2-1 0,-1-1 0,1-1 0,0-1 0,1-4 0,0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5"/>
    </inkml:context>
    <inkml:brush xml:id="br0">
      <inkml:brushProperty name="width" value="0.025" units="cm"/>
      <inkml:brushProperty name="height" value="0.025" units="cm"/>
      <inkml:brushProperty name="transparency" value="204"/>
    </inkml:brush>
  </inkml:definitions>
  <inkml:trace contextRef="#ctx0" brushRef="#br0">1029 0 24575,'3'6'0,"2"-1"0,4 1 0,1 1 0,1 1 0,-1 0 0,-1 0 0,0 0 0,0 0 0,0 1 0,-1 0 0,1 1 0,2 2 0,0 0 0,3 1 0,0 1 0,-1 0 0,0 2 0,1 0 0,-2-1 0,0 0 0,-1-3 0,-1-1 0,0-3 0,-1-1 0,0-1 0,-2 1 0,1 1 0,0-1 0,0 1 0,1-1 0,-2 0 0,2 0 0,2 0 0,0 2 0,2 0 0,-2 0 0,-1-2 0,1 0 0,0 0 0,3 1 0,0 2 0,1 1 0,1 1 0,-1-1 0,3 0 0,-1 2 0,1-1 0,3 0 0,0 1 0,1-3 0,-1 1 0,0-1 0,-1-1 0,-3-1 0,-1-2 0,-4-1 0,0-1 0,-1 0 0,2 0 0,-1 0 0,1-1 0,-1 0 0,1-1 0,0 1 0,0-1 0,0-2 0,-3 0 0,0 1 0,-2 1 0,0 0 0,1 0 0,1-1 0,0-1 0,1 2 0,1 2 0,0 1 0,-1-2 0,1 1 0,2-1 0,3 2 0,0 1 0,1-1 0,-1 2 0,1 0 0,2 2 0,1 0 0,2 0 0,1 3 0,-1 1 0,1 0 0,4 0 0,0-2 0,1 0 0,-2 0 0,-6 0 0,-1-2 0,-3-2 0,-2 0 0,2 1 0,-2 2 0,3 0 0,2 0 0,1 1 0,5 1 0,5 2 0,5 1 0,1 1 0,1-1 0,-4-3 0,-5 0 0,-3-1 0,-6-1 0,-5-2 0,-2-1 0,-1-2 0,-1 0 0,-1-1 0,2 1 0,-6-1 0,4 2 0,-4-1 0,1 1 0,1 1 0,-1-3 0,0 2 0,0 2 0,-1 0 0,-2 1 0,-1-1 0,0 1 0,2 0 0,-1 2 0,0 1 0,1 0 0,0 0 0,3 2 0,2 0 0,1 2 0,-2 0 0,0-2 0,-3-1 0,-2-3 0,2 1 0,-2-1 0,1 2 0,1 0 0,1 0 0,0 3 0,-1-1 0,-1 1 0,2 1 0,-2 0 0,2 1 0,-2-2 0,-1-1 0,0 0 0,-1-2 0,0 0 0,0-2 0,-2 2 0,1 0 0,1 2 0,0 0 0,-2-1 0,-1 2 0,0 2 0,0 1 0,0 2 0,3 1 0,0 3 0,0 1 0,0 0 0,-3-1 0,0-4 0,0 1 0,0-1 0,0 1 0,0-1 0,0-1 0,0-1 0,0 0 0,0-3 0,0 1 0,0-1 0,0-2 0,0 1 0,0 0 0,0-2 0,0 0 0,0-2 0,0 1 0,0 2 0,0 1 0,0 0 0,0-1 0,0 1 0,0-1 0,0-1 0,0 1 0,0 0 0,0-1 0,0 1 0,0 0 0,0-1 0,0 0 0,0 0 0,0-2 0,0 0 0,1 0 0,2 1 0,-1-1 0,1 2 0,-2-1 0,-1 1 0,0 1 0,1 2 0,1 0 0,1 2 0,-1 1 0,0 1 0,-2-1 0,0-1 0,0 1 0,1 0 0,2 3 0,0-1 0,0 1 0,1-3 0,-1 0 0,0-3 0,-1-1 0,-2 0 0,0-2 0,0 0 0,0 0 0,3-2 0,0 1 0,0-1 0,0 1 0,-3 1 0,2 0 0,1-2 0,0 0 0,-1 0 0,0 0 0,1 1 0,1-1 0,-2 0 0,-2 0 0,0 1 0,0-1 0,0 0 0,0-1 0,3 0 0,0 0 0,0 0 0,-1 2 0,1 1 0,0 0 0,0 2 0,0 0 0,-2-1 0,2 2 0,0-2 0,1 2 0,0 1 0,-1 0 0,2 1 0,-1 0 0,2 2 0,-4-12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9"/>
    </inkml:context>
    <inkml:brush xml:id="br0">
      <inkml:brushProperty name="width" value="0.025" units="cm"/>
      <inkml:brushProperty name="height" value="0.025" units="cm"/>
      <inkml:brushProperty name="transparency" value="204"/>
    </inkml:brush>
  </inkml:definitions>
  <inkml:trace contextRef="#ctx0" brushRef="#br0">5207 266 24575,'-3'3'0,"-4"2"0,-1 0 0,0 1 0,0-2 0,3 0 0,-1 0 0,-1-1 0,1 1 0,0-1 0,2 1 0,0 1 0,-1-1 0,0 1 0,0-3 0,0 0 0,2-1 0,-1 1 0,-1 0 0,1 0 0,-2-1 0,1 1 0,0 1 0,-1 1 0,-2 0 0,2 0 0,-1-1 0,2 0 0,0-1 0,1-1 0,-1 1 0,0 0 0,-3 0 0,3 0 0,-3 2 0,3-1 0,1 1 0,0 1 0,-2-2 0,2-1 0,-2 0 0,1 1 0,1-1 0,-1 0 0,0 1 0,-2 0 0,4 0 0,-6 2 0,6-2 0,-4 1 0,3-2 0,-2 2 0,1-1 0,0 1 0,-2-1 0,1 1 0,-1-1 0,0-1 0,-1 2 0,-1-1 0,1 2 0,0-1 0,0 0 0,0 1 0,0-1 0,1 0 0,2 0 0,-1 0 0,-1 0 0,-2 1 0,-1-1 0,1-1 0,1 1 0,0-1 0,1 2 0,0-1 0,-1 0 0,0-1 0,-1 2 0,0-1 0,1-1 0,1 1 0,1-1 0,-3 1 0,4 0 0,-3 0 0,3-2 0,-1 0 0,1 0 0,-1 0 0,0 1 0,1 1 0,-1-2 0,0 0 0,0-1 0,1 1 0,-1 0 0,-1 0 0,0 1 0,-1 0 0,1-1 0,1-1 0,0 0 0,-1 1 0,0 0 0,-2 0 0,0-1 0,-1 1 0,0 0 0,-1 1 0,0-1 0,1-1 0,0 1 0,-1 0 0,0 0 0,-4 0 0,2 1 0,-2-1 0,0 0 0,3-1 0,-1 1 0,1 1 0,1-1 0,0 0 0,1 0 0,-2 0 0,0 0 0,0-1 0,-1-1 0,1 2 0,0 0 0,0 0 0,2 0 0,-2-2 0,1 0 0,1 2 0,0 0 0,0 1 0,1-1 0,-1-2 0,1 0 0,0 0 0,0 0 0,0 1 0,0 1 0,0 0 0,0 0 0,0-2 0,0 0 0,0 0 0,2 2 0,-1 0 0,-1 0 0,-2 0 0,3-2 0,-4 2 0,6 0 0,-2 0 0,0 0 0,1-2 0,1 2 0,0 0 0,-1 0 0,1-1 0,-1-1 0,0 1 0,0 0 0,0 2 0,-1-2 0,1 1 0,1 0 0,0 0 0,2 0 0,-1-1 0,0-1 0,-5 0 0,4 1 0,-4 1 0,6 0 0,0 1 0,-3-1 0,3 0 0,-3 4 0,4-5 0,-1 4 0,2-4 0,-2 1 0,0 1 0,0 0 0,-1-1 0,1 0 0,2 0 0,-1 1 0,0 3 0,0-4 0,-2 3 0,2-3 0,0 0 0,-1 0 0,0 0 0,1 0 0,1 2 0,-3 0 0,2-1 0,-4 2 0,4-3 0,-2 3 0,1-3 0,-1 1 0,0-1 0,2-1 0,-1 2 0,1-1 0,-1-1 0,-2-1 0,1 2 0,0 1 0,0 0 0,1 0 0,-1-1 0,0 0 0,0-2 0,0 2 0,0-1 0,0 1 0,-1 0 0,0 0 0,-2 1 0,1-1 0,0 1 0,-2-1 0,2 1 0,-1 1 0,-1-2 0,2 1 0,-4 1 0,5-2 0,-4 2 0,4-2 0,-3 0 0,1 0 0,-1-1 0,-1 0 0,-1 0 0,1 2 0,0-1 0,1-2 0,0 2 0,0 0 0,0 0 0,1 0 0,1-2 0,-1 1 0,-2 2 0,5-2 0,-4 2 0,5-3 0,-1 0 0,1 1 0,-1 1 0,1 1 0,-1-1 0,-1-1 0,0-1 0,0 0 0,0 2 0,0 0 0,1 0 0,1-1 0,-1-1 0,0 2 0,-1 0 0,0 1 0,1-1 0,0-2 0,0 1 0,0 0 0,0 1 0,1 0 0,-1-1 0,1-1 0,0 0 0,0 0 0,0 1 0,-4 2 0,3-1 0,-3 1 0,4-3 0,-1 0 0,0 0 0,0 1 0,0 1 0,-1 0 0,0 0 0,-4 2 0,5-3 0,-4 3 0,3-2 0,-2 0 0,0 1 0,0-1 0,1-2 0,1 2 0,0 0 0,0 1 0,1-2 0,-1-1 0,1 2 0,-1 0 0,-3 1 0,4-1 0,-4-2 0,5 0 0,-2 0 0,-1 0 0,1 0 0,0 0 0,0 2 0,1 0 0,-1 0 0,-1-1 0,-1-1 0,-2 1 0,-1 1 0,1 0 0,0 0 0,2-1 0,1-1 0,2 0 0,-1 0 0,0 0 0,1 1 0,-1 1 0,-1 0 0,0 0 0,-1-1 0,0-1 0,0 0 0,2 0 0,-1 0 0,2 0 0,-1 1 0,0 0 0,0 1 0,0 0 0,1-1 0,0-1 0,1 0 0,0 0 0,0 2 0,-1 1 0,0-1 0,-1 0 0,0-1 0,1 1 0,1 1 0,-1-1 0,-1-1 0,1 0 0,-3 2 0,3-2 0,-2 2 0,4-3 0,-1 0 0,0 0 0,0 0 0,0 0 0,-1 2 0,0 0 0,-1 1 0,0-1 0,1-2 0,0 0 0,1 4 0,0-3 0,0 3 0,1-3 0,-3 1 0,2 0 0,-1 1 0,1-1 0,0 0 0,1-1 0,0 0 0,0 1 0,1 0 0,-2 0 0,-1-2 0,0 0 0,0 1 0,1 1 0,0 0 0,0-1 0,0 1 0,-1 0 0,1 0 0,-2 0 0,2 1 0,-1-1 0,1-1 0,0 0 0,-2 1 0,0 0 0,-1 3 0,0-1 0,0-1 0,2 1 0,-2-2 0,1 0 0,0 1 0,1-2 0,0 1 0,-1 0 0,1 0 0,-1 1 0,0-1 0,0 1 0,1-1 0,-1 0 0,0 0 0,1 0 0,-1 1 0,1-1 0,0 0 0,-1 0 0,0 0 0,1 1 0,1-1 0,-2 1 0,2-2 0,-3 1 0,2-1 0,-3 2 0,3-2 0,-4 3 0,5-2 0,-1 0 0,1 1 0,0-1 0,-1 0 0,0 0 0,1-1 0,-3 2 0,3-2 0,-3 1 0,4-2 0,-1 2 0,0 0 0,0 0 0,1 0 0,-1-1 0,-4 2 0,4-2 0,-3 3 0,0-2 0,3 0 0,-4 2 0,4-1 0,-1-1 0,0 1 0,0-1 0,-1 0 0,1 0 0,-1-1 0,2 0 0,0 1 0,0 0 0,0 0 0,0 0 0,-1 0 0,0 2 0,0-1 0,-2-1 0,2 0 0,0 1 0,-1-1 0,2 2 0,0-1 0,-2-1 0,2 1 0,-5 0 0,4 0 0,-4 2 0,5-2 0,-5 1 0,5-2 0,-3 1 0,3-1 0,-1 0 0,0-1 0,0 2 0,-1 0 0,1 1 0,-2-1 0,1 0 0,0 0 0,0 0 0,-2 1 0,-1-2 0,2 1 0,0 0 0,0 0 0,2 0 0,0 0 0,0 0 0,-1 1 0,-2 0 0,2 0 0,0 1 0,0-2 0,2 0 0,-3 1 0,1 0 0,-1 0 0,-2 0 0,3 0 0,0-2 0,2 1 0,0 0 0,0-1 0,0 0 0,0 2 0,0-2 0,-2 4 0,2-4 0,-2 1 0,1 0 0,0 0 0,-3 2 0,3-1 0,-2-1 0,3-1 0,-1 1 0,-1 0 0,-1 1 0,-1 0 0,0 1 0,0-2 0,0 1 0,1-1 0,-2 1 0,0 1 0,-1-1 0,0 1 0,1-2 0,0-1 0,3 1 0,0-1 0,1 0 0,-1 0 0,-1 0 0,0 0 0,0 0 0,1 0 0,-1 0 0,1 0 0,-3 0 0,3-1 0,-2 1 0,4 1 0,-2-1 0,1 0 0,-1-2 0,0 0 0,0 2 0,-2 1 0,-1-1 0,-1 0 0,-1-2 0,0 0 0,1 2 0,0 1 0,-2-1 0,0 0 0,-2 0 0,1 1 0,1-1 0,0 0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1 0,1-2 0,-4 1 0,1-1 0,-2 0 0,1 1 0,3-1 0,-2 2 0,2-2 0,-1-1 0,-1 0 0,2 1 0,0-1 0,1-1 0,1 0 0,0 0 0,-2-1 0,-1 2 0,-1-1 0,2 2 0,1 0 0,2 1 0,0 0 0,2 0 0,0 0 0,0 1 0,-1 0 0,0 1 0,1-1 0,0-1 0,1 0 0,-1 0 0,-1 1 0,-1 1 0,-3-2 0,-1 0 0,0 0 0,0-1 0,-2-1 0,0-2 0,-4 1 0,7 1 0,-5-1 0,11 5 0,-6-3 0,4 3 0,-4-1 0,-1-3 0,-4 1 0,-1-2 0,-1 2 0,0 0 0,1-1 0,4 3 0,1-1 0,4 3 0,1-2 0,-2 0 0,0-2 0,-5 0 0,-1 0 0,-2 0 0,0 1 0,3-1 0,0 0 0,0-1 0,-2-1 0,-3 0 0,-2 1 0,-1-1 0,0 1 0,3 1 0,9 3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0"/>
    </inkml:context>
    <inkml:brush xml:id="br0">
      <inkml:brushProperty name="width" value="0.025" units="cm"/>
      <inkml:brushProperty name="height" value="0.025" units="cm"/>
      <inkml:brushProperty name="transparency" value="204"/>
    </inkml:brush>
  </inkml:definitions>
  <inkml:trace contextRef="#ctx0" brushRef="#br0">1239 229 24575,'-7'5'0,"0"0"0,1-1 0,-1 1 0,-1-1 0,1 0 0,-1 0 0,1-1 0,1 0 0,-2 2 0,3-2 0,-4 2 0,3-2 0,-1 1 0,1-2 0,0 1 0,0-1 0,1 0 0,-1 1 0,-1 0 0,2 1 0,-4 0 0,5-1 0,-4 1 0,3-1 0,-1 0 0,0 1 0,0-2 0,1 1 0,0 0 0,0 0 0,0 1 0,-1-1 0,-1 0 0,1 0 0,-1 0 0,0 1 0,0 0 0,-1 0 0,1-1 0,1 0 0,0 1 0,0 0 0,-2 1 0,0-1 0,0-1 0,2 2 0,0-1 0,-1 1 0,0-1 0,0 0 0,-1 1 0,0-1 0,0 1 0,0 0 0,1 2 0,-1-2 0,0 0 0,1 0 0,1-1 0,1 0 0,-1-1 0,1 1 0,0 0 0,0 1 0,1-1 0,0 1 0,0-2 0,2 1 0,0-2 0,-1 2 0,1-1 0,-2 0 0,1 1 0,0-1 0,-3 1 0,3-1 0,-3 1 0,2-2 0,0 3 0,0-2 0,0 4 0,2-4 0,-2 1 0,2-1 0,-2 0 0,1-2 0,1 2 0,0-1 0,0 0 0,1 0 0,-2 0 0,2 1 0,-4 2 0,3-1 0,-3 0 0,2 2 0,1-2 0,1 1 0,-1-3 0,0 4 0,0-4 0,0 4 0,2-3 0,0 0 0,0 0 0,0 1 0,0 0 0,0 0 0,0 0 0,0 1 0,0-1 0,0 1 0,0 0 0,0-1 0,0 0 0,0-1 0,0 1 0,0-1 0,0 0 0,0 0 0,0 1 0,0 1 0,0-1 0,0 0 0,0 0 0,0-1 0,0 1 0,0-1 0,0 0 0,0 1 0,0 1 0,0 0 0,0 0 0,0 0 0,0 0 0,0 0 0,0 0 0,0-2 0,0 2 0,0 0 0,0 1 0,0-1 0,0-1 0,0 0 0,0 0 0,0 0 0,0 0 0,0 1 0,0-1 0,0 0 0,0 0 0,0-1 0,0 1 0,2 0 0,0 0 0,0 1 0,0-1 0,-1 0 0,2 0 0,-1 0 0,0 1 0,-1-1 0,1 1 0,1-2 0,0 1 0,1 0 0,-2 1 0,0-1 0,0 1 0,-2-1 0,0-1 0,0 0 0,0 1 0,0 1 0,0 0 0,0 0 0,0 0 0,0-1 0,0 0 0,0 0 0,0 1 0,0 0 0,0-1 0,0 2 0,0 0 0,0-1 0,1 1 0,1-2 0,1 2 0,-1-1 0,-2 0 0,0 0 0,0 1 0,0-1 0,0 0 0,0 0 0,0-1 0,0 0 0,0-1 0,0 1 0,0 1 0,0 0 0,0 0 0,0 0 0,0 0 0,0-2 0,0 2 0,0-1 0,0 1 0,0 1 0,0 0 0,0 0 0,0-1 0,0 1 0,0 0 0,0 2 0,0-3 0,0 3 0,0-5 0,0 3 0,0-1 0,0 1 0,0 0 0,0-1 0,0 0 0,0 0 0,0 0 0,0 0 0,0 0 0,0 1 0,0-1 0,0-1 0,0 0 0,0 1 0,0-1 0,-2 0 0,0-1 0,0 2 0,1 0 0,1 0 0,0 0 0,0-1 0,0-1 0,0 1 0,0-1 0,0 0 0,0 1 0,0-1 0,0 1 0,0-1 0,0 1 0,0 1 0,0 1 0,0-1 0,0 0 0,0-1 0,0-1 0,-2 2 0,0-2 0,0 2 0,0-1 0,1 0 0,1-1 0,0 1 0,0 0 0,0 0 0,0 1 0,0-1 0,0 1 0,0 0 0,0 0 0,0-1 0,0 1 0,0-1 0,0 0 0,0 1 0,0-1 0,0 1 0,0 0 0,0 0 0,0-1 0,0 0 0,0 0 0,0 0 0,0 0 0,0 1 0,0 0 0,0-1 0,0 1 0,0 0 0,-1 0 0,-2 0 0,1 0 0,-1 1 0,3-1 0,0 0 0,0 1 0,0 0 0,0-1 0,0 1 0,0-1 0,0 0 0,0 0 0,-2-1 0,0 1 0,-1 2 0,1-1 0,2 1 0,0-1 0,0-1 0,0 0 0,0 1 0,0-2 0,0 1 0,0 0 0,0 0 0,0 0 0,0 0 0,0 1 0,0-1 0,0-1 0,0 0 0,0 0 0,0 0 0,0 0 0,0 1 0,0 1 0,0-1 0,0-1 0,0 0 0,0 0 0,0 0 0,0 0 0,0 1 0,0-1 0,0 1 0,0 0 0,0-1 0,0 0 0,0 1 0,0-1 0,0 1 0,0-1 0,0 0 0,1 0 0,1 0 0,1 2 0,2-1 0,-1 2 0,1-1 0,-1 0 0,-1 0 0,1-1 0,0 0 0,1 0 0,1-1 0,-1 0 0,-1 1 0,0 0 0,-1-1 0,0 1 0,0-1 0,1 0 0,1 1 0,0-1 0,0 3 0,-2-3 0,2 1 0,-3-1 0,4 0 0,-4-1 0,4 1 0,-3 0 0,0-1 0,2 4 0,-3-3 0,2 2 0,-2-3 0,2 1 0,1 0 0,0 0 0,0 1 0,1 1 0,0-1 0,0 1 0,0 0 0,1 0 0,-1 0 0,-1-1 0,1 1 0,1-1 0,0 0 0,1 1 0,0 0 0,0 1 0,0-1 0,-1 1 0,0 2 0,1-2 0,0 0 0,1-2 0,2 0 0,-1 1 0,1 2 0,-1-2 0,0 2 0,1-2 0,3 2 0,1 1 0,4-1 0,-6-1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1"/>
    </inkml:context>
    <inkml:brush xml:id="br0">
      <inkml:brushProperty name="width" value="0.025" units="cm"/>
      <inkml:brushProperty name="height" value="0.025" units="cm"/>
      <inkml:brushProperty name="transparency" value="204"/>
    </inkml:brush>
  </inkml:definitions>
  <inkml:trace contextRef="#ctx0" brushRef="#br0">688 245 24575,'-4'4'0,"-4"3"0,-2 1 0,0-1 0,0-1 0,1 0 0,3 0 0,-1 0 0,2 0 0,-1-1 0,1-1 0,1-1 0,-2-1 0,2 1 0,0-1 0,0 0 0,1 1 0,-1 1 0,0 0 0,-1 0 0,1-1 0,-1 0 0,0-1 0,1 1 0,2 1 0,-1 0 0,1 1 0,-5 0 0,2-2 0,-2 2 0,3-2 0,1 2 0,-1-2 0,1 1 0,-1-1 0,0-1 0,1 2 0,0-1 0,0 1 0,1 0 0,0 0 0,1 1 0,1-1 0,-2 0 0,-1 0 0,1 0 0,-2 0 0,2 1 0,0-1 0,0 0 0,2 1 0,0 0 0,0 0 0,-2-2 0,-1 0 0,1 0 0,0 0 0,2 1 0,0 0 0,-2 0 0,-1 0 0,0 1 0,1 3 0,2-3 0,0 3 0,0-3 0,0 1 0,0 0 0,0 0 0,0-1 0,0-1 0,0 0 0,0 0 0,0 1 0,0 1 0,0-1 0,0 0 0,0-1 0,0 1 0,0 0 0,0 0 0,0 1 0,0 0 0,0-1 0,-1-1 0,0 1 0,-2 0 0,1 0 0,1-1 0,1 2 0,0-2 0,-2 1 0,0 0 0,0 1 0,1-1 0,0 1 0,-2-1 0,1 3 0,-1-3 0,2 4 0,0-5 0,-2 3 0,1-2 0,-1 3 0,3-3 0,0 1 0,-1 0 0,-1 0 0,-1 1 0,1 0 0,1 0 0,1 0 0,0-1 0,0-1 0,-1 2 0,-1-1 0,0 1 0,0-1 0,0 0 0,2 0 0,-2-1 0,-1 0 0,1 0 0,-1 2 0,3 0 0,0 0 0,-2-1 0,-1 1 0,0-1 0,1 1 0,2 0 0,0 0 0,0 0 0,0 1 0,0 0 0,0 0 0,0 0 0,0 0 0,0 0 0,0 1 0,0-2 0,0 0 0,0 0 0,0 0 0,0 0 0,0 1 0,0 0 0,0 1 0,0 0 0,0-1 0,0 1 0,0 1 0,0 2 0,0 0 0,0 0 0,0 0 0,0-2 0,0 0 0,0-1 0,0 1 0,0-1 0,0-2 0,0 0 0,0 0 0,0-1 0,0 1 0,0-2 0,0 0 0,0 1 0,0-2 0,0 1 0,0 0 0,0 0 0,0-1 0,0 1 0,0 0 0,0 0 0,0 1 0,0 0 0,0 0 0,0 0 0,0 0 0,0 0 0,0 0 0,0 0 0,0 0 0,0 0 0,0-1 0,0 1 0,0-1 0,0 1 0,0 1 0,0-2 0,1 2 0,2-1 0,-1-2 0,3 2 0,-3 0 0,0-2 0,3 3 0,-2-2 0,0 0 0,-1 1 0,-2 0 0,2 0 0,2-1 0,1 0 0,0-1 0,-1 1 0,0 1 0,1-1 0,-1 1 0,1-1 0,1-1 0,-1 5 0,0-5 0,1 5 0,-1-5 0,-1 2 0,1-1 0,0-1 0,1 2 0,0 1 0,0 0 0,0 0 0,1-2 0,0 0 0,0 1 0,-1 1 0,0 0 0,1 0 0,-1-1 0,0-1 0,0 0 0,1 0 0,0 1 0,1 1 0,-1 1 0,-3-5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2"/>
    </inkml:context>
    <inkml:brush xml:id="br0">
      <inkml:brushProperty name="width" value="0.025" units="cm"/>
      <inkml:brushProperty name="height" value="0.025" units="cm"/>
      <inkml:brushProperty name="transparency" value="204"/>
    </inkml:brush>
  </inkml:definitions>
  <inkml:trace contextRef="#ctx0" brushRef="#br0">2353 81 24575,'-1'0'0,"-8"-1"0,0 1 0,2 0 0,2-2 0,1-1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0,1-1 0,-1 1 0,0-1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0,-24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3"/>
    </inkml:context>
    <inkml:brush xml:id="br0">
      <inkml:brushProperty name="width" value="0.025" units="cm"/>
      <inkml:brushProperty name="height" value="0.025" units="cm"/>
      <inkml:brushProperty name="transparency" value="204"/>
    </inkml:brush>
  </inkml:definitions>
  <inkml:trace contextRef="#ctx0" brushRef="#br0">1437 37 24575,'-2'-1'0,"-6"-4"0,1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0,-4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4"/>
    </inkml:context>
    <inkml:brush xml:id="br0">
      <inkml:brushProperty name="width" value="0.025" units="cm"/>
      <inkml:brushProperty name="height" value="0.025" units="cm"/>
      <inkml:brushProperty name="transparency" value="204"/>
    </inkml:brush>
  </inkml:definitions>
  <inkml:trace contextRef="#ctx0" brushRef="#br0">614 0 24575,'-4'0'0,"-1"0"0,-2 0 0,1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0,-9-2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5"/>
    </inkml:context>
    <inkml:brush xml:id="br0">
      <inkml:brushProperty name="width" value="0.025" units="cm"/>
      <inkml:brushProperty name="height" value="0.025" units="cm"/>
      <inkml:brushProperty name="transparency" value="204"/>
    </inkml:brush>
  </inkml:definitions>
  <inkml:trace contextRef="#ctx0" brushRef="#br0">1 0 24575,'0'0'0,"10"0"0,-1 0 0,2 1 0,0 3 0,3 1 0,-2-1 0,-2 0 0,0-1 0,-2 0 0,1 1 0,1-2 0,2 1 0,1 0 0,0-1 0,-1 1 0,-2 1 0,0 1 0,3 2 0,0 0 0,0 0 0,-2-3 0,-2-2 0,0 2 0,0-2 0,0 1 0,0 2 0,0-1 0,2 1 0,3 5 0,-5-7 0,1 7 0,-3-7 0,4 2 0,1 2 0,1-1 0,-2-1 0,0 0 0,0 0 0,0 1 0,1 0 0,-3 0 0,2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0,-1-1 0,-1 0 0,2-1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0,0-1 0,0 3 0,0-3 0,0 3 0,-1-2 0,3 0 0,-2 2 0,2 0 0,1 1 0,1 1 0,0 0 0,0-1 0,-2-1 0,0-2 0,-1 0 0,0 0 0,1 0 0,-1 2 0,0 0 0,0 1 0,0 0 0,1-2 0,0 0 0,2 0 0,-1 1 0,-2 0 0,-1 1 0,0 0 0,2 1 0,3 0 0,0-2 0,-1 0 0,-1 0 0,-3 2 0,1-1 0,0-1 0,1-2 0,0-1 0,-1-1 0,-1 3 0,-1-5 0,1 7 0,-3-6 0,2 4 0,-1-3 0,1 0 0,3 1 0,-2 1 0,2 0 0,0 1 0,-2-1 0,1-1 0,-1 0 0,-2-1 0,0 0 0,0 1 0,-1-1 0,0 1 0,0-1 0,0 0 0,1 0 0,-1-1 0,-2 1 0,0 0 0,2-1 0,0 0 0,2-2 0,-1 0 0,1 0 0,-1 0 0,3 0 0,0 0 0,0 0 0,-1 0 0,-2 0 0,1 0 0,0 1 0,0 1 0,0 0 0,0 1 0,-1 0 0,1-1 0,-1-1 0,1 0 0,-1 1 0,1 0 0,-1 0 0,2-1 0,-1 1 0,0 0 0,1 0 0,-1 0 0,2 0 0,-2 0 0,1 0 0,2-1 0,-1 0 0,1 1 0,0 0 0,-2 2 0,2-1 0,-1 1 0,1 1 0,-1-2 0,1 1 0,0-2 0,1 1 0,-1-1 0,0 0 0,-2 2 0,2-1 0,1 0 0,1 1 0,1-2 0,-1 1 0,0 0 0,0 1 0,0-1 0,1 2 0,1-1 0,0 0 0,0 0 0,0-2 0,0 1 0,1 0 0,-1 1 0,2 0 0,-1 2 0,2-1 0,1 0 0,0 0 0,0-1 0,2 0 0,1 1 0,-1 0 0,1-1 0,0 1 0,1 1 0,2-1 0,0 2 0,1-1 0,-1 0 0,-2 0 0,-1 0 0,0-1 0,-1-1 0,0 0 0,-1-1 0,-1-1 0,-1-1 0,1-1 0,0 0 0,0 2 0,0 0 0,-2 3 0,2-1 0,-3-1 0,0 0 0,0-1 0,-1 0 0,-1 0 0,1-1 0,-3 1 0,0 0 0,0 0 0,-2-1 0,1-1 0,0 0 0,0 0 0,0 0 0,-1 0 0,1 0 0,-1 0 0,1 0 0,0 2 0,1 1 0,-1-1 0,0 2 0,2-1 0,-1 1 0,2 1 0,0-1 0,0 2 0,3-1 0,-1 1 0,4-2 0,-1 1 0,1-1 0,0 1 0,-2-1 0,0-1 0,-4 1 0,0 0 0,-1 0 0,-1 0 0,-2-1 0</inkml:trace>
  <inkml:trace contextRef="#ctx0" brushRef="#br0" timeOffset="1">5088 4685 24575,'0'1'0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7"/>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48"/>
    </inkml:context>
    <inkml:brush xml:id="br0">
      <inkml:brushProperty name="width" value="0.025" units="cm"/>
      <inkml:brushProperty name="height" value="0.025" units="cm"/>
      <inkml:brushProperty name="transparency" value="204"/>
    </inkml:brush>
  </inkml:definitions>
  <inkml:trace contextRef="#ctx0" brushRef="#br0">1 29 24575,'11'5'0,"6"3"0,-2-2 0,-1 1 0,0-3 0,0 2 0,2-2 0,-1 1 0,-2 1 0,3 0 0,-2 0 0,2 1 0,2-1 0,0 0 0,3 0 0,0 1 0,0-1 0,4 3 0,0 1 0,-2-1 0,-2 0 0,-5-3 0,0-1 0,0 1 0,-1-2 0,2 0 0,-3 1 0,1-2 0,-1 0 0,-1 0 0,0 1 0,0 0 0,2 0 0,-1 2 0,2-1 0,3 2 0,4 2 0,3 2 0,3 4 0,0 1 0,-6-4 0,-2 0 0,-6-3 0,-1-1 0,-4 1 0,-2-2 0,-1 0 0,1 0 0,1-1 0,0 1 0,-2 1 0,0-1 0,0 0 0,1-1 0,1 0 0,1 2 0,0 0 0,1 3 0,1 1 0,-1-1 0,0 0 0,0-3 0,0 0 0,-1 0 0,0 0 0,-1-2 0,0 0 0,-1 1 0,0 0 0,0 2 0,-1-1 0,2-1 0,0 0 0,1 0 0,1 0 0,2 2 0,1 2 0,3 1 0,-1 2 0,-1-1 0,-1-1 0,-1-2 0,2 0 0,1-1 0,1 0 0,-2 1 0,-2-1 0,2 0 0,0 1 0,0 1 0,2 1 0,-1 0 0,-1-1 0,-2 0 0,0 0 0,-1-1 0,-1 0 0,1-2 0,0 0 0,2-1 0,1 0 0,-1 1 0,-1 0 0,-1 0 0,0-1 0,0 0 0,0 0 0,1 2 0,0 0 0,0 0 0,1 2 0,-1 1 0,0 2 0,1 0 0,-2-3 0,0 1 0,0-1 0,-1 1 0,0 0 0,0-1 0,0-2 0,0 1 0,0 1 0,0 0 0,-1 0 0,1-1 0,0 1 0,0 0 0,-1-1 0,-1-1 0,0-2 0,0 1 0,0-1 0,0 1 0,0-1 0,1 0 0,0 2 0,1-1 0,0 2 0,0 0 0,0-1 0,0 0 0,-1-2 0,-1-1 0,1 2 0,-3 0 0,0 0 0,0 1 0,-1-1 0,1 1 0,0 1 0,0 0 0,1 0 0,1-1 0,-1 0 0,2-1 0,-2 1 0,0 0 0,-1 0 0,-2 0 0,2-1 0,-1-1 0,1 1 0,0 0 0,1 0 0,-1 1 0,0-1 0,1 1 0,-2-1 0,3 3 0,-4-5 0,1 3 0,-3-5 0,0 2 0,0-1 0,0 2 0,2-1 0,1 1 0,0 0 0,2 0 0,-2 0 0,-2 2 0,2 0 0,-1 0 0,2 2 0,-2-2 0,-1 0 0,1-1 0,-1 0 0,0-1 0,-1 1 0,1 1 0,-1 0 0,-1 0 0,-1-1 0,-1 0 0,0 0 0,0-1 0,0 0 0,0-1 0,0 1 0,0 0 0,0 0 0,0 1 0,0 0 0,0 1 0,0 2 0,0 0 0,0 3 0,0-1 0,0 1 0,0 2 0,0-1 0,0 0 0,0 0 0,0-1 0,-2 1 0,0-2 0,-1 0 0,1-1 0,-1-2 0,1 1 0,-3-1 0,1 0 0,1 1 0,-2-1 0,0 1 0,-2 0 0,-1 0 0,0 0 0,-1 0 0,1 0 0,-3-3 0,0 0 0,-1-1 0,-1-1 0,1 1 0,0 0 0,1 1 0,0 0 0,0 0 0,0-1 0,1-2 0,-2-1 0,-3 1 0,0-1 0,-2 1 0,-1 2 0,2 1 0,-1 1 0,3-1 0,3 0 0,-1-3 0,-2 1 0,0 3 0,-1 1 0,-1-1 0,3 0 0,-3-1 0,1-1 0,-1 2 0,0 0 0,2-2 0,2-1 0,1 0 0,1 0 0,1 1 0,-1 0 0,0 0 0,-1 0 0,-1 1 0,1 2 0,2-1 0,2 0 0,3 0 0,-1-1 0,-1 0 0,-2 3 0,-5 0 0,0 1 0,0 2 0,-2 0 0,4 0 0,-2 0 0,0-2 0,0-3 0,-4 1 0,-1-1 0,-3 3 0,0 3 0,-5 0 0,-4 2 0,-10 2 0,-7 0 0,-1 1 0,1-1 0,8-5 0,10-1 0,4-5 0,4-4 0,3-2 0,2-2 0,2 0 0,-1 0 0,-1 0 0,-1 0 0,-1 0 0,1 0 0,-1 0 0,3 0 0</inkml:trace>
  <inkml:trace contextRef="#ctx0" brushRef="#br0" timeOffset="1">553 2496 24575,'-24'-19'0,"-14"-11"0,24 21 0</inkml:trace>
  <inkml:trace contextRef="#ctx0" brushRef="#br0" timeOffset="2">470 2433 24575,'-20'-15'0,"13"11"0</inkml:trace>
  <inkml:trace contextRef="#ctx0" brushRef="#br0" timeOffset="3">426 2402 24575,'-12'-8'0,"-22"-13"0,-1-1 0,1 1 0,0 0 0,3 0 0,22 15 0</inkml:trace>
  <inkml:trace contextRef="#ctx0" brushRef="#br0" timeOffset="4">230 2277 24575,'-11'-7'0,"-13"-9"0,3 1 0,18 13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3"/>
    </inkml:context>
    <inkml:brush xml:id="br0">
      <inkml:brushProperty name="width" value="0.025" units="cm"/>
      <inkml:brushProperty name="height" value="0.025" units="cm"/>
      <inkml:brushProperty name="transparency" value="204"/>
    </inkml:brush>
  </inkml:definitions>
  <inkml:trace contextRef="#ctx0" brushRef="#br0">82 563 24575,'12'5'0,"6"0"0,3 1 0,0 1 0,0 0 0,1 2 0,-1 3 0,0-1 0,-3 0 0,1 0 0,-1 0 0,1 0 0,2-1 0,4 2 0,5 2 0,5 1 0,2 0 0,-5-1 0,-5-2 0,-7-4 0,-5-1 0,-2 0 0,-2 1 0,2 1 0,0-2 0,0 0 0,-2-2 0,-1 0 0,1 0 0,0 0 0,1 1 0,2 1 0,-2 0 0,1 1 0,0 0 0,1 0 0,-1 1 0,1-1 0,-1-1 0,1 1 0,2 1 0,4 3 0,7 4 0,6 3 0,4 3 0,-4 2 0,-6 0 0,-5-1 0,-6-5 0,-3-6 0,0-2 0,-1-2 0,2 0 0,-1 3 0,3 1 0,-1-1 0,0 3 0,0-2 0,-1 2 0,1 0 0,2 0 0,1 3 0,7 0 0,3 3 0,4 4 0,1 1 0,-6 0 0,-5-4 0,-6-7 0,-5-2 0,-1-2 0,0-1 0,1 1 0,1 0 0,-2-1 0,-1-2 0,-2-1 0,1 0 0,1 0 0,-2 2 0,0 0 0,0 0 0,-1 1 0,2-1 0,3 0 0,0 2 0,4 0 0,1 1 0,2 3 0,1 1 0,-1 1 0,-1-1 0,-3-3 0,-2 3 0,-6-7 0,0 2 0,-3-5 0,0 3 0,1 0 0,-1 0 0,2-1 0,1 0 0,2-1 0,-2 4 0,3 1 0,-1 3 0,-1-1 0,-1-2 0,-1 0 0,-1-1 0,-2 1 0,0 0 0,1 0 0,0-1 0,0 0 0,1-1 0,-1-1 0,-1 0 0,0 2 0,-2 1 0,0-1 0,0 0 0,0-2 0,0-1 0,0 0 0,0 0 0,0-1 0,0 0 0,0 0 0,0-1 0,0 0 0,0-1 0,0 1 0,0-1 0,-3 2 0,-2 0 0,-6 0 0,-3 1 0,1 2 0,0 1 0,5 2 0,0 0 0,0-2 0,-1 0 0,-1-1 0,1 0 0,1-1 0,0 0 0,0-2 0,-4 0 0,-2 0 0,-1 1 0,-1 3 0,2 0 0,1 0 0,1 0 0,1-3 0,0 0 0,-2-3 0,-1 2 0,-1-1 0,0-1 0,0 4 0,6-4 0,-2 2 0,7-3 0,-1 1 0,0-1 0,0 1 0,0 0 0,-4 0 0,4-1 0,-4 1 0,3 0 0,0 1 0,0 1 0,1 1 0,0 0 0,1 0 0,-2 0 0,-1-2 0,1 2 0,-2 0 0,1 0 0,0 0 0,-1-1 0,0 1 0,2 0 0,0-1 0,0 0 0,-1-1 0,-1 1 0,0 0 0,0-1 0,1 0 0,-1-1 0,-1 0 0,1 2 0,0 0 0,2-1 0,1 0 0,0 0 0,0 0 0,-1 0 0,2 0 0,-1 0 0,0 1 0,0-1 0,0 1 0,-1-2 0,0 0 0,0-1 0,0 1 0,-1 0 0,-1-2 0,1 2 0,0-1 0,0-1 0,0 0 0,-1-2 0,1 0 0,0 0 0,1 0 0,0 0 0,0 0 0,-1 0 0,-1 0 0,-4 0 0,5 0 0,-4 0 0,3 0 0,-2 0 0,0 0 0,1 0 0,1 0 0,1 0 0,-2 0 0,0-1 0,-2-3 0,-2-3 0,0-3 0,-3-2 0,-1-3 0,-2 1 0,-2-1 0,0 1 0,-5-1 0,-9-4 0,-6-2 0,-7-4 0,2 0 0,3 2 0,2 0 0,7 3 0,5 2 0,5 2 0,3 1 0,0 3 0,0-1 0,0 2 0,0 1 0,0 0 0,0 0 0,2 2 0,1 1 0,2 0 0,1 1 0,0-1 0,0 1 0,-2-1 0,-2-1 0,-1-2 0,-1-1 0,0 1 0,0 2 0,1 2 0,1 0 0,2 0 0,1 0 0,0 2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6"/>
    </inkml:context>
    <inkml:brush xml:id="br0">
      <inkml:brushProperty name="width" value="0.025" units="cm"/>
      <inkml:brushProperty name="height" value="0.025" units="cm"/>
      <inkml:brushProperty name="transparency" value="204"/>
    </inkml:brush>
  </inkml:definitions>
  <inkml:trace contextRef="#ctx0" brushRef="#br0">1571 724 24575,'3'3'0,"9"16"0,-1-1 0,-1 0 0,0-2 0,-1-2 0,-1 1 0,0-2 0,-1-1 0,-1 0 0,2-2 0,-1 0 0,1 0 0,0-1 0,0 2 0,1-2 0,0 0 0,4 1 0,0 0 0,1 0 0,-1 0 0,-2-1 0,0 0 0,0 0 0,1-1 0,2 2 0,0 1 0,-1-1 0,1-2 0,-2 0 0,1 1 0,2 2 0,-1 2 0,1 1 0,0-1 0,-3-1 0,1-1 0,1 1 0,1-2 0,0-1 0,2 1 0,-1-1 0,0 2 0,1 0 0,-1 0 0,1-1 0,0 0 0,0 0 0,2-3 0,2 0 0,2 1 0,0 1 0,1 1 0,0 1 0,-1 0 0,1 0 0,-1 0 0,1 2 0,3 0 0,1 1 0,1-2 0,-2-1 0,-3-1 0,0-1 0,-1 0 0,1-3 0,-1 1 0,0 1 0,-2 0 0,0 0 0,-4-2 0,1-1 0,0 0 0,-1 0 0,4 0 0,0 2 0,2-1 0,0 1 0,-3 0 0,0 0 0,0 0 0,2-1 0,-1 1 0,-1 0 0,0 0 0,1-1 0,6 1 0,2 0 0,3 3 0,0 0 0,-3 1 0,-2 2 0,-3 2 0,-2 2 0,-1 1 0,-1-3 0,-2-3 0,-1 1 0,-3-3 0,1 1 0,-1 1 0,0-1 0,-1-1 0,-2 1 0,-1 0 0,-2-1 0,0 0 0,0 0 0,0 0 0,3 0 0,-2-1 0,-1 1 0,-2-1 0,0 2 0,-1-1 0,0 2 0,0 0 0,1 0 0,1 0 0,-1-1 0,1 0 0,-3 0 0,0 0 0,0 0 0,0 1 0,0 0 0,1 1 0,0 0 0,1 2 0,-2 1 0,-1 0 0,0 0 0,1 0 0,-1-1 0,1 0 0,-1 1 0,0 1 0,1 0 0,-1 1 0,0 0 0,0 0 0,-3 2 0,1 1 0,2 0 0,0 1 0,0 9 0,-2 16 0,-1 17 0,0 11 0,4 5 0,0-13 0,0-10 0,-1-17 0,-3-12 0,0-4 0,0-5 0,0-1 0,0-3 0,0 0 0,0-2 0,0-1 0,0 3 0,0-2 0,0 2 0,0 0 0,0-1 0,0 0 0,0-1 0,0-1 0,1-1 0,2 0 0,-1 0 0,1-1 0,-2-1 0,0 0 0,2 3 0,0 0 0,0 0 0,-2 0 0,-1 0 0,0 0 0,3 1 0,0 0 0,1 2 0,1 1 0,-3 1 0,-1-12 0</inkml:trace>
  <inkml:trace contextRef="#ctx0" brushRef="#br0" timeOffset="1">194 1238 24575,'5'-4'0,"5"-3"0,2 1 0,2 0 0,1-1 0,-3 1 0,2 1 0,-2-1 0,0 1 0,0-1 0,-2-2 0,2 1 0,1 0 0,3 1 0,-1 2 0,-1-1 0,-1 2 0,-1 0 0,0-2 0,0-2 0,1 0 0,-1-2 0,0 3 0,-2 1 0,1 0 0,1 0 0,0-2 0,-1 0 0,-3-1 0,1-1 0,0-1 0,2 0 0,2-1 0,3-1 0,2-1 0,0 0 0,0 2 0,-3 2 0,-4 2 0,-1 2 0,-2-1 0,1 0 0,-1-2 0,0-1 0,-1 0 0,5-2 0,1 0 0,1-1 0,1 0 0,-3 2 0,-1 0 0,0 1 0,1 1 0,1 2 0,2 0 0,-1-3 0,2 1 0,-3-1 0,1 1 0,0 3 0,-1 0 0,-1 2 0,-3-1 0,0-1 0,0 0 0,0-2 0,1 2 0,-2 0 0,2-2 0,2 0 0,4-6 0,-6 8 0,4-4 0,-7 6 0,2-2 0,0-2 0,1 2 0,-2-2 0,4 1 0,2-1 0,2-2 0,1 1 0,-2 1 0,-1 0 0,-2 0 0,0 0 0,0 0 0,-1-1 0,2-1 0,-5 3 0,1 1 0,-4 3 0,4-2 0,0 0 0,1-1 0,-1-1 0,-3-1 0,-1 1 0,0 2 0,-2 0 0,-1 1 0,0 1 0,-2 1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4"/>
    </inkml:context>
    <inkml:brush xml:id="br0">
      <inkml:brushProperty name="width" value="0.025" units="cm"/>
      <inkml:brushProperty name="height" value="0.025" units="cm"/>
      <inkml:brushProperty name="transparency" value="204"/>
    </inkml:brush>
  </inkml:definitions>
  <inkml:trace contextRef="#ctx0" brushRef="#br0">141 689 24575,'11'4'0,"51"22"0,-12 3 0,-9-2 0,-3-3 0,-4-3 0,3 2 0,2-2 0,3 2 0,6 0 0,1 4 0,-5 0 0,-9-2 0,-8-4 0,-8-7 0,-5-3 0,-3-2 0,-2-2 0,2 1 0,0-1 0,1-1 0,-2 2 0,0-1 0,1 0 0,-1 0 0,0 0 0,-1 2 0,0-1 0,0 0 0,0-1 0,0-1 0,1 0 0,-3 1 0,2 1 0,1 1 0,0 0 0,2-1 0,0 0 0,-2 1 0,3-1 0,0 1 0,0-1 0,0-1 0,-1-1 0,0 1 0,0 0 0,3 0 0,-1-2 0,1 2 0,0 0 0,-2 1 0,-1 1 0,-1 2 0,3-1 0,0 2 0,0-1 0,1-1 0,-1 1 0,0 1 0,0-1 0,-5 1 0,0-1 0,1-1 0,0-2 0,3 3 0,-2 0 0,-1 1 0,0 2 0,0-2 0,1 2 0,-1-2 0,-2-1 0,-1 0 0,-3-2 0,-1-1 0,-3-1 0,2 0 0,1 1 0,0 2 0,-1 0 0,-2 0 0,0-2 0,0-1 0,0 2 0,0-4 0,0 3 0,0-3 0,0 2 0,0 1 0,0-2 0,-1 0 0,-2-2 0,-3 0 0,-3 1 0,-4-2 0,-2-1 0,0-2 0,-3 0 0,0 0 0,0 0 0,2 1 0,1 2 0,1-1 0,-2 0 0,2-1 0,2-1 0,1 0 0,3 0 0,2 1 0,-3 1 0,5 2 0,-2 0 0,2-1 0,0 2 0,1 1 0,-1 3 0,0-1 0,-1 0 0,-2 1 0,1-2 0,0 1 0,2-1 0,0 0 0,1 1 0,0-1 0,-1-1 0,0 0 0,0-1 0,-1 0 0,1-2 0,0-1 0,-1 2 0,1-2 0,-1 4 0,1-4 0,-1 0 0,0-2 0,0 0 0,0 1 0,1 1 0,-2 0 0,2 0 0,-1 1 0,-1-1 0,-1 0 0,1-1 0,-1-1 0,1 0 0,-2 0 0,0 0 0,-1 0 0,-1 0 0,-1 0 0,1 0 0,0 0 0,3 0 0,0 0 0,0-1 0,0-1 0,1 0 0,-1-2 0,1 0 0,-2 1 0,2-2 0,-1 1 0,2-2 0,-1-1 0,-2 1 0,-1 0 0,0 0 0,0-2 0,0 1 0,-1 0 0,-1 0 0,0 0 0,0 0 0,0-2 0,-1 0 0,-1-2 0,-2 1 0,-1 0 0,2 0 0,-2 1 0,2 0 0,1 0 0,1 1 0,-1 1 0,-1-1 0,-1 0 0,-3-1 0,0 0 0,-2-3 0,-1 0 0,-1 0 0,1 0 0,3 3 0,0 0 0,0 0 0,2 0 0,-1 0 0,-1 0 0,-2 1 0,-1-3 0,0-2 0,-4 1 0,-4-1 0,0 2 0,1 2 0,3 0 0,4 1 0,1 0 0,0-2 0,2 1 0,3 1 0,0-1 0,0 2 0,2-1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5"/>
    </inkml:context>
    <inkml:brush xml:id="br0">
      <inkml:brushProperty name="width" value="0.025" units="cm"/>
      <inkml:brushProperty name="height" value="0.025" units="cm"/>
      <inkml:brushProperty name="transparency" value="204"/>
    </inkml:brush>
  </inkml:definitions>
  <inkml:trace contextRef="#ctx0" brushRef="#br0">166 504 24575,'5'3'0,"28"13"0,-1 2 0,-1 0 0,-2 0 0,-4-3 0,-2-3 0,-2 1 0,-2-1 0,-1 1 0,0-1 0,-1-1 0,1-1 0,-2 0 0,-1-2 0,1 1 0,-1 1 0,0-1 0,-2 0 0,-1 3 0,-2 0 0,0 0 0,1 1 0,0 1 0,2 0 0,0 2 0,-2-2 0,2-1 0,-1-1 0,0 0 0,0 0 0,-2 0 0,-2-1 0,-1-1 0,-1-1 0,-1 0 0,-2-1 0,-1-1 0,-2 0 0,0-1 0,0 1 0,-1-3 0,-2-1 0,-3-2 0,-5-1 0,-2 0 0,-3 0 0,-2 0 0,-1 0 0,0 0 0,1 0 0,3 0 0,0-2 0,-1-3 0,1-2 0,-2 0 0,1 1 0,1 0 0,0 0 0,2-1 0,1 1 0,2 0 0,1 1 0,2 0 0,-2 1 0,1-1 0,1-1 0,0-1 0,0 0 0,0 1 0,-1 0 0,1-1 0,0-1 0,-1 0 0,-1-1 0,-1-1 0,0 0 0,0 1 0,1 1 0,1 1 0,1 0 0,-3 0 0,-1 1 0,0-1 0,-3-1 0,1 1 0,-2-2 0,-1 0 0,1 1 0,-3-1 0,2 1 0,-1-1 0,2 2 0,1 1 0,1-1 0,-1-1 0,3-1 0,1 0 0,-3 1 0,-1 1 0,-2 0 0,3 3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6"/>
    </inkml:context>
    <inkml:brush xml:id="br0">
      <inkml:brushProperty name="width" value="0.025" units="cm"/>
      <inkml:brushProperty name="height" value="0.025" units="cm"/>
      <inkml:brushProperty name="transparency" value="204"/>
    </inkml:brush>
  </inkml:definitions>
  <inkml:trace contextRef="#ctx0" brushRef="#br0">4107 1359 24575,'2'1'0,"23"13"0,7 3 0,5-1 0,2 3 0,6-1 0,-28-12 0</inkml:trace>
  <inkml:trace contextRef="#ctx0" brushRef="#br0" timeOffset="1">4226 2367 24575,'-1'2'0,"-3"5"0,-2-1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8"/>
    </inkml:context>
    <inkml:brush xml:id="br0">
      <inkml:brushProperty name="width" value="0.025" units="cm"/>
      <inkml:brushProperty name="height" value="0.025" units="cm"/>
      <inkml:brushProperty name="transparency" value="204"/>
    </inkml:brush>
  </inkml:definitions>
  <inkml:trace contextRef="#ctx0" brushRef="#br0">2265 760 24575,'23'15'0,"19"10"0,-1-4 0,0 0 0,-2-3 0,-3-4 0,-7-2 0,-4-2 0,1-3 0,2-2 0,6-1 0,13 2 0,10 6 0,6 4 0,2 2 0,-10-2 0,-11-2 0,-9-3 0,-5-2 0,-3 1 0,1 0 0,1 1 0,-3-2 0,-4 2 0,-5-1 0,-2 1 0,-4-1 0,-1 0 0,-1-1 0,-2 0 0,1 0 0,0-1 0,1 1 0,2-1 0,1 0 0,-2-2 0,1 2 0,0 1 0,8 1 0,7 4 0,3 2 0,0 0 0,-10 0 0,-7-4 0,-5-2 0,-4-2 0,-1-1 0,-2 0 0,0-1 0,0 0 0,0 3 0,0 2 0,0 0 0,0 1 0,0-1 0,0-2 0,0 0 0,-1-1 0,-6 1 0,-4 0 0,-4 2 0,0 1 0,0-1 0,-2 0 0,-1 1 0,0 0 0,0 0 0,0 0 0,0-1 0,0-2 0,3 1 0,3-2 0,2 0 0,-2 1 0,-1 0 0,-3 1 0,-1 0 0,-2 0 0,0 0 0,4-1 0,0 1 0,2-1 0,-1-1 0,2 1 0,-1 0 0,0 0 0,-1-1 0,-1-2 0,1 0 0,-1 1 0,-1 0 0,1 5 0,-1 0 0,0 0 0,0 0 0,0-3 0,1-1 0,1 0 0,1-2 0,1-1 0,-1 1 0,2 1 0,-3 1 0,-2 1 0,-3-2 0,0 2 0,1-2 0,1 0 0,-2 0 0,0-2 0,-2 0 0,0 2 0,0 0 0,-1 1 0,1-2 0,0 0 0,-3-1 0,-5 1 0,-4 1 0,1-1 0,3 1 0,4-2 0,4 1 0,3 0 0,0-2 0,2 2 0,0-2 0,-2 1 0,0 1 0,-3-2 0,0 3 0,2-2 0,0 0 0,1-1 0,1 1 0,0 1 0,-1 0 0,0 3 0,-1-1 0,-2 1 0,1 0 0,1 0 0,1-1 0,1 0 0,1-1 0,0 1 0,0 0 0,1-1 0,2-1 0,0-1 0,1 1 0,0 1 0,-1-1 0,-1 0 0,0-1 0,-2-3 0,0 0 0,1-2 0,-1 0 0,1 0 0,0 0 0,1 0 0,1 0 0,-2 0 0,-2 0 0,-1-2 0,-1-4 0,1-3 0,1-2 0,4 0 0,-3 3 0,3 1 0,1 2 0,1 0 0,2-3 0,-1 0 0,0-2 0,0 1 0,1 1 0,-1 1 0,0 1 0,-1 0 0,-1 0 0,0-1 0,1 1 0,-1 0 0,-1 2 0,0 0 0,0-1 0,-1 0 0,-3-1 0,-1-1 0,-3 2 0,-1-1 0,-3 2 0,-1 0 0,1-1 0,2 1 0,2 1 0,1 1 0,2 2 0,1 0 0,3 0 0,1 0 0,-2 0 0,1 0 0,-1 0 0,-3-1 0,0-2 0,0 1 0,1-2 0,1 0 0,1 2 0,1-2 0,1 1 0,0-1 0,1-1 0,-1 1 0,0-1 0,-2 1 0,-3-3 0,0 1 0,-3-1 0,0 0 0,0 0 0,0-1 0,0 2 0,1 0 0,-1 1 0,0 0 0,1 0 0,2 0 0,1 1 0,1 1 0,2-1 0,0 1 0,1 0 0,1-1 0,1 2 0,3-2 0,1 0 0,-1 2 0,1-2 0,0 0 0,-2 0 0,2-1 0,-3 0 0,6 1 0,-2 0 0,4 1 0,-1-1 0,-2 0 0,2-2 0,-3-4 0,2 5 0,-2-5 0,4 7 0,0-4 0,0 2 0,-1-1 0,-1-1 0,-1 0 0,2-1 0,0 1 0,1 0 0,-2-1 0,-2 0 0,1-2 0,-2-1 0,2-2 0,0-1 0,-2 0 0,1 1 0,-1 1 0,2 0 0,2 0 0,-1-2 0,1-2 0,-2 1 0,0-1 0,3 2 0,-3-1 0,2 1 0,-2 0 0,0 0 0,3 1 0,-1-1 0,3 0 0,0 0 0,0 2 0,0 2 0,0 2 0,0 1 0,0-1 0,0-2 0,0-3 0,0-2 0,0-3 0,-2 0 0,-1 2 0,1 2 0,0 0 0,1-1 0,-1-5 0,-1-1 0,0 1 0,2 4 0,1 6 0,-2 2 0,0 1 0,0-1 0,-2-3 0,1 0 0,-1-2 0,0 0 0,-1-2 0,-2 0 0,0 1 0,3-3 0,0 3 0,-2-3 0,-2 1 0,-1 1 0,1-1 0,2 3 0,2 1 0,-1 1 0,1 1 0,0 0 0,-1 1 0,1 0 0,-1 1 0,0 0 0,-2-1 0,1-3 0,-1-2 0,1 0 0,-1-1 0,2 4 0,-1 1 0,0 0 0,1-1 0,-2 0 0,3 0 0,0 2 0,1 2 0,0-1 0,-1 1 0,-2 0 0,1 0 0,2 4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59"/>
    </inkml:context>
    <inkml:brush xml:id="br0">
      <inkml:brushProperty name="width" value="0.025" units="cm"/>
      <inkml:brushProperty name="height" value="0.025" units="cm"/>
      <inkml:brushProperty name="transparency" value="204"/>
    </inkml:brush>
  </inkml:definitions>
  <inkml:trace contextRef="#ctx0" brushRef="#br0">1305 399 24575,'5'5'0,"5"2"0,-1 0 0,0 1 0,1 1 0,2-1 0,2 3 0,1 0 0,0-2 0,-1 3 0,0-1 0,0 2 0,1 2 0,1 0 0,0-2 0,2 0 0,0-1 0,1 2 0,-3 0 0,0-2 0,1 1 0,2-2 0,0 1 0,3 1 0,2 2 0,3 3 0,3 0 0,-1 1 0,-1-1 0,-6-3 0,-2-2 0,-2-2 0,1-3 0,2-2 0,1-1 0,-1-1 0,0 2 0,-2-1 0,-2 1 0,-4 1 0,-2-2 0,1 0 0,0-3 0,2-1 0,1 1 0,1 0 0,0 3 0,-1-1 0,0 0 0,2 1 0,1-3 0,1 2 0,2-1 0,0-1 0,-1 2 0,-1-1 0,-2 0 0,-2 0 0,0 0 0,0 1 0,1-1 0,2 1 0,-1 0 0,1 1 0,-1 2 0,-2-1 0,1 0 0,-2-1 0,1 0 0,-2 0 0,-1 0 0,-3 1 0,-2-1 0,-3 1 0,-1 1 0,-2 0 0,-1 0 0,0 0 0,0 0 0,0 1 0,0 0 0,-3 1 0,-3 0 0,-2 1 0,-4-2 0,0-3 0,-2-1 0,-1-1 0,1-1 0,2 2 0,0-1 0,-1 2 0,0-1 0,-1-1 0,0 2 0,1-3 0,1 0 0,-1 0 0,1-2 0,0 1 0,-1 1 0,1 1 0,0-2 0,0-1 0,1 0 0,-1 0 0,2 0 0,-1 2 0,0 0 0,1 0 0,0 2 0,0-1 0,1 1 0,1 1 0,-3-2 0,2 1 0,-3-1 0,1 1 0,0-1 0,1 1 0,-1-1 0,1 1 0,0-1 0,-1 2 0,2 0 0,-1 0 0,1 1 0,1-2 0,-1 1 0,1-1 0,-1 1 0,-1 1 0,0 0 0,-1 2 0,0-1 0,-1 0 0,0 0 0,0 2 0,0-1 0,-1 2 0,-1 0 0,4-2 0,0 0 0,3-2 0,0-1 0,1 0 0,1 0 0,-1 1 0,0 0 0,-1 0 0,0 0 0,0 1 0,1-1 0,0 0 0,2 1 0,-3-1 0,2-1 0,-2-1 0,3-2 0,-1 0 0,-2-2 0,-1 0 0,-1 0 0,0 0 0,-2 0 0,-3 0 0,0 0 0,-2 0 0,-1 0 0,-1 0 0,-1 0 0,-5 0 0,-1 0 0,-4 0 0,0 0 0,3 0 0,2 0 0,3 0 0,0 0 0,0 0 0,1 0 0,1 0 0,3-2 0,1-3 0,2-2 0,-2-2 0,0 0 0,-1-2 0,0 0 0,0 0 0,1-2 0,-1 1 0,1 0 0,1 1 0,1 2 0,1 1 0,-2 1 0,-1 0 0,0 0 0,0 1 0,0 0 0,1 1 0,-1 0 0,-3-1 0,-1 2 0,0 1 0,1 1 0,0-1 0,0 1 0,-2-1 0,-1-1 0,0-1 0,0 0 0,0-1 0,1 2 0,2 1 0,1 0 0,3-1 0,1 1 0,1 1 0,0 1 0,1 0 0,-1-1 0,0 0 0,-1-2 0,1 1 0,1 1 0,0 0 0,2 0 0,-1 0 0,1-1 0,-1-1 0,-1 0 0,0 0 0,2-2 0,0 2 0,0-1 0,2-1 0,-2 0 0,1 0 0,1-1 0,0-1 0,1 2 0,-1-1 0,0 1 0,-2-2 0,0-3 0,-1-1 0,1 0 0,1 2 0,0-1 0,0 0 0,1-1 0,-1-2 0,-2-1 0,-3-3 0,-1-1 0,0 0 0,-2 1 0,3-1 0,2 0 0,1 0 0,2 1 0,0 1 0,-2 1 0,0-1 0,1-1 0,-1-1 0,0 0 0,0 2 0,0 2 0,0 2 0,2 0 0,0-1 0,-1-2 0,0-1 0,-2 0 0,2 0 0,1 1 0,-2 0 0,0-1 0,-1 1 0,2 2 0,0 1 0,0 1 0,-3 1 0,1 0 0,0-2 0,-1-1 0,1 1 0,0 2 0,3-1 0,4 5 0,-2-1 0,4 4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0"/>
    </inkml:context>
    <inkml:brush xml:id="br0">
      <inkml:brushProperty name="width" value="0.025" units="cm"/>
      <inkml:brushProperty name="height" value="0.025" units="cm"/>
      <inkml:brushProperty name="transparency" value="204"/>
    </inkml:brush>
  </inkml:definitions>
  <inkml:trace contextRef="#ctx0" brushRef="#br0">192 26 24575,'34'8'0,"26"8"0,-4 1 0,-12-2 0,-8-6 0,-12-1 0,-7-3 0,-5 1 0,-1-1 0,1 0 0,-2-1 0,-1-2 0,-2 4 0,-2-4 0,1 4 0,0-2 0,2 1 0,1 1 0,1 2 0,-1-2 0,0 0 0,1 1 0,-1-1 0,0 3 0,1-1 0,-1 0 0,1 0 0,0 1 0,0 1 0,-2 0 0,0 1 0,-1-2 0,0-1 0,1-1 0,0 1 0,1 1 0,0 2 0,-1 0 0,-2-1 0,-1-1 0,0 0 0,-1-1 0,2 0 0,1 1 0,1 0 0,2 1 0,-1-2 0,0 0 0,-2 0 0,0 0 0,0 1 0,1 0 0,0-2 0,1 1 0,1 0 0,-1 2 0,2 0 0,1 0 0,0-1 0,0-2 0,-2 0 0,0-1 0,1 1 0,1 2 0,-1-1 0,2-1 0,0 0 0,-1-1 0,1 0 0,-1-1 0,0-1 0,-1 1 0,0-1 0,-3 2 0,0-2 0,-4-1 0,-2 1 0,0-1 0,0 1 0,1 1 0,0 2 0,-1 0 0,-2 0 0,0-1 0,0 1 0,0-2 0,0-1 0,-3 1 0,-4-1 0,-2 1 0,-3 0 0,2-2 0,0 1 0,-1-2 0,2 2 0,-3 0 0,6-2 0,-2 0 0,3-2 0,-2 0 0,-2 0 0,-2 0 0,1 0 0,0 0 0,2 0 0,2 0 0,2 0 0,0 0 0,-1 0 0,-1 0 0,-1-2 0,-2-3 0,0 1 0,2-2 0,-1 1 0,-2 1 0,-2-2 0,0-1 0,-1-1 0,0-1 0,0 0 0,0 0 0,-2 0 0,2 1 0,0 1 0,0 0 0,3 2 0,1-1 0,2 0 0,-1 1 0,-1 0 0,0-2 0,-1 1 0,-1 1 0,-1-2 0,-1 2 0,-1-1 0,-1-2 0,-4-1 0,-1 0 0,-1-1 0,0-2 0,0 1 0,0-1 0,0 0 0,0 2 0,-3-4 0,-2 0 0,1 1 0,1 0 0,3 3 0,0-2 0,-1-1 0,-3-2 0,0 0 0,0 1 0,3 0 0,4 1 0,2 0 0,2 2 0,1 0 0,2 0 0,1 0 0,0-1 0,1 2 0,-1 0 0,-1 0 0,0-2 0,-1-1 0,2-1 0,0 0 0,1 3 0,3 2 0,1 2 0,3 1 0,4 2 0,0 2 0,1 1 0,2 1 0,-1 0 0,2 0 0,-2 0 0,1 0 0,1 0 0,-1 0 0,-1-1 0,-2-3 0,-2 0 0,0 1 0,0 2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1"/>
    </inkml:context>
    <inkml:brush xml:id="br0">
      <inkml:brushProperty name="width" value="0.025" units="cm"/>
      <inkml:brushProperty name="height" value="0.025" units="cm"/>
      <inkml:brushProperty name="transparency" value="204"/>
    </inkml:brush>
  </inkml:definitions>
  <inkml:trace contextRef="#ctx0" brushRef="#br0">896 159 24575,'4'7'0,"5"8"0,2-1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0,1 0 0,0 1 0,0-3 0,0 1 0,0 0 0,-2-1 0,-1 1 0,-2 1 0,0 1 0,2 3 0,0 0 0,1 0 0,-1-2 0,-1 2 0,2 0 0,-1 3 0,2 0 0,0 0 0,-2-1 0,-1 3 0,-2 6 0,0 1 0,0 4 0,3 3 0,3 2 0,1 2 0,2-4 0,-3-2 0,-3-4 0,1-3 0,-1 2 0,2-3 0,1 0 0,1 0 0,-1 0 0,1 0 0,1-1 0,0-3 0,0 0 0,-2 0 0,-2-2 0,-1 0 0,1-1 0,0-2 0,-1 1 0,2-1 0,-1-1 0,1 1 0,0 0 0,0 0 0,-2 1 0,-1-1 0,2 0 0,-2 1 0</inkml:trace>
  <inkml:trace contextRef="#ctx0" brushRef="#br0" timeOffset="1">105 660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0,-3 0 0,0 0 0,-8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3"/>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9"/>
    </inkml:context>
    <inkml:brush xml:id="br0">
      <inkml:brushProperty name="width" value="0.025" units="cm"/>
      <inkml:brushProperty name="height" value="0.025" units="cm"/>
      <inkml:brushProperty name="transparency" value="204"/>
    </inkml:brush>
  </inkml:definitions>
  <inkml:trace contextRef="#ctx0" brushRef="#br0">1027 0 24575,'2'5'0,"3"0"0,3 1 0,1 0 0,1 1 0,-1 1 0,-1-1 0,0 0 0,0 1 0,0 0 0,-1 1 0,1 0 0,2 2 0,0 0 0,2 1 0,1 1 0,-2 0 0,2 1 0,-1 1 0,-1-1 0,-1-1 0,0-1 0,-1-3 0,0-1 0,-1-2 0,0 0 0,-1 1 0,0 0 0,0-1 0,0 2 0,1-2 0,-1 0 0,0 1 0,3 0 0,0 0 0,2 2 0,-3 0 0,0-3 0,2 0 0,-2 1 0,4 0 0,0 3 0,-1 0 0,3 0 0,-1 1 0,1-1 0,1 1 0,0 1 0,2-1 0,1 1 0,1-3 0,-1 2 0,-1-2 0,0-1 0,-2-1 0,-2-1 0,-3-2 0,-1 0 0,1 0 0,0 0 0,0-1 0,0-1 0,0 2 0,1-2 0,0 0 0,-1 0 0,1-2 0,-3 0 0,0 1 0,-2 0 0,0 1 0,1 0 0,0-1 0,2 0 0,-1 0 0,2 3 0,0 0 0,-1-1 0,1 1 0,1-1 0,3 1 0,1 2 0,0-1 0,-1 1 0,1 0 0,2 2 0,1 0 0,2 1 0,0 2 0,0 1 0,0 0 0,4 0 0,0-2 0,1 0 0,-2 0 0,-5 1 0,-1-4 0,-3 0 0,-2 0 0,3 0 0,-3 2 0,3 0 0,2 1 0,1 0 0,4 1 0,5 2 0,4 1 0,2 0 0,0 0 0,-4-3 0,-4 0 0,-3-1 0,-6-1 0,-3-1 0,-2-2 0,-1-1 0,-2-1 0,0 0 0,2 1 0,-5-2 0,3 3 0,-4-1 0,1 0 0,1 1 0,-1-1 0,1 0 0,-1 2 0,-1 1 0,-1 0 0,-1-1 0,-1 2 0,3-1 0,-1 2 0,-1 1 0,2 0 0,-1 0 0,3 2 0,2 0 0,1 1 0,-2 2 0,0-4 0,-3 0 0,-1-2 0,1-1 0,-1 1 0,0 1 0,2 0 0,0 0 0,0 2 0,0 0 0,-2 1 0,2 1 0,-1 0 0,1 0 0,-1-1 0,-3-3 0</inkml:trace>
  <inkml:trace contextRef="#ctx0" brushRef="#br0" timeOffset="1">2878 1740 24575,'0'1'0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1"/>
    </inkml:context>
    <inkml:brush xml:id="br0">
      <inkml:brushProperty name="width" value="0.025" units="cm"/>
      <inkml:brushProperty name="height" value="0.025" units="cm"/>
      <inkml:brushProperty name="transparency" value="204"/>
    </inkml:brush>
  </inkml:definitions>
  <inkml:trace contextRef="#ctx0" brushRef="#br0">1423 707 24575,'4'5'0,"6"12"0,0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192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8"/>
    </inkml:context>
    <inkml:brush xml:id="br0">
      <inkml:brushProperty name="width" value="0.025" units="cm"/>
      <inkml:brushProperty name="height" value="0.025" units="cm"/>
      <inkml:brushProperty name="transparency" value="204"/>
    </inkml:brush>
  </inkml:definitions>
  <inkml:trace contextRef="#ctx0" brushRef="#br0">1 1 24575,'6'0'0,"4"0"0,6 0 0,1 0 0,-1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3"/>
    </inkml:context>
    <inkml:brush xml:id="br0">
      <inkml:brushProperty name="width" value="0.025" units="cm"/>
      <inkml:brushProperty name="height" value="0.025" units="cm"/>
      <inkml:brushProperty name="transparency" value="204"/>
    </inkml:brush>
  </inkml:definitions>
  <inkml:trace contextRef="#ctx0" brushRef="#br0">96 1 24575,'5'0'0,"4"0"0,5 0 0,2 0 0,-1 0 0,-1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74"/>
    </inkml:context>
    <inkml:brush xml:id="br0">
      <inkml:brushProperty name="width" value="0.025" units="cm"/>
      <inkml:brushProperty name="height" value="0.025" units="cm"/>
      <inkml:brushProperty name="transparency" value="204"/>
    </inkml:brush>
  </inkml:definitions>
  <inkml:trace contextRef="#ctx0" brushRef="#br0">307 60 24575,'18'10'0,"10"9"0,-2-1 0,-2-2 0,-3-2 0,0-1 0,-2 0 0,-1-2 0,-2 1 0,-2-1 0,-1 0 0,-1 1 0,-1-2 0,-1 0 0,-1-2 0,0-1 0,-1 0 0,3 2 0,0-1 0,4 4 0,-1-2 0,-1 2 0,-1 1 0,-2-2 0,0 1 0,0-2 0,-1-2 0,0 0 0,-1 1 0,2 1 0,2 2 0,0 0 0,2 1 0,-1-1 0,1-1 0,0 2 0,-1-1 0,0-1 0,1 0 0,-2 0 0,0 1 0,-1-1 0,-1 1 0,1-2 0,1 0 0,0 2 0,1-2 0,0 0 0,0 0 0,2 0 0,-2 1 0,-1-1 0,0-1 0,0 0 0,0 0 0,-1 0 0,-1-2 0,0 1 0,0 1 0,1 0 0,-3 1 0,-1-1 0,-2-2 0,-2 0 0,-1-1 0,-2 0 0,0-1 0,0 1 0,0 0 0,0 0 0,0-4 0</inkml:trace>
  <inkml:trace contextRef="#ctx0" brushRef="#br0" timeOffset="1">1 83 24575,'1'-1'0,"9"-3"0,0-1 0,-1 1 0,-1 2 0,-1 1 0,0 1 0,1 0 0,-1 0 0,1 0 0,-1 0 0,0 0 0,1 0 0,0 0 0,1 0 0,-2 0 0,-3 0 0,-3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4"/>
    </inkml:context>
    <inkml:brush xml:id="br0">
      <inkml:brushProperty name="width" value="0.025" units="cm"/>
      <inkml:brushProperty name="height" value="0.025" units="cm"/>
      <inkml:brushProperty name="transparency" value="204"/>
    </inkml:brush>
  </inkml:definitions>
  <inkml:trace contextRef="#ctx0" brushRef="#br0">152 0 24575,'5'0'0,"2"0"0,1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5"/>
    </inkml:context>
    <inkml:brush xml:id="br0">
      <inkml:brushProperty name="width" value="0.025" units="cm"/>
      <inkml:brushProperty name="height" value="0.025" units="cm"/>
      <inkml:brushProperty name="transparency" value="204"/>
    </inkml:brush>
  </inkml:definitions>
  <inkml:trace contextRef="#ctx0" brushRef="#br0">651 473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635 472 24575,'5'7'0,"0"-1"0,0-2 0,0 0 0,0 0 0,1 0 0,-1 1 0,1-1 0,-2 1 0,-1 0 0,1-3 0,-2 0 0,-1-2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7"/>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68"/>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3"/>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4"/>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5"/>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6"/>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9"/>
    </inkml:context>
    <inkml:brush xml:id="br0">
      <inkml:brushProperty name="width" value="0.025" units="cm"/>
      <inkml:brushProperty name="height" value="0.025" units="cm"/>
      <inkml:brushProperty name="transparency" value="204"/>
    </inkml:brush>
  </inkml:definitions>
  <inkml:trace contextRef="#ctx0" brushRef="#br0">225 1 24575,'6'0'0,"0"0"0,3 2 0,0 2 0,4 1 0,5 3 0,-13-6 0</inkml:trace>
  <inkml:trace contextRef="#ctx0" brushRef="#br0" timeOffset="1">331 40 24575,'8'4'0,"24"15"0,-1 1 0,-2-1 0,-2-2 0,-3-1 0,-1-2 0,-2 0 0,0-2 0,-4 1 0,-1-1 0,-1 1 0,-3-1 0,1-1 0,-2-1 0,0-1 0,-2-1 0,0 0 0,3 1 0,1 1 0,3 2 0,0-1 0,-1 2 0,-2 1 0,-2-2 0,0 1 0,0-2 0,-1-2 0,0-1 0,-1 2 0,3 1 0,1 2 0,0 1 0,3-1 0,-1 1 0,1-2 0,-1 1 0,0 0 0,-1 0 0,1-2 0,-1 2 0,0-1 0,-3 0 0,1 1 0,1-2 0,0 0 0,0 2 0,1-2 0,1 0 0,0 0 0,1-1 0,-1 2 0,-1 0 0,-2-2 0,2-1 0,0 1 0,-2-1 0,0-1 0,-2 0 0,1 2 0,2 0 0,-5 1 0,1-1 0,-4-2 0,-2-1 0,0 0 0,-3-1 0,0 0 0,0 0 0,0 0 0,0 1 0,0-5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7"/>
    </inkml:context>
    <inkml:brush xml:id="br0">
      <inkml:brushProperty name="width" value="0.025" units="cm"/>
      <inkml:brushProperty name="height" value="0.025" units="cm"/>
      <inkml:brushProperty name="transparency" value="204"/>
    </inkml:brush>
  </inkml:definitions>
  <inkml:trace contextRef="#ctx0" brushRef="#br0">3280 0 24575,'-5'0'0,"1"0"0,-2 0 0,3 0 0,-1 0 0,1 0 0,-1 0 0,0 0 0,0 0 0,0 0 0,1 0 0,-1 0 0,1 0 0,-1 0 0,1 1 0,0 1 0,1 0 0,-2 0 0,0-2 0,0 0 0,0 0 0,2 2 0,-4 0 0,2-1 0,-2 1 0,3-2 0,-1 0 0,1 0 0,-1 0 0,1 2 0,-3 0 0,3-1 0,-4 1 0,4-2 0,-1 0 0,0 0 0,0 0 0,1 0 0,-1 2 0,-1 0 0,0 0 0,1 0 0,-1-2 0,1 0 0,0 0 0,0 0 0,0 0 0,0 1 0,2 1 0,-1 0 0,1 0 0,-2-2 0,0 0 0,1 0 0,-2 4 0,2-3 0,-3 3 0,1-4 0,-1 1 0,1 1 0,1 0 0,0 0 0,-1-1 0,0-1 0,-1 2 0,1 1 0,1-1 0,-1 0 0,1-2 0,0 0 0,0 0 0,0 1 0,-2 1 0,1 0 0,-1 0 0,2-2 0,0 0 0,0 0 0,0 2 0,-1 0 0,0 1 0,0-1 0,0-2 0,-1 0 0,2 1 0,-1 1 0,1 0 0,-1 0 0,0-2 0,0 2 0,-1 0 0,-1 1 0,-1-1 0,0-2 0,1 2 0,0 0 0,0 0 0,0 0 0,1-2 0,-1 0 0,1 0 0,0 1 0,-3 2 0,4-2 0,-4 2 0,5-3 0,-2 1 0,-4 2 0,4-1 0,-3 1 0,4-3 0,-1 0 0,-2 4 0,3-3 0,-4 3 0,5-2 0,-2 0 0,0 0 0,1 1 0,-3-1 0,1 0 0,-1 0 0,0-2 0,2 2 0,0 0 0,-1 1 0,-1 0 0,1-1 0,0 1 0,1 1 0,-2-1 0,3 0 0,-3 1 0,3-1 0,-2 1 0,0 0 0,0 0 0,1 0 0,0 0 0,0 2 0,-3 0 0,3-2 0,-3 1 0,4-2 0,0 1 0,-2 1 0,1 0 0,-1 1 0,-2-2 0,0 1 0,1-1 0,1 0 0,1 1 0,0-1 0,0 0 0,-2 2 0,0 0 0,-1 0 0,-1 0 0,1-1 0,-1 0 0,1 1 0,1 0 0,-2-1 0,1 0 0,-1 1 0,-2-1 0,1 2 0,0-1 0,2 1 0,-2-1 0,-2-1 0,-2 0 0,0-1 0,3 2 0,1 1 0,-2 1 0,-3 1 0,-3-1 0,-1 1 0,-1 0 0,0 0 0,0 0 0,-1 0 0,1-2 0,1 0 0,0-1 0,2-1 0,1 1 0,2 0 0,0 0 0,3 1 0,0-2 0,-1 0 0,1 1 0,-1-2 0,2 1 0,-1-1 0,-1 1 0,0-1 0,-1 0 0,2-1 0,2 2 0,1 0 0,1-1 0,-2 0 0,-2-1 0,-1 0 0,-1 0 0,0 1 0,0-1 0,2 1 0,-1 0 0,-1 1 0,-2 0 0,-5 0 0,-9 0 0,-7 1 0,-7-2 0,0-1 0,2 0 0,5-1 0,7 0 0,5 1 0,4-1 0,0 1 0,0-1 0,0-1 0,1-1 0,2 0 0,0 0 0,2 0 0,1 0 0,2 0 0,3 0 0,1 0 0,-2 0 0,0 0 0,-1 0 0,1 0 0,1 0 0,-1 0 0,-2 0 0,-1 0 0,-1 0 0,2 0 0,2-1 0,-1-2 0,6 1 0,-4-3 0,3 3 0,-2-3 0,-1-2 0,0 2 0,0-1 0,0 1 0,0 0 0,-1-3 0,-2 2 0,0-1 0,-2 0 0,-2 0 0,0-3 0,4 4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8"/>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9"/>
    </inkml:context>
    <inkml:brush xml:id="br0">
      <inkml:brushProperty name="width" value="0.025" units="cm"/>
      <inkml:brushProperty name="height" value="0.025" units="cm"/>
      <inkml:brushProperty name="transparency" value="204"/>
    </inkml:brush>
  </inkml:definitions>
  <inkml:trace contextRef="#ctx0" brushRef="#br0">5599 73 24575,'-7'5'0,"0"-1"0,-1-1 0,0 0 0,0 1 0,0 2 0,-1-1 0,-1 1 0,1-2 0,1-3 0,2 0 0,0-1 0,0 2 0,-2 3 0,3-2 0,-3 2 0,5-3 0,0 0 0,0 1 0,0 1 0,0-2 0,-1-1 0,-1 0 0,1 1 0,-1 0 0,1 3 0,0-3 0,-2 1 0,2-2 0,-1 1 0,1 0 0,1 0 0,-1-1 0,-1 0 0,1 1 0,0 0 0,-1 2 0,0 1 0,-2 1 0,-3 1 0,4-3 0,-1 0 0,3-2 0,-2 1 0,0 1 0,0 0 0,0 0 0,2 0 0,-2 0 0,-1 1 0,-1 1 0,0-1 0,0 0 0,3-1 0,-1-1 0,-1 0 0,1 1 0,0-1 0,2 2 0,0-1 0,-1 1 0,0-1 0,0-2 0,0 0 0,2 0 0,-1 0 0,-1-1 0,1 1 0,-1 0 0,-1 0 0,1 1 0,-1 0 0,-2 1 0,2 0 0,-1-1 0,2 0 0,0-1 0,1 0 0,-1-1 0,0 1 0,-3 1 0,3-2 0,-3 3 0,3 0 0,1 0 0,0 0 0,-1-1 0,0 0 0,-1-1 0,1 0 0,1 0 0,-1 0 0,0 1 0,-2 1 0,4-2 0,-6 3 0,6-2 0,-4 1 0,3-2 0,-2 2 0,1-1 0,0 1 0,-2 0 0,1-1 0,-1 0 0,0-1 0,-1 2 0,-1 0 0,1 0 0,0 0 0,0 1 0,0-1 0,0 1 0,1-1 0,2-1 0,-1 1 0,-1 0 0,-2 1 0,-1-1 0,1-1 0,1 1 0,0 0 0,1 0 0,0 0 0,-1 0 0,0 0 0,-1 0 0,0 0 0,1 0 0,1-1 0,1 0 0,-3 1 0,4 0 0,-3 0 0,3-2 0,-1 0 0,1 0 0,-1 1 0,0-1 0,1 2 0,-1-2 0,0 0 0,0-1 0,1 1 0,-1 0 0,-1 0 0,0 2 0,-1-2 0,1 0 0,1-1 0,0 0 0,-1 1 0,0 0 0,-1 0 0,-2-1 0,0 1 0,0 1 0,-1-1 0,0 0 0,1-1 0,0 2 0,-1-1 0,0-1 0,-4 2 0,2-1 0,-2 1 0,0-1 0,3-2 0,-1 3 0,1-1 0,1 0 0,0 0 0,1 0 0,-2 0 0,0 0 0,0-1 0,-1-1 0,1 2 0,0 0 0,0 0 0,2 0 0,-2-2 0,1 0 0,1 2 0,0 0 0,1 1 0,-1-1 0,0-2 0,1 0 0,0 0 0,0 0 0,0 1 0,0 1 0,0 1 0,0-2 0,0-1 0,0 0 0,0 1 0,2 1 0,-1 0 0,0 0 0,-4-1 0,4-1 0,-3 2 0,4 0 0,-1 0 0,1 0 0,-1-1 0,2 0 0,0 1 0,-1 0 0,1-1 0,-1-1 0,0 1 0,0 1 0,0 0 0,-1 0 0,1-1 0,1 1 0,0 0 0,2 0 0,-1-1 0,0-1 0,-5 0 0,4 1 0,-4 1 0,6 0 0,0 1 0,-3 0 0,3-2 0,-2 5 0,2-5 0,0 4 0,2-3 0,-1 0 0,-2 1 0,1 0 0,-1-1 0,1 0 0,2 0 0,-1 0 0,0 4 0,0-4 0,-2 3 0,2-3 0,0 0 0,-1 0 0,0 0 0,1 0 0,1 2 0,-3 0 0,2-1 0,-4 3 0,4-5 0,-2 5 0,1-4 0,-1 0 0,1 0 0,0 0 0,0 0 0,1 0 0,-1-1 0,-2 0 0,1 1 0,0 0 0,0 1 0,1 1 0,-1-3 0,0 1 0,0-1 0,0 0 0,0 1 0,0 0 0,-1 0 0,0 0 0,-2 0 0,1 0 0,0 1 0,-2-1 0,2 1 0,-1 1 0,-1-2 0,2 1 0,-4 1 0,5-2 0,-4 3 0,4-3 0,-3 0 0,1 0 0,-1-2 0,-1 1 0,-1 1 0,1 0 0,0 0 0,1-1 0,0 0 0,0 1 0,0 0 0,1 0 0,1-2 0,-1 1 0,-2 2 0,5-1 0,-4 0 0,5-2 0,-1 0 0,1 1 0,-1 2 0,1-1 0,-1 0 0,-1-1 0,0-1 0,0 1 0,0 0 0,0 1 0,1 0 0,1-1 0,-1-1 0,0 2 0,-1 1 0,0-1 0,1 0 0,0-2 0,0 1 0,0 1 0,0 0 0,1-1 0,-1 0 0,1-1 0,0 0 0,0 0 0,0 1 0,-4 2 0,3-1 0,-3 1 0,4-3 0,-1 0 0,0 0 0,0 1 0,0 1 0,-1 0 0,0 0 0,-4 2 0,5-2 0,-4 1 0,3-1 0,-2 0 0,0 1 0,0-1 0,1-2 0,1 2 0,0 1 0,0-1 0,1 0 0,-1-2 0,1 1 0,-1 2 0,-3-1 0,4 0 0,-3-1 0,3-1 0,-1 0 0,0 0 0,-1 0 0,1 0 0,1 1 0,-1 1 0,0 0 0,-1 0 0,-1-2 0,-2 0 0,-1 2 0,1 0 0,0 0 0,2 0 0,1-2 0,2 0 0,-1 0 0,0 0 0,1 1 0,-1 1 0,-1 0 0,0 0 0,-1-2 0,0 0 0,0 0 0,2 0 0,-1 0 0,2 0 0,-1 1 0,0 1 0,0 0 0,0 0 0,1-2 0,0 0 0,1 0 0,0 0 0,0 2 0,0 1 0,-2-1 0,0 0 0,0-1 0,1 2 0,1-1 0,-1 0 0,-1-1 0,1 0 0,-3 2 0,3-2 0,-2 2 0,4-3 0,-1 0 0,0 0 0,0 0 0,0 0 0,-1 2 0,0 1 0,-1-1 0,0 0 0,1-2 0,0 0 0,1 4 0,0-3 0,0 3 0,1-2 0,-3-1 0,2 1 0,-1 1 0,1-1 0,0 0 0,1-1 0,0 1 0,0-1 0,1 1 0,-2 0 0,-1-2 0,0 0 0,0 1 0,1 1 0,0 0 0,0 0 0,0-1 0,-1 1 0,1 0 0,-2 1 0,2-1 0,-1 0 0,1 0 0,0-2 0,-2 2 0,0 1 0,-1 1 0,0 1 0,0-3 0,2 2 0,-2-2 0,1 0 0,0 1 0,1-1 0,0 0 0,-1-1 0,1 2 0,-1-1 0,0 1 0,0 0 0,1-2 0,-1 1 0,0 0 0,1 1 0,-1-1 0,1 0 0,0 1 0,-1-1 0,0 0 0,1 0 0,1 1 0,-2-1 0,2 0 0,-3-1 0,3 0 0,-5 2 0,4-2 0,-3 3 0,3-2 0,0 0 0,1 1 0,0-1 0,-1 0 0,0 0 0,1 0 0,-3 0 0,3 0 0,-3 0 0,4-2 0,-1 1 0,0 1 0,0 0 0,1 0 0,-1-1 0,-4 2 0,4-2 0,-3 3 0,0-1 0,3-2 0,-4 4 0,4-3 0,-1 1 0,0-1 0,0 0 0,-1 0 0,1 0 0,-1-1 0,2 1 0,0 0 0,0 0 0,0-1 0,0 1 0,-1 1 0,0 0 0,0 1 0,-2-2 0,2-1 0,0 2 0,-1-1 0,2 2 0,0 0 0,-1-3 0,0 2 0,-4 0 0,4 0 0,-4 2 0,5-2 0,-5 1 0,5-2 0,-3 1 0,3-1 0,-1 0 0,0 0 0,0 0 0,-1 1 0,1 1 0,-1 0 0,-1-1 0,1 0 0,0-1 0,-2 2 0,-1-1 0,2 0 0,0 0 0,0-1 0,3 1 0,-2 0 0,1 0 0,-1 1 0,-2 0 0,2 0 0,0 1 0,0-1 0,2-1 0,-3 0 0,1 2 0,-1-1 0,-2 0 0,3-1 0,0-1 0,2 2 0,0-2 0,0 0 0,0 0 0,0 2 0,0-2 0,-2 4 0,2-3 0,-2-1 0,1 1 0,0 0 0,-3 3 0,3-3 0,-2 1 0,3-2 0,-1 0 0,-1 2 0,-1-1 0,-1 2 0,0-1 0,0 0 0,0-1 0,1 0 0,-2 1 0,0 1 0,-1-1 0,0 1 0,1-2 0,0-1 0,3 1 0,0 0 0,1-2 0,-1 1 0,-1 0 0,0 0 0,0 0 0,1 0 0,-1 0 0,1 0 0,-3 0 0,3-1 0,-2 1 0,4 1 0,-2-1 0,1 0 0,-1-2 0,0 0 0,0 2 0,-2 1 0,-1-1 0,-1 0 0,-1-2 0,0 0 0,1 2 0,0 1 0,-2-1 0,0 0 0,-2 0 0,1 1 0,1-1 0,0 0 0,2 0 0,0 0 0,1 0 0,0 0 0,0-2 0,-2 0 0,1 0 0,-1 0 0,3 0 0,0 0 0,0 0 0,0 0 0,0 0 0,-1 0 0,0 0 0,2 0 0,1 0 0,1 0 0,0 0 0,-1 0 0,-1 0 0,-1 0 0,-3 0 0,0 0 0,-2 0 0,0 0 0,1 0 0,0 0 0,5 0 0,-2 0 0,5 0 0,-2 0 0,0 0 0,1 0 0,-1 0 0,0 0 0,-1 0 0,-1 0 0,-2 0 0,-1 0 0,0 0 0,1 0 0,2 0 0,0 0 0,0 0 0,1 0 0,-3 0 0,0 0 0,-2 0 0,0 0 0,3 0 0,1 0 0,2 0 0,-1 0 0,0 0 0,0 0 0,-1 0 0,-2 0 0,-1 0 0,0 0 0,-3 0 0,2 0 0,-1 0 0,1-2 0,1-1 0,1 1 0,1-2 0,-4 2 0,1-3 0,0 2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0"/>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1"/>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0 0,0 1 0,-2-1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2"/>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3"/>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4"/>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6"/>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7"/>
    </inkml:context>
    <inkml:brush xml:id="br0">
      <inkml:brushProperty name="width" value="0.025" units="cm"/>
      <inkml:brushProperty name="height" value="0.025" units="cm"/>
      <inkml:brushProperty name="transparency" value="204"/>
    </inkml:brush>
  </inkml:definitions>
  <inkml:trace contextRef="#ctx0" brushRef="#br0">888 369 24575,'5'1'0,"23"1"0,1 2 0,3 2 0,1 0 0,-3 0 0,-1-1 0,-6-1 0,-5 0 0,0-2 0,-2 3 0,2-1 0,-2 0 0,-2 1 0,0-1 0,-3 1 0,0-2 0,0 1 0,-4-1 0,0 1 0,1 0 0,0-1 0,1 0 0,0 1 0,-1 0 0,-1-1 0,2 2 0,-4-4 0,3 2 0,-3 1 0,1-3 0,0 4 0,-1-3 0,0-1 0,1 3 0,0 3 0,-1-3 0,0 4 0,-2-3 0,1 0 0,1 2 0,1-2 0,1 3 0,0 0 0,0-2 0,0 0 0,2 0 0,0-1 0,0 2 0,-1-1 0,-1-1 0,3 1 0,-5-1 0,4-1 0,-4 0 0,2 1 0,1 1 0,2 0 0,0 0 0,-1 0 0,0 0 0,-1-1 0,-1 0 0,1 0 0,-2 1 0,2-2 0,0 2 0,2-1 0,2 0 0,-2 2 0,0-1 0,-2 2 0,0-2 0,0 1 0,0 0 0,0-1 0,0-1 0,0 1 0,2-1 0,0 1 0,1 2 0,1 0 0,0 1 0,-1-1 0,0 1 0,-2 0 0,0-1 0,0-2 0,1 2 0,-1 0 0,2 1 0,-1 0 0,0 0 0,-1 0 0,-1 1 0,1 0 0,0 2 0,0-1 0,-1 0 0,1 0 0,1-1 0,-2 2 0,1 1 0,-1 0 0,-1 1 0,3-3 0,-4-1 0,1-2 0,-2 0 0,0 0 0,1 0 0,1 2 0,1 1 0,0 0 0,-1 1 0,-1-2 0,-3-1 0,1-2 0,1 0 0,-1 0 0,1 0 0,2 1 0,2 1 0,-1-1 0,0-1 0,0-1 0,-2 0 0,2 1 0,-2 0 0,0 2 0,2 0 0,-2-1 0,0 0 0,1-1 0,1 2 0,2 1 0,1 0 0,-3 1 0,-1-2 0,0 1 0,1-1 0,3 0 0,0 0 0,0 0 0,-2-1 0,0 1 0,3 1 0,-7-4 0,3 3 0,-3-3 0,4 4 0,5 2 0,1 2 0,-2-2 0,0-1 0,-4-3 0,3 1 0,1 2 0,0 0 0,2 0 0,-2 0 0,0-1 0,0 0 0,-2 1 0,3 1 0,-2-1 0,2 1 0,-1-2 0,1 4 0,-5-7 0,4 5 0,-4-4 0,3 5 0,2 1 0,1 1 0,-2-1 0,-3-3 0,-2 0 0,2 0 0,1 0 0,0-1 0,-1-1 0,-2 0 0,0 1 0,0 1 0,2 3 0,-5-8 0,6 6 0,-5-4 0,2 1 0,-1 0 0,0-2 0,1 0 0,-2 0 0,6 3 0,2 1 0,1 0 0,4 2 0,-1 0 0,1 4 0,2 0 0,-6-3 0,-1-5 0,-1-2 0,-5 1 0,2-1 0,-2 2 0,-1-2 0,1 1 0,-3-2 0,-1-1 0,-2 0 0,0-1 0,0 1 0,1 0 0,-1 1 0,-2 0 0,0 0 0,0-1 0,0 2 0,0 1 0,0 1 0,0 1 0,0 0 0,0 2 0,0 0 0,0 0 0,0 0 0,0-1 0,0-1 0,0 0 0,0 0 0,0 0 0,0 1 0,0 0 0,0 0 0,0-2 0,0 1 0,0 0 0,0 0 0,0-1 0,0 0 0,0-1 0,0-1 0,0 0 0,0-1 0,1 0 0,1 0 0,1 1 0,0 0 0,-2 1 0,0-1 0,1 1 0,1 0 0,-1 1 0,1 0 0,0-1 0,1 1 0,0 1 0,1 0 0,1 3 0,-3-6 0,2 3 0,-3-2 0,1 1 0,1 0 0,-1 1 0,0-2 0,0 0 0,-1 0 0,0-1 0,2-1 0,0 2 0,-1-1 0,1 0 0,-1 0 0,-1 0 0,3 0 0,-3 0 0,1 1 0,0-2 0,-1 1 0,1-2 0,0 0 0,1 0 0,-2 1 0,1-1 0,0 2 0,-1-1 0,1-1 0,-1 0 0,1 0 0,0 0 0,2 1 0,-2 0 0,0-1 0,1 0 0,-1 1 0,2 2 0,0 0 0,0-1 0,0-1 0,-2 2 0,0-3 0,0 3 0,0-3 0,1 1 0,-1-1 0,1 1 0,1 0 0,0 0 0,0 0 0,-2 0 0,0-1 0,0 0 0,1 0 0,1 0 0,1 2 0,-2-3 0,2 3 0,-2-3 0,2 2 0,0 0 0,0 1 0,2 1 0,1 1 0,1 0 0,-2-1 0,0-1 0,-2-2 0,0 0 0,1 0 0,-1 0 0,0 2 0,1 0 0,-2 2 0,1-2 0,1-1 0,1 0 0,0 0 0,0 1 0,-1 0 0,-2 1 0,0 1 0,2 0 0,2-1 0,2-1 0,-2 0 0,-2 1 0,-2 0 0,1 0 0,1-1 0,0-2 0,0-1 0,-1-1 0,-1 3 0,-1-4 0,1 6 0,-3-6 0,1 3 0,0-2 0,2 1 0,1-1 0,0 2 0,1 0 0,-1 1 0,0-1 0,0-1 0,-2 0 0,-1-1 0,1 1 0,-2-1 0,1 1 0,-1-1 0,-1 1 0,2-2 0,-1 1 0,0-1 0,-1 1 0,-1 1 0,2-2 0,0-1 0,1-1 0,1 0 0,-1 0 0,1 0 0,1 0 0,1 0 0,0 0 0,-1 0 0,-1 0 0,-1 0 0,1 2 0,0 0 0,0 0 0,0 1 0,0-1 0,0 0 0,-1 0 0,1-2 0,-1 2 0,0 0 0,1 0 0,0-1 0,0 1 0,1 0 0,-1 0 0,1 1 0,0-1 0,0 0 0,0-1 0,1 0 0,1 0 0,0 1 0,-1 0 0,0 2 0,0-1 0,0 2 0,1-1 0,0 0 0,0 0 0,0-2 0,0 0 0,0 0 0,0 1 0,-1 0 0,1 0 0,0 1 0,2-1 0,1-1 0,-1 2 0,0-2 0,0 2 0,0 0 0,2 0 0,-1 0 0,1 0 0,1 0 0,-2-2 0,2 1 0,0 0 0,-1 1 0,1 1 0,1 0 0,1 1 0,1-2 0,-1 2 0,2-2 0,1 0 0,0 0 0,1 1 0,-1-1 0,1 1 0,2 1 0,1-1 0,0 2 0,0-1 0,0 0 0,-2 1 0,-1-2 0,0 0 0,-1-1 0,1 0 0,-3-1 0,0-1 0,-1-1 0,1-1 0,0 0 0,0 2 0,0 1 0,-1 1 0,0 1 0,-1-3 0,-2 1 0,1-1 0,-1 0 0,0 0 0,-1-1 0,-1 1 0,-1 0 0,-1 0 0,0 0 0,0-2 0,-1 0 0,1 0 0,0 0 0,0 0 0,0 0 0,-1 0 0,0 0 0,2 2 0,-1 0 0,1 1 0,-1 1 0,1-2 0,1 3 0,1-1 0,0 1 0,0 0 0,2 0 0,1 1 0,2-2 0,1 1 0,0 0 0,0-1 0,-2 0 0,-1-1 0,-2 1 0,-1 0 0,-2 1 0,1-2 0,-1 1 0,0-2 0,0 0 0,-1 0 0,0 0 0,0 0 0,1 1 0,-1-2 0,0-1 0,0 2 0,0 0 0,0 0 0,-1 1 0,2 0 0,-1-1 0,2 1 0,1-1 0,1 1 0,2 1 0,0 2 0,-1-2 0,0 2 0,-1 1 0,-1-1 0,0 0 0,-1 0 0,0-2 0,0 0 0,-2 1 0,-1-2 0,-2 3 0,0-1 0,1 1 0,-1 1 0,2-1 0,-2-1 0,-1 0 0,-1 0 0,0 1 0,0 1 0,0-1 0,2 0 0,0-2 0,1 0 0,-1 0 0,-1 2 0,-1-2 0,-2 0 0,0 1 0,0-1 0,0 1 0,0 0 0,0 0 0,0 2 0,0 0 0,0 0 0,0 0 0,0 0 0,0 0 0,0 1 0,0 1 0,0-1 0,0 0 0,2-1 0,1 3 0,1 0 0,0 2 0,-1-1 0,1-1 0,0 1 0,-1 1 0,2 1 0,-2 0 0,1 1 0,1 2 0,0-2 0,0 2 0,1-1 0,-2-1 0,-1 0 0,0-2 0,-1-1 0,1-2 0,-1 0 0,1-1 0,-3 1 0,0 0 0,2 2 0,1 0 0,0 1 0,-1-1 0,-2-1 0,0 0 0,0-1 0,0 2 0,0 0 0,0 0 0,0 1 0,0-2 0,0-1 0,0-1 0,0-1 0,0 0 0,0 2 0,0 0 0,0 1 0,0 0 0,0 1 0,0-1 0,0 1 0,0-1 0,0 1 0,0-1 0,0 0 0,0 0 0,0-2 0,0 0 0,0-1 0,0-1 0,0 1 0,0 0 0,0 1 0,0 0 0,0-1 0,0 1 0,0-2 0,0 1 0,0 1 0,0-1 0,0 0 0,0 1 0,0 1 0,0 0 0,0 2 0,0-1 0,0 1 0,0-1 0,0 1 0,0 0 0,0 1 0,0 1 0,0 2 0,-2 1 0,-1 2 0,0 1 0,1-2 0,2 0 0,0-1 0,0 0 0,0 2 0,0 1 0,-2 0 0,-1 0 0,0 0 0,1 0 0,2 0 0,0 0 0,0 0 0,0 0 0,0 0 0,0 0 0,0-1 0,0-1 0,-2-1 0,-1-2 0,0-1 0,1 0 0,2-1 0,0-1 0,0 0 0,0 1 0,0-1 0,0 1 0,0-1 0,0 0 0,0-1 0,0 0 0,0-1 0,0-1 0,0 0 0,0 0 0,0-1 0,0 0 0,0-1 0,0 0 0,0 0 0,0-1 0,0 0 0,0 1 0,0 1 0,0-1 0,0 0 0,0 0 0,0 1 0,0 1 0,0 0 0,0 0 0,1 0 0,1 0 0,0 1 0,1-1 0,-2 0 0,-1 1 0,0 1 0,1 2 0,1 0 0,2 3 0,2 1 0,-2-1 0,0 1 0,0 0 0,-1 2 0,0 1 0,0 0 0,-1 0 0,3-1 0,0-1 0,-2-3 0,2-1 0,-3-1 0,3 0 0,1 0 0,-1 0 0,0 0 0,0 1 0,1 0 0,-1 0 0,2 3 0,0 1 0,2 0 0,-1 0 0,-1-1 0,1 1 0,0 1 0,1 1 0,-2 0 0,0-2 0,-2 0 0,0-5 0</inkml:trace>
  <inkml:trace contextRef="#ctx0" brushRef="#br0" timeOffset="1">5394 5924 24575,'3'12'0,"-3"-11"0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3"/>
    </inkml:context>
    <inkml:brush xml:id="br0">
      <inkml:brushProperty name="width" value="0.025" units="cm"/>
      <inkml:brushProperty name="height" value="0.025" units="cm"/>
      <inkml:brushProperty name="transparency" value="204"/>
    </inkml:brush>
  </inkml:definitions>
  <inkml:trace contextRef="#ctx0" brushRef="#br0">1102 2698 24575,'19'17'0,"2"2"0,3-1 0,0 0 0,3-2 0,2 0 0,-1 0 0,0-1 0,-5 0 0,0-1 0,1 0 0,-1-3 0,1-5 0,-1-1 0,1-2 0,0 1 0,-1 1 0,1 0 0,-1 2 0,1 0 0,3 2 0,4 1 0,6 3 0,10 5 0,10 5 0,10 4 0,6 1 0,2 0 0,-2-2 0,-2-2 0,-5-3 0,-3-4 0,-6 2 0,-6-3 0,-9-1 0,-10-4 0,-4-4 0,-5-3 0,0 1 0,0-1 0,-3-1 0,-3-1 0,-6 0 0,-1 1 0,-2 2 0,-2 1 0,-1-2 0,-4 1 0,-1-2 0,0 2 0,0 0 0,0 2 0,0 1 0,0 1 0,0 1 0,0 2 0,0 0 0,-4 1 0,-6-1 0,-4-3 0,-4-1 0,-1-2 0,2-2 0,-3-2 0,0 1 0,1-1 0,0 1 0,-1-1 0,-1-2 0,0 0 0,1 0 0,3 0 0,2 0 0,-2 2 0,2 1 0,-1 0 0,0 2 0,0-1 0,-1 3 0,-1 0 0,-2 0 0,1 0 0,-1 1 0,2 2 0,3-1 0,1 2 0,4-2 0,0 0 0,3-1 0,-2-2 0,-1 1 0,-1-1 0,0 2 0,1 1 0,-1-1 0,0 0 0,0 0 0,1-1 0,1 0 0,0-1 0,-2-2 0,2 1 0,0-1 0,0 2 0,1 1 0,-2 0 0,1 0 0,1-2 0,-1 0 0,-1 0 0,-1 2 0,-1 0 0,-3 0 0,-3 0 0,-1 1 0,-1 0 0,0 0 0,0-2 0,-3 0 0,2 1 0,1-1 0,0 1 0,-1 0 0,-2 0 0,0 0 0,-1-2 0,-3 0 0,-2 2 0,1-2 0,-3-1 0,3-2 0,0-2 0,2 0 0,6 0 0,1 0 0,2 0 0,1 0 0,-1 0 0,-2 0 0,1 0 0,-1 0 0,0 0 0,-2 0 0,0 0 0,1-2 0,9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09"/>
    </inkml:context>
    <inkml:brush xml:id="br0">
      <inkml:brushProperty name="width" value="0.025" units="cm"/>
      <inkml:brushProperty name="height" value="0.025" units="cm"/>
      <inkml:brushProperty name="transparency" value="204"/>
    </inkml:brush>
  </inkml:definitions>
  <inkml:trace contextRef="#ctx0" brushRef="#br0">855 550 24575,'10'5'0,"0"0"0,1 1 0,0-1 0,0 1 0,1 1 0,0-2 0,-2 0 0,-2-1 0,0 0 0,0 1 0,2 1 0,1 1 0,0 0 0,0-1 0,-2 0 0,0 2 0,-1 0 0,0 1 0,0-1 0,1-1 0,0 0 0,1 1 0,-1-3 0,0-1 0,-3 0 0,1 0 0,0 0 0,-1 2 0,2-1 0,1 1 0,1 0 0,0-1 0,0 1 0,2-1 0,0 2 0,2 0 0,0 1 0,-1 1 0,1 0 0,0 0 0,2 2 0,0 0 0,1-1 0,1 1 0,1 0 0,0 0 0,-2 1 0,-2-1 0,-3-1 0,1-1 0,-2 0 0,-1-2 0,-1 3 0,-1-2 0,0 0 0,-1 0 0,0 0 0,0 0 0,0-1 0,-1 0 0,-2-1 0,1 1 0,1-1 0,-1 0 0,-1 1 0,0-1 0,0 0 0,1 0 0,-1 0 0,1-2 0,-2 2 0,2-1 0,0 2 0,0 1 0,1 0 0,1-1 0,1 2 0,-1-2 0,1 1 0,-1 0 0,-1 0 0,1-2 0,0 1 0,0-1 0,-1-1 0,-1 1 0,0 0 0,1 1 0,1 0 0,0-1 0,0 1 0,1-1 0,0 1 0,1 2 0,1 0 0,1 3 0,2 0 0,0 2 0,3 0 0,0 0 0,0 0 0,0 1 0,-2 0 0,-1 1 0,-1-2 0,0-1 0,-1 0 0,1-2 0,0 0 0,0 0 0,0-2 0,-3 1 0,2 1 0,-1 0 0,1 1 0,1 0 0,-1 0 0,1 1 0,-1 1 0,0 0 0,0-3 0,0 0 0,2 1 0,-1 0 0,-1 1 0,-2-1 0,0-1 0,1 0 0,0 1 0,1-2 0,1 2 0,-1-2 0,1 1 0,1-1 0,1 2 0,-2-1 0,1 2 0,-2 0 0,1-1 0,1-1 0,-2-1 0,1-1 0,-1 2 0,1 0 0,2-1 0,0 0 0,-1 0 0,-1 1 0,-1 0 0,1 0 0,-1-3 0,0-1 0,-3 0 0,0 3 0,1-1 0,-1 1 0,3-2 0,0-1 0,-1 2 0,0 0 0,-3 1 0,0-1 0,1 0 0,0 1 0,-1 1 0,0-1 0,-2 0 0,0 1 0,0-2 0,-2 1 0,2-1 0,-1-1 0,2 0 0,-2 0 0,-1-1 0,0 0 0,0 1 0,-1 0 0,1 1 0,0-1 0,1 0 0,0-1 0,-2 0 0,0 1 0,-1 1 0,0 0 0,1 2 0,0-1 0,1 1 0,0 1 0,0-1 0,1 0 0,0-2 0,0 0 0,2 1 0,-2 0 0,1 1 0,-2 0 0,3 0 0,1 0 0,-2-1 0,2-1 0,-3-1 0,0 2 0,0-1 0,-2 2 0,2-2 0,-1 1 0,0 1 0,0 0 0,0 0 0,0-1 0,1 0 0,0 2 0,-1-1 0,0 0 0,0-2 0,0 0 0,0-1 0,1 1 0,-1 0 0,0 0 0,1 0 0,-1 2 0,0 0 0,1-1 0,0-1 0,1 0 0,-1 1 0,-1 3 0,-2 1 0,2-1 0,1-1 0,1-2 0,-1-1 0,4 2 0,-1 2 0,6 5 0,0-1 0,-6-4 0,0-2 0,-5-3 0,4-1 0,6 4 0,-4-5 0,3 3 0,-6-4 0,1 2 0,1 0 0,0 1 0,-2-1 0,0 3 0,0-5 0,0 1 0,-3-2 0,0-1 0,-2 1 0,0-1 0,2 0 0,0 1 0,2-2 0,-1 0 0,-1-2 0,0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0"/>
    </inkml:context>
    <inkml:brush xml:id="br0">
      <inkml:brushProperty name="width" value="0.025" units="cm"/>
      <inkml:brushProperty name="height" value="0.025" units="cm"/>
      <inkml:brushProperty name="transparency" value="204"/>
    </inkml:brush>
  </inkml:definitions>
  <inkml:trace contextRef="#ctx0" brushRef="#br0">1027 913 24575,'4'4'0,"5"3"0,1 0 0,1 1 0,0 3 0,0 1 0,0-1 0,0 0 0,0-3 0,0 0 0,-1 0 0,0 0 0,-1-2 0,0 1 0,0-1 0,-1 1 0,-1 2 0,0-1 0,2-1 0,0 0 0,1 0 0,1 0 0,2 2 0,2 2 0,2 1 0,-1 3 0,-2-3 0,0 0 0,-1-2 0,3 0 0,-1-1 0,2 0 0,-1 1 0,-3-1 0,2 0 0,-1 1 0,2 1 0,1 1 0,-2 0 0,1 0 0,-3-2 0,0 1 0,-2-1 0,0 0 0,1-1 0,0-2 0,2 0 0,1 0 0,-1 1 0,-1 1 0,0-2 0,-1 0 0,-1 0 0,2 0 0,-1 2 0,1 0 0,1 0 0,-1 3 0,0-1 0,1 3 0,-1 0 0,0-3 0,-1 1 0,-1 0 0,0-1 0,0 1 0,0-1 0,0-2 0,0 1 0,0 1 0,0 0 0,-1 0 0,2-1 0,-2 1 0,1 0 0,-1-1 0,-1-1 0,0-2 0,0 1 0,0 0 0,0-1 0,0 0 0,1 0 0,1 2 0,0-1 0,-1 2 0,2 0 0,-1-1 0,-1 0 0,0-2 0,0 0 0,-1 0 0,-1 1 0,-1 0 0,-1 1 0,1-1 0,0 1 0,-1 1 0,1 0 0,2 0 0,-1-1 0,1 0 0,0-1 0,0 1 0,-2 0 0,0 0 0,-1 0 0,0-1 0,1-1 0,-1 1 0,2 0 0,0 0 0,-1 1 0,0-1 0,0 1 0,0-1 0,2 3 0,-4-5 0,1 3 0,-4-5 0,2 2 0,-1-1 0,0 2 0,1-1 0,2 1 0,1 0 0,0 0 0,-1 0 0,-1 2 0,0 0 0,1 1 0,0 0 0,-1-1 0,0 0 0,-1-1 0,0 0 0,0-1 0,-1 1 0,1 1 0,-1 0 0,-1 0 0,0-1 0,-2 0 0,0 0 0,0-1 0,0 0 0,0-1 0,0 1 0,0 0 0,0 0 0,0 1 0,0 0 0,0 1 0,0 2 0,0 0 0,0 3 0,0-1 0,0 1 0,0 2 0,0-1 0,0 0 0,0 0 0,0-1 0,-2 1 0,-1-1 0,0-2 0,1 0 0,0-2 0,-1 1 0,-1-1 0,-1 0 0,2 1 0,-1 0 0,-2 0 0,-1-1 0,-1 1 0,0 0 0,0 0 0,-1 0 0,-1-3 0,-2 0 0,0-1 0,-1-1 0,1 1 0,1 0 0,-1 1 0,2 0 0,-1 0 0,0-1 0,0-1 0,-1-3 0,-2 2 0,-1-1 0,-2 1 0,-1 2 0,1 1 0,1 1 0,1 0 0,4-2 0,0-2 0,-4 2 0,1 1 0,-1 2 0,0-1 0,1 0 0,-1-1 0,-1-1 0,1 3 0,-1-2 0,2-1 0,1 0 0,3-2 0,0 1 0,0 1 0,1 0 0,-1 0 0,-2 1 0,1-1 0,-1 3 0,3-1 0,3 0 0,1 0 0,1-1 0,-3 0 0,-1 3 0,-4 0 0,-2 1 0,1 2 0,-1 0 0,2 0 0,-1 0 0,1-2 0,-2-2 0,-2-1 0,-3 0 0,-1 3 0,-1 3 0,-5 0 0,-5 2 0,-8 2 0,-9 0 0,0 1 0,1-1 0,9-5 0,8-1 0,5-5 0,5-4 0,2-2 0,2-2 0,1 0 0,0 0 0,0 0 0,-2 0 0,-1 0 0,0 0 0,0 0 0,4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1"/>
    </inkml:context>
    <inkml:brush xml:id="br0">
      <inkml:brushProperty name="width" value="0.025" units="cm"/>
      <inkml:brushProperty name="height" value="0.025" units="cm"/>
      <inkml:brushProperty name="transparency" value="204"/>
    </inkml:brush>
  </inkml:definitions>
  <inkml:trace contextRef="#ctx0" brushRef="#br0">1078 1056 24575,'29'16'0,"8"6"0,-4 2 0,-5 1 0,-6-3 0,-7-3 0,-1-7 0,-2-3 0,1 0 0,0-1 0,1 2 0,1 2 0,0 0 0,0 1 0,1 0 0,-3 1 0,2-1 0,2 2 0,1 1 0,7 1 0,4 4 0,2 2 0,2 3 0,-5-2 0,-7-3 0,-5-6 0,-5-3 0,-1-3 0,0 0 0,2 2 0,-1-2 0,-1 0 0,-1-1 0,-1-3 0,0 2 0,0-1 0,0 1 0,-2 2 0,1-2 0,-1 2 0,3-1 0,1 0 0,2 2 0,2 0 0,2 2 0,2 2 0,1 1 0,0 0 0,-3 0 0,-2-2 0,-2 1 0,-5-6 0,-1 2 0,-3-5 0,-1 3 0,2 0 0,0 1 0,0-2 0,3-1 0,0 0 0,0 4 0,1 2 0,0 1 0,-1 0 0,0-1 0,-3-2 0,0 1 0,-1 0 0,-1 0 0,0 0 0,1-1 0,0-1 0,2 0 0,-3-1 0,0 1 0,0 0 0,-2 2 0,0 0 0,0-1 0,0-2 0,0-1 0,0-1 0,0 1 0,0 0 0,0-2 0,0 1 0,0-1 0,0 0 0,0 0 0,0-1 0,0 1 0,-2 0 0,-4 1 0,-5 0 0,-2 2 0,-1 0 0,1 3 0,5 1 0,0-1 0,0 0 0,0-2 0,-2 0 0,0 0 0,2-1 0,1 0 0,-2-2 0,-2 0 0,-4 0 0,0 1 0,-1 3 0,2 0 0,1 1 0,1-2 0,1-1 0,0-2 0,-2-1 0,-1 0 0,-1 0 0,0 0 0,1 2 0,4-3 0,0 3 0,5-5 0,0 2 0,0-1 0,0 1 0,0 0 0,-3 0 0,2-1 0,-3 1 0,4 0 0,-2 1 0,1 2 0,2-1 0,-2 1 0,2 0 0,-2 0 0,-1-1 0,1 0 0,-1 1 0,0 1 0,-1-2 0,0 1 0,1 0 0,1-1 0,0 1 0,-1-2 0,0 0 0,-1 1 0,0 0 0,1-1 0,-1 0 0,0-1 0,-1 0 0,1 2 0,0 0 0,2-1 0,1 0 0,0 0 0,0 0 0,0 0 0,0 1 0,0-2 0,1 2 0,-2 0 0,1-1 0,-1-1 0,1 0 0,-1 0 0,-1-1 0,0 1 0,0-2 0,0 2 0,-1-1 0,1 0 0,0-1 0,0-2 0,-1 0 0,2 0 0,-1 0 0,2 0 0,-1 0 0,-1 0 0,-1 0 0,-4 0 0,4 0 0,-3 0 0,3 0 0,-2 0 0,0 0 0,1 0 0,2 0 0,-1 0 0,0 0 0,-2-2 0,-1-2 0,-1-2 0,-2-5 0,-1-1 0,-3-2 0,-1 0 0,-2-1 0,0 0 0,-5 0 0,25 14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2"/>
    </inkml:context>
    <inkml:brush xml:id="br0">
      <inkml:brushProperty name="width" value="0.025" units="cm"/>
      <inkml:brushProperty name="height" value="0.025" units="cm"/>
      <inkml:brushProperty name="transparency" value="204"/>
    </inkml:brush>
  </inkml:definitions>
  <inkml:trace contextRef="#ctx0" brushRef="#br0">1064 1231 24575,'4'2'0,"5"7"0,0-1 0,0-2 0,0 1 0,0-1 0,-1 1 0,0 1 0,2 1 0,1 0 0,1-1 0,0 0 0,-2 1 0,3-1 0,0 1 0,0-1 0,0-1 0,-2-1 0,2 1 0,-1 0 0,3-1 0,-1 0 0,1 1 0,-1 0 0,-1 1 0,0 1 0,-2 2 0,3-1 0,-1 2 0,1-1 0,2-1 0,-2 1 0,0 1 0,-1-1 0,-4 1 0,1-1 0,0-1 0,0-2 0,3 3 0,-2 0 0,-2 1 0,2 2 0,-1-2 0,1 2 0,-2-2 0,0-1 0,-2 0 0,-3-2 0,-2-1 0,-1-1 0,1 0 0,1 1 0,0 2 0,-1 0 0,-2 0 0,0-2 0,0-1 0,0 2 0,0-4 0,0 3 0,0-3 0,0 2 0,0 1 0,0-2 0,-1 0 0,-2-2 0,-3 0 0,-3 1 0,-4-2 0,-2-1 0,0-2 0,-3 0 0,0 0 0,0 0 0,2 1 0,1 2 0,0-1 0,0 0 0,1-1 0,2-1 0,1 0 0,3 0 0,1 1 0,-1 1 0,4 2 0,-3-1 0,3 1 0,0 1 0,2 1 0,-2 2 0,0 1 0,-1-1 0,-2 1 0,1-2 0,0 1 0,2-1 0,0 0 0,1 1 0,0-1 0,-1-1 0,0 0 0,-1-1 0,1 0 0,0-2 0,-1-1 0,1 2 0,0-2 0,-1 4 0,1-4 0,-2 0 0,2-2 0,-1 0 0,0 1 0,0 1 0,0 0 0,0 0 0,1 1 0,-2-1 0,-1 0 0,1-1 0,-1-1 0,0 0 0,0 0 0,-1 0 0,-1 0 0,-2 0 0,1 0 0,0 0 0,0 0 0,2 0 0,1 0 0,1-1 0,-1-1 0,0 0 0,1-2 0,0 0 0,-2 1 0,1-2 0,1 1 0,0-2 0,1-1 0,-3 1 0,-1 0 0,8 5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3"/>
    </inkml:context>
    <inkml:brush xml:id="br0">
      <inkml:brushProperty name="width" value="0.025" units="cm"/>
      <inkml:brushProperty name="height" value="0.025" units="cm"/>
      <inkml:brushProperty name="transparency" value="204"/>
    </inkml:brush>
  </inkml:definitions>
  <inkml:trace contextRef="#ctx0" brushRef="#br0">3481 1071 24575,'71'30'0,"-6"-1"0,-10-6 0,-7-5 0,-12-6 0,-8-3 0,-6-2 0,-5-2 0,-4 0 0,-1 0 0,-2 0 0,0 1 0,0-1 0,-1-1 0,-2 0 0,3 1 0,-5-1 0,4 2 0,-4-2 0,0 3 0,0-1 0,0 1 0,1-2 0,0-1 0,1 1 0,1-1 0,-1 2 0,3-2 0,-2 1 0,4-1 0,0 0 0,2 1 0,3 0 0,2 3 0,2 3 0,3 2 0,1 1 0,7 3 0,5-1 0,2 3 0,6-1 0,2 0 0,4 3 0,1 0 0,-18-3 0</inkml:trace>
  <inkml:trace contextRef="#ctx0" brushRef="#br0" timeOffset="1">4471 1952 24575,'-4'5'0,"-3"2"0,0 0 0,1 2 0,1-1 0,1-1 0,1 1 0,-1-1 0,1 0 0,1 0 0,-2-1 0,1 2 0,-1 0 0,0-1 0,2 1 0,-2-2 0,1 2 0,-1-1 0,-2 3 0,4-4 0,-3 1 0,3-3 0,-2 2 0,-1 0 0,2 1 0,1-2 0,1 0 0,-1-1 0,-1 0 0,0 1 0,1 0 0,1 1 0,-2-1 0,1 1 0,-1 0 0,2 1 0,1 0 0,-2-1 0,-1 2 0,0-1 0,1 1 0,1-1 0,-1-1 0,-1 0 0,0 0 0,0 1 0,0 0 0,-1 0 0,2 0 0,-2-1 0,-1 1 0,0 0 0,-1 1 0,0-1 0,-1 0 0,1 0 0,-2-1 0,1 0 0,-2-1 0,1 1 0,0 0 0,1 1 0,1 2 0,2-2 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5"/>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0,-9-8 0,-8-6 0,-1-3 0,0-2 0,-2-2 0,-3-3 0,-7-4 0,-4-1 0,1-3 0,3-2 0,4-1 0,14 2 0,10 6 0,6 4 0,2 2 0,-10-1 0,-11-4 0,-9-2 0,-5-2 0,-3 1 0,2 0 0,-1 1 0,-2-1 0,-4 0 0,-5 0 0,-2 1 0,-4-1 0,-1 0 0,-1-1 0,-1 0 0,-1 0 0,1 0 0,1-1 0,3 0 0,-1 0 0,-1-2 0,1 2 0,1 1 0,6 1 0,8 4 0,3 2 0,0 0 0,-10 0 0,-7-4 0,-5-2 0,-4-1 0,0-3 0,-3 1 0,0-1 0,0 0 0,0 3 0,0 2 0,0 0 0,0 1 0,0-1 0,0-2 0,0 0 0,-2-1 0,-5 1 0,-4 1 0,-3 0 0,-2 2 0,1-1 0,-2 0 0,-1 1 0,0 0 0,0 0 0,0 0 0,0-1 0,1-2 0,1 1 0,4-2 0,2 1 0,-2-1 0,-1 1 0,-2 1 0,-3 0 0,-1 0 0,0 0 0,4-1 0,0 1 0,2-1 0,-1 0 0,2-1 0,-1 1 0,0 0 0,-1-1 0,-1-2 0,1 0 0,-1 1 0,0 1 0,-1 3 0,0 1 0,0 0 0,0 0 0,1-3 0,-1-1 0,2 0 0,1-2 0,1-1 0,0 1 0,0 1 0,-2 1 0,-2 1 0,-3-1 0,0 0 0,1 0 0,1-2 0,-1 1 0,-2-2 0,-1 0 0,0 2 0,0 0 0,-1 1 0,1-1 0,0-2 0,-3 0 0,-5 1 0,-4 1 0,1-1 0,3 2 0,4-4 0,4 2 0,3 0 0,0-2 0,2 2 0,0-2 0,-2 1 0,0 1 0,-3-1 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6"/>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7"/>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0,-2 1 0,-4 1 0,-2-2 0,1 0 0,0-3 0,3-1 0,0 1 0,0 0 0,1 3 0,0-1 0,-1 0 0,1 1 0,2-3 0,1 2 0,2-1 0,0-1 0,0 2 0,-3-1 0,-1 0 0,-2 0 0,0 0 0,1 1 0,0 0 0,2 0 0,-1-1 0,1 2 0,-2 2 0,0-1 0,0 0 0,-3 0 0,2-2 0,-2 1 0,-1 0 0,-2 1 0,-4-1 0,-1 1 0,-2 1 0,-2 0 0,-1 0 0,0 0 0,0 0 0,0 1 0,0 0 0,-3 1 0,-3 0 0,-3 1 0,-3-2 0,0-3 0,-2-1 0,-1-1 0,1-1 0,2 2 0,0-1 0,-1 2 0,1-1 0,-3-1 0,2 2 0,-1-3 0,2 0 0,0 0 0,-1-2 0,1 1 0,-1 1 0,1 1 0,0-2 0,0-1 0,1 0 0,0 0 0,0 0 0,0 2 0,0 0 0,1 0 0,0 2 0,0-1 0,2 1 0,-1 1 0,-1-2 0,0 1 0,-2-1 0,1 1 0,0-1 0,1 1 0,0-1 0,-1 1 0,1-1 0,-1 2 0,2 0 0,0 0 0,-1 1 0,2-2 0,0 1 0,0-1 0,-2 1 0,1 1 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8"/>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19"/>
    </inkml:context>
    <inkml:brush xml:id="br0">
      <inkml:brushProperty name="width" value="0.025" units="cm"/>
      <inkml:brushProperty name="height" value="0.025" units="cm"/>
      <inkml:brushProperty name="transparency" value="204"/>
    </inkml:brush>
  </inkml:definitions>
  <inkml:trace contextRef="#ctx0" brushRef="#br0">839 0 24575,'0'6'0,"0"4"0,0 4 0,2 2 0,2 0 0,3-2 0,4 1 0,-1-1 0,-1 1 0,-1 1 0,0-1 0,1 0 0,2-2 0,-2 1 0,0 2 0,-1-1 0,0 1 0,2-2 0,1 0 0,3-2 0,0-2 0,0 0 0,-3 1 0,-2 0 0,0-1 0,0-2 0,-1 0 0,0 0 0,-1 0 0,1 1 0,3 0 0,0 1 0,1 1 0,1-1 0,1-1 0,1 0 0,2-1 0,-1-1 0,-2-1 0,-3 0 0,-2 1 0,1-1 0,1-1 0,2 1 0,-1-2 0,-1 2 0,-2-2 0,1 1 0,2-1 0,0-1 0,3 3 0,-6-3 0,1 4 0,-5-1 0,2 0 0,3 1 0,3-2 0,5 0 0,1 2 0,2 2 0,-3 4 0,-5-1 0,-3 0 0,-2-3 0,2-2 0,0-1 0,0 1 0,0 0 0,-1 2 0,3-1 0,-1 1 0,0-3 0,0 0 0,0 1 0,-1 0 0,2 1 0,-2 1 0,-1-2 0,3 0 0,0 0 0,4 0 0,2-1 0,2 0 0,1 0 0,0 3 0,0 1 0,3 2 0,2 0 0,-1-1 0,0-1 0,-4 1 0,0 1 0,3 1 0,2-1 0,-1-1 0,-2 1 0,-5 0 0,-3 1 0,-3-1 0,1-3 0,0 0 0,2-1 0,2 0 0,1-2 0,-1 1 0,1-1 0,-2 1 0,-1 2 0,0-1 0,1 1 0,-1 2 0,0 1 0,0 1 0,-4 1 0,0-1 0,-3-1 0,-1-1 0,0-1 0,-2 0 0,3-1 0,-2 2 0,-1-1 0,2 0 0,-2 1 0,1-3 0,0 1 0,0 0 0,-2-2 0,-1 2 0,-2 1 0,0 2 0,2 1 0,0 2 0,1-2 0,-1 0 0,-1 0 0,2 2 0,-1 2 0,2 0 0,0-1 0,-2 1 0,-1 2 0,-2 5 0,0 3 0,0 2 0,3 5 0,3 0 0,1 3 0,2-3 0,-3-4 0,-3-3 0,1-2 0,-1 1 0,2-3 0,1-1 0,1 2 0,-1-1 0,1 0 0,1-1 0,0-3 0,0 0 0,-2 0 0,-2-2 0,-1-1 0,1 0 0,0-1 0,-1 0 0,2-1 0,-1-1 0,1 0 0,1 1 0,-2 0 0,-1 2 0,-1-2 0,2 0 0,-2 1 0</inkml:trace>
  <inkml:trace contextRef="#ctx0" brushRef="#br0" timeOffset="1">103 645 24575,'6'-6'0,"6"-7"0,3-3 0,-2 1 0,0 2 0,0-1 0,-2 3 0,2 0 0,-3 0 0,2 4 0,0-1 0,1-2 0,-2 1 0,0-2 0,-3 3 0,-2 1 0,0 2 0,-1 0 0,1-2 0,2 0 0,0-1 0,1 0 0,2 0 0,-3 0 0,-1 0 0,0 0 0,-2 1 0,1 0 0,1-1 0,1 0 0,1 0 0,-2 1 0,-1 0 0,-2 1 0,-1-2 0,2 0 0,2-1 0,-1 0 0,1 1 0,-2 0 0,-1 1 0,4-2 0,-1-1 0,2 3 0,-2 1 0,-4 1 0,-1 2 0,0-1 0,1-2 0,2 0 0,1 0 0,0-1 0,-1 3 0,-1 1 0,0 0 0,1-1 0,0-1 0,2 0 0,-2-1 0,1 2 0,-2 0 0,3-1 0,-4 2 0,5-5 0,-5 2 0,3-3 0,1 2 0,0 2 0,-1-1 0,1 2 0,-1-1 0,0-1 0,2 0 0,1-2 0,3 2 0,-3 1 0,1 4 0,-5 1 0,2-2 0,3 0 0,-5 0 0,8-5 0,-9 6 0,5-3 0,-5 4 0,2 0 0,2 0 0,-2-2 0,7-4 0,-7 3 0,6-3 0,-7 6 0,2 0 0,2 0 0,1 0 0,2 0 0,-3 0 0,0 0 0,-4 0 0,0 0 0,1 0 0,-1 0 0,1 0 0,-1 2 0,-2 0 0,0 0 0,-1 0 0,0 0 0,1 0 0,0 0 0,0 0 0,-1 0 0,-2 1 0,0 3 0,0 0 0,0 1 0,0 0 0,0-1 0,0 0 0,0 1 0,0-2 0,0 0 0,0 0 0,-2 1 0,0-1 0,-3 1 0,1 1 0,1-1 0,1-2 0,2-1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54"/>
    </inkml:context>
    <inkml:brush xml:id="br0">
      <inkml:brushProperty name="width" value="0.025" units="cm"/>
      <inkml:brushProperty name="height" value="0.025" units="cm"/>
      <inkml:brushProperty name="transparency" value="204"/>
    </inkml:brush>
  </inkml:definitions>
  <inkml:trace contextRef="#ctx0" brushRef="#br0">1120 2665 24575,'16'9'0,"2"0"0,0-1 0,-2-1 0,-2 0 0,-1-3 0,0 0 0,1-1 0,-1 1 0,-1-1 0,-2-1 0,1-1 0,1-1 0,3 0 0,4 1 0,1 1 0,1 2 0,-3 1 0,-3 1 0,-2-1 0,2 1 0,-2-1 0,1 0 0,-2 2 0,0 1 0,1 3 0,-1 1 0,1-1 0,0-1 0,1-3 0,1 0 0,0 0 0,-2 2 0,-1 1 0,-3 0 0,-4 0 0,-3 0 0,-2 0 0,-1-2 0,-4 0 0,-4-1 0,-2 1 0,-2 0 0,3-3 0,1-3 0,1 1 0,0-1 0,-1 3 0,-3 2 0,-2-1 0,1 1 0,1-2 0,1-3 0,2 0 0,-1 0 0,0 0 0,-1 0 0,-2 3 0,0-3 0,-2 1 0,3 0 0,-2-1 0,0 1 0,-2-1 0,-1-1 0,-1-1 0,-2 0 0,0 0 0,-2 0 0,-2 0 0,1 0 0,0 0 0,-1 0 0,12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1"/>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6"/>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0,-2-15 0</inkml:trace>
  <inkml:trace contextRef="#ctx0" brushRef="#br0" timeOffset="1">2997 2777 24575,'0'2'0,"2"6"0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8"/>
    </inkml:context>
    <inkml:brush xml:id="br0">
      <inkml:brushProperty name="width" value="0.025" units="cm"/>
      <inkml:brushProperty name="height" value="0.025" units="cm"/>
      <inkml:brushProperty name="transparency" value="204"/>
    </inkml:brush>
  </inkml:definitions>
  <inkml:trace contextRef="#ctx0" brushRef="#br0">1299 445 24575,'2'9'0,"2"3"0,3 5 0,2 1 0,0-2 0,1-1 0,-2-1 0,-1 0 0,-1-1 0,0 0 0,-2 1 0,1 0 0,0 0 0,0 0 0,4-2 0,1 0 0,2 0 0,0 3 0,-2 1 0,0 1 0,-1 0 0,0-3 0,-1 0 0,-1-1 0,1-1 0,-2 0 0,0-1 0,0-2 0,1 0 0,0 0 0,0-1 0,0 2 0,1-1 0,0-1 0,4 1 0,0 1 0,0-1 0,0 0 0,-2 0 0,-1-1 0,1-1 0,1 2 0,2 0 0,-1 0 0,0 0 0,0 0 0,-1-2 0,1 1 0,1 2 0,0 2 0,0 0 0,0 1 0,-2-2 0,1-1 0,0 1 0,2-2 0,-1 0 0,2-1 0,0 1 0,-1 1 0,2 0 0,-2 0 0,1 0 0,0-1 0,0 0 0,2-2 0,2-1 0,2 1 0,0 1 0,0 2 0,0 0 0,0 0 0,0 0 0,0 0 0,0 2 0,3 0 0,2 1 0,-1-2 0,0-1 0,-4-1 0,0 0 0,0-1 0,0-2 0,0 0 0,0 1 0,-2 1 0,-1-1 0,-2-1 0,0-2 0,-1 0 0,1 1 0,2 0 0,1 2 0,2-2 0,-1 2 0,-1-1 0,-1 1 0,0-1 0,1 0 0,0 0 0,-1 0 0,0 0 0,1 0 0,5 1 0,1-1 0,4 3 0,0 1 0,-3-1 0,-2 3 0,-3 3 0,-1 0 0,-1 1 0,-1-1 0,-2-5 0,-1 2 0,-2-2 0,0 0 0,-1 1 0,1-1 0,-1-1 0,-3 1 0,1 0 0,-3 0 0,0-1 0,0 0 0,1 0 0,1 0 0,-1 0 0,-1 0 0,-1 0 0,-1 0 0,-1 1 0,1 0 0,-1 1 0,1 1 0,2-2 0,-1 1 0,-1-1 0,0 0 0,-2 0 0,1 1 0,-1-1 0,1 2 0,0 0 0,1 0 0,0 2 0,-1 0 0,-2 0 0,1 2 0,0-2 0,0 0 0,1 0 0,-1 0 0,-1 2 0,1 0 0,0 0 0,0 1 0,-1 0 0,-1 1 0,0 1 0,1 0 0,1 2 0,-1 7 0,0 16 0,-2 14 0,0 12 0,3 3 0,0-11 0,1-10 0,-1-14 0,-3-13 0,0-3 0,0-4 0,0-2 0,0-1 0,0-2 0,0-1 0,0-1 0,0 2 0,0 0 0,0 0 0,0 1 0,0-1 0,0 0 0,0-1 0,0-1 0,1 0 0,1-1 0,1-1 0,-1 1 0,-1-2 0,0 0 0,2 3 0,0 0 0,-1 0 0,-1 1 0,-1-1 0,0 0 0,2 0 0,1 2 0,0 0 0,2 2 0,-3 1 0,-1-11 0</inkml:trace>
  <inkml:trace contextRef="#ctx0" brushRef="#br0" timeOffset="1">194 1163 24575,'4'-4'0,"5"-2"0,2 0 0,2 0 0,0 1 0,-2-1 0,1 1 0,-1 0 0,0 0 0,0-1 0,-2-1 0,1 1 0,2-1 0,2 2 0,-1 1 0,0 0 0,-1 0 0,-1 2 0,-1-3 0,1-1 0,1-1 0,-1-1 0,-1 3 0,-1 0 0,1 1 0,1-2 0,-1 0 0,0 0 0,-2-2 0,-1 0 0,1-1 0,3-1 0,0 0 0,3 0 0,2-2 0,0 0 0,0 2 0,-2 1 0,-4 3 0,-2 1 0,0-1 0,0 1 0,-1-2 0,0-2 0,0 1 0,3-2 0,2 0 0,1-1 0,0 0 0,-3 1 0,1 1 0,-1 1 0,0 1 0,2 1 0,1 0 0,0-1 0,1-1 0,-3 0 0,2 1 0,0 2 0,-2 0 0,0 3 0,-3-2 0,0-1 0,0 0 0,0-1 0,1 1 0,-1 1 0,0-3 0,3 1 0,3-6 0,-5 8 0,4-5 0,-7 7 0,3-3 0,-2-1 0,2 0 0,-1 1 0,2-2 0,2 1 0,3-2 0,0 1 0,-2 0 0,0 1 0,-2-1 0,-1 1 0,1-1 0,-1 0 0,2-1 0,-5 3 0,1 0 0,-3 3 0,3-2 0,0 0 0,1 0 0,-1-2 0,-3 0 0,-1 1 0,1 1 0,-3 0 0,1 1 0,-1 2 0,-2-1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0"/>
    </inkml:context>
    <inkml:brush xml:id="br0">
      <inkml:brushProperty name="width" value="0.025" units="cm"/>
      <inkml:brushProperty name="height" value="0.025" units="cm"/>
      <inkml:brushProperty name="transparency" value="204"/>
    </inkml:brush>
  </inkml:definitions>
  <inkml:trace contextRef="#ctx0" brushRef="#br0">1 1 24575,'5'0'0,"4"0"0,5 0 0,2 0 0,-1 0 0,-1 0 0,-2 0 0,-1 0 0,-1 0 0,-2 0 0,-1 0 0,0 2 0,-1 0 0,-1 2 0,1-1 0,-1 0 0,-2 0 0,-2 0 0,-1 1 0,0-1 0,0 2 0,0 0 0,0 0 0,0 1 0,0 1 0,0-1 0,-2 2 0,-2-1 0,-1-1 0,0 0 0,3-2 0,0 1 0,-1 2 0,0-1 0,1 0 0,2-1 0,0-1 0,0 2 0,0 1 0,0 4 0,0 1 0,0 2 0,0 3 0,0-7 0,0 2 0,0-10 0,0-1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31"/>
    </inkml:context>
    <inkml:brush xml:id="br0">
      <inkml:brushProperty name="width" value="0.025" units="cm"/>
      <inkml:brushProperty name="height" value="0.025" units="cm"/>
      <inkml:brushProperty name="transparency" value="204"/>
    </inkml:brush>
  </inkml:definitions>
  <inkml:trace contextRef="#ctx0" brushRef="#br0">311 62 24575,'14'9'0,"14"10"0,-2-2 0,-2-1 0,-3-1 0,0-2 0,-2-1 0,-1 0 0,-2-1 0,-2 1 0,-1-1 0,-1 1 0,-1-2 0,-1-1 0,-1-1 0,0-1 0,-1 1 0,3 0 0,0 1 0,4 2 0,-1 0 0,-1 0 0,-1 2 0,-2-1 0,0-1 0,0-1 0,-1-2 0,0 1 0,-1-1 0,2 2 0,2 3 0,0-1 0,2 0 0,-1 1 0,1-2 0,0 2 0,-1-1 0,0-1 0,1 0 0,-2 0 0,0 1 0,-1-1 0,-1 0 0,1-1 0,1 0 0,0 3 0,1-3 0,0 0 0,0 0 0,2 0 0,-2 1 0,-1-1 0,0-1 0,0 0 0,0 0 0,-1-1 0,-1 0 0,0-1 0,0 2 0,1 0 0,-3 2 0,-1-3 0,-2 0 0,-2-1 0,-1-1 0,-2 0 0,0-1 0,0 1 0,0 0 0,0-1 0,0-3 0</inkml:trace>
  <inkml:trace contextRef="#ctx0" brushRef="#br0" timeOffset="1">1 84 24575,'1'-1'0,"9"-4"0,0 1 0,-1 0 0,-1 2 0,-1 1 0,0 1 0,1 0 0,-1 0 0,1 0 0,-1 0 0,0 0 0,1 0 0,0 0 0,1 0 0,-2 0 0,-3 0 0,-3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2"/>
    </inkml:context>
    <inkml:brush xml:id="br0">
      <inkml:brushProperty name="width" value="0.025" units="cm"/>
      <inkml:brushProperty name="height" value="0.025" units="cm"/>
      <inkml:brushProperty name="transparency" value="204"/>
    </inkml:brush>
  </inkml:definitions>
  <inkml:trace contextRef="#ctx0" brushRef="#br0">116 0 24575,'5'0'0,"2"0"0,2 0 0,1 0 0,0 0 0,-2 0 0,-4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3"/>
    </inkml:context>
    <inkml:brush xml:id="br0">
      <inkml:brushProperty name="width" value="0.025" units="cm"/>
      <inkml:brushProperty name="height" value="0.025" units="cm"/>
      <inkml:brushProperty name="transparency" value="204"/>
    </inkml:brush>
  </inkml:definitions>
  <inkml:trace contextRef="#ctx0" brushRef="#br0">988 1054 24575,'3'10'0,"-1"5"0,0-2 0,-1 1 0,-1-1 0,0 1 0,0-1 0,0 3 0,0 0 0,0 3 0,0 0 0,0 3 0,0 4 0,0 2 0,0 1 0,0 1 0,0 0 0,0 2 0,0 1 0,0-1 0,0-1 0,0-2 0,0-3 0,0-2 0,0-2 0,0-3 0,-1 0 0,-2 0 0,-1 0 0,-1-1 0,-1-1 0,2-1 0,0-1 0,0-1 0,0 0 0,0 0 0,1 0 0,1-1 0,0-6 0</inkml:trace>
  <inkml:trace contextRef="#ctx0" brushRef="#br0" timeOffset="1">943 2001 24575,'0'11'0,"0"2"0,0 0 0,0 1 0,0 2 0,0 0 0,0 2 0,0 1 0,0 0 0,1-1 0,3-2 0,4 0 0,1-1 0,2 0 0,0 2 0,1-1 0,2 3 0,0 0 0,1 0 0,-1-3 0,1 0 0,3 0 0,1 2 0,3-1 0,-1-1 0,3-1 0,2-1 0,-1 1 0,0-2 0,-4 2 0,0-2 0,0-1 0,0-2 0,0-4 0,0-2 0,0-1 0,0 1 0,0 1 0,0-1 0,0 3 0,0-1 0,4 3 0,3 0 0,5 3 0,9 4 0,9 5 0,8 4 0,7 1 0,1 0 0,-2-3 0,-1 0 0,-5-4 0,-2-3 0,-7 2 0,-4-4 0,-9 0 0,-8-4 0,-4-4 0,-4-2 0,0 1 0,-1-2 0,-2 0 0,-3-1 0,-5 0 0,-1 1 0,-2 1 0,-1 2 0,-2-3 0,-3 2 0,-1-2 0,0 1 0,0 1 0,0 1 0,0 2 0,0 0 0,0 1 0,0 2 0,0 1 0,-3-1 0,-6 0 0,-4-2 0,-4-2 0,1-1 0,0-3 0,-1-1 0,-1 1 0,1-1 0,-1 0 0,0 0 0,0-2 0,-1 0 0,1 0 0,3 0 0,1 0 0,0 2 0,0 1 0,0 0 0,-1 1 0,1 0 0,-1 3 0,-1-1 0,-2 0 0,1 0 0,-1 2 0,2 1 0,2 0 0,2 0 0,3 0 0,0-1 0,2 0 0,0-3 0,-2 1 0,-1 0 0,0 1 0,1 2 0,-1-2 0,0 0 0,1 1 0,0-2 0,1 1 0,-1-2 0,0-1 0,1 1 0,0-1 0,-1 1 0,2 1 0,-2 1 0,1-1 0,1-1 0,-1-1 0,0 1 0,-2 1 0,-2 1 0,-1-1 0,-3 1 0,-1 0 0,-1 0 0,0 1 0,0-2 0,-2-1 0,1 1 0,1 0 0,0 0 0,0 1 0,-3-1 0,0 0 0,0 0 0,-4-2 0,0 2 0,0-1 0,-3-1 0,3-2 0,-1-2 0,3 0 0,5 0 0,2 0 0,1 0 0,0 0 0,0 0 0,-2 0 0,1 0 0,-1 0 0,-1 0 0,0 0 0,-1 0 0,1-2 0,0-3 0,3-1 0,-2-1 0,-1 1 0,-1-1 0,-1 1 0,-1-1 0,0 1 0,0 0 0,0-1 0,0 2 0,0 0 0,4 1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425"/>
    </inkml:context>
    <inkml:brush xml:id="br0">
      <inkml:brushProperty name="width" value="0.025" units="cm"/>
      <inkml:brushProperty name="height" value="0.025" units="cm"/>
      <inkml:brushProperty name="transparency" value="204"/>
    </inkml:brush>
  </inkml:definitions>
  <inkml:trace contextRef="#ctx0" brushRef="#br0">918 2477 24575,'7'7'0,"8"7"0,4 0 0,2 3 0,0-1 0,-2 1 0,0 1 0,-2-1 0,-1-3 0,0-2 0,0-3 0,0 0 0,0-2 0,-1 0 0,-3-1 0,0-2 0,0 0 0,0-2 0,0 2 0,-2-1 0,-1-1 0,1-1 0,1-1 0,2 0 0,4 0 0,1 3 0,1 0 0,-3 2 0,-3 0 0,-1 0 0,1 0 0,0 0 0,-2-1 0,0 3 0,0 0 0,1 3 0,-1 1 0,0 0 0,1-2 0,0-2 0,2-1 0,-1 0 0,-1 2 0,-2 2 0,-2-1 0,-3 0 0,-3 0 0,-2 0 0,-1-1 0,-3-1 0,-5 0 0,-1 0 0,-1 0 0,2-2 0,1-3 0,1 0 0,0 1 0,-1 1 0,-3 3 0,-2-2 0,2 1 0,0-1 0,2-3 0,0 0 0,0-1 0,0 1 0,-1 1 0,-1 0 0,-1 0 0,-1-1 0,2 1 0,-2-1 0,1 1 0,-2-1 0,-2-2 0,0 0 0,-1 0 0,-1 0 0,-2 0 0,-1 0 0,0 0 0,0 0 0,0 0 0,0 0 0,0 0 0,0 0 0,0 0 0,0 0 0,0-2 0,0-2 0,1-3 0,-1-2 0,0-1 0,10 5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7"/>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8"/>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1"/>
    </inkml:context>
    <inkml:brush xml:id="br0">
      <inkml:brushProperty name="width" value="0.025" units="cm"/>
      <inkml:brushProperty name="height" value="0.025" units="cm"/>
      <inkml:brushProperty name="transparency" value="204"/>
    </inkml:brush>
  </inkml:definitions>
  <inkml:trace contextRef="#ctx0" brushRef="#br0">3276 3422 24575,'1'5'0,"4"10"0,-2 2 0,0-2 0,3 3 0,-3-1 0,3 1 0,-4-10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9"/>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0"/>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1"/>
    </inkml:context>
    <inkml:brush xml:id="br0">
      <inkml:brushProperty name="width" value="0.025" units="cm"/>
      <inkml:brushProperty name="height" value="0.025" units="cm"/>
      <inkml:brushProperty name="transparency" value="204"/>
    </inkml:brush>
  </inkml:definitions>
  <inkml:trace contextRef="#ctx0" brushRef="#br0">1128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0,-2-1 0,-5 1 0,-8-1 0,-3 1 0,-5-1 0,0 1 0,0-1 0,0-1 0,-2-1 0,-1 0 0,0 0 0,-1 0 0,-2 0 0,-2 0 0,-3 0 0,-1 0 0,1 0 0,1 0 0,2 0 0,-2 0 0,-1 0 0,-2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2"/>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3"/>
    </inkml:context>
    <inkml:brush xml:id="br0">
      <inkml:brushProperty name="width" value="0.025" units="cm"/>
      <inkml:brushProperty name="height" value="0.025" units="cm"/>
      <inkml:brushProperty name="transparency" value="204"/>
    </inkml:brush>
  </inkml:definitions>
  <inkml:trace contextRef="#ctx0" brushRef="#br0">1299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0,-3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4"/>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5"/>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6"/>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7"/>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68"/>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2"/>
    </inkml:context>
    <inkml:brush xml:id="br0">
      <inkml:brushProperty name="width" value="0.025" units="cm"/>
      <inkml:brushProperty name="height" value="0.025" units="cm"/>
      <inkml:brushProperty name="transparency" value="204"/>
    </inkml:brush>
  </inkml:definitions>
  <inkml:trace contextRef="#ctx0" brushRef="#br0">0 10 24575,'3'0'0,"-1"0"0,1 0 0,-1 0 0,0 0 0,1 0 0,-1 0 0,-1 0 0,1 0 0,0-1 0,-1-1 0,1 0 0,0 1 0,0 1 0,0 0 0,0 0 0,0 0 0,-1 0 0,1 0 0,-1 0 0,1 0 0,-1 0 0,0 0 0,0 0 0,0 0 0,0 0 0,0 0 0,0-1 0,0 0 0,1 0 0,0 1 0,0-1 0,0 1 0,0 0 0,1 0 0,-1 0 0,1 0 0,1 0 0,-1 0 0,1 0 0,-2 0 0,1 0 0,0 0 0,-1 0 0,1 0 0,-1 0 0,0 0 0,1 0 0,0 0 0,0 0 0,1 0 0,-1 0 0,-1 0 0,0 0 0,0 0 0,0 0 0,0 0 0,1 0 0,-1 0 0,1 0 0,-1 0 0,1 0 0,-1 0 0,1 0 0,-1 0 0,-1 0 0,1 0 0,-1 0 0,1 0 0,-1 0 0,1 0 0,-1 0 0,1 0 0,-1 0 0,0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0"/>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1"/>
    </inkml:context>
    <inkml:brush xml:id="br0">
      <inkml:brushProperty name="width" value="0.025" units="cm"/>
      <inkml:brushProperty name="height" value="0.025" units="cm"/>
      <inkml:brushProperty name="transparency" value="204"/>
    </inkml:brush>
  </inkml:definitions>
  <inkml:trace contextRef="#ctx0" brushRef="#br0">5404 433 24575,'-9'3'0,"-4"1"0,-1 1 0,2-1 0,1 0 0,1 0 0,2-1 0,1 1 0,-1 0 0,0-1 0,0 0 0,-2 1 0,3 0 0,0-1 0,-2 2 0,4-4 0,-4 2 0,4 1 0,0-3 0,-1 4 0,1-4 0,-1 1 0,1 2 0,-1 3 0,1-3 0,-1 4 0,4-4 0,-2 2 0,-1 0 0,-1 0 0,-1 2 0,0 0 0,0-2 0,-1 0 0,0 0 0,-1-1 0,-1 1 0,2 0 0,1 0 0,-2 0 0,3-1 0,-3-1 0,5 0 0,-3 1 0,-2 0 0,0 2 0,-1-1 0,1 0 0,0-1 0,1 1 0,0-1 0,1 0 0,1 1 0,-3-2 0,1 1 0,-2 0 0,-1 1 0,1 1 0,0-1 0,2 2 0,0-2 0,0 1 0,-1 0 0,1-1 0,1-1 0,-2 0 0,0 1 0,-2 0 0,0 2 0,-1 0 0,1 1 0,-1-1 0,2 1 0,0 0 0,1-2 0,0 0 0,0 1 0,0 0 0,-2 1 0,0-1 0,2 1 0,0 1 0,1-1 0,-1 2 0,-1 1 0,2-1 0,-1 0 0,0 0 0,0-1 0,0 2 0,0 1 0,2 0 0,-1 1 0,-1-3 0,2-1 0,1-2 0,0 0 0,2 0 0,-2 0 0,-1 2 0,-2 1 0,1 0 0,1 1 0,2-2 0,2-1 0,-2-2 0,1 0 0,0 0 0,-2 0 0,0 1 0,-3 1 0,1-1 0,0-1 0,0-1 0,1 0 0,0 0 0,0 2 0,1 1 0,-1-1 0,0 1 0,2-1 0,-2-1 0,-2 2 0,-1 1 0,0 0 0,2 1 0,1-2 0,0 1 0,-1-1 0,-3 0 0,0 0 0,0 0 0,1-1 0,1 1 0,-2 0 0,5-2 0,-2 2 0,3-3 0,-3 4 0,-6 2 0,-1 1 0,1 0 0,2-3 0,2-1 0,-1 0 0,-2 1 0,-1 1 0,-1 1 0,2-1 0,0-1 0,1 0 0,0 0 0,-1 2 0,0 0 0,0 0 0,0-2 0,-1 4 0,5-7 0,-4 5 0,4-4 0,-3 5 0,-3 1 0,1 1 0,0-1 0,4-3 0,2 0 0,-2 0 0,0 0 0,-1-1 0,1-2 0,2 2 0,0 0 0,0 1 0,-2 2 0,4-6 0,-5 5 0,5-5 0,-1 2 0,-1 1 0,2-3 0,-2 0 0,2 0 0,-6 3 0,-2 1 0,-1 0 0,-5 2 0,3 0 0,-2 3 0,-2 2 0,6-5 0,0-3 0,3-3 0,4 1 0,-3-1 0,4 2 0,-1-2 0,0 0 0,4 0 0,0-2 0,2 0 0,0-1 0,-1 1 0,1 0 0,0 1 0,2 0 0,0 0 0,0-1 0,0 2 0,0 1 0,0 1 0,0 1 0,0 0 0,0 2 0,0 0 0,0 0 0,0 0 0,0-1 0,0-1 0,0-1 0,0 1 0,0 1 0,0 0 0,0 0 0,0 0 0,0-2 0,0 1 0,0 0 0,0-1 0,0 1 0,0-1 0,0-1 0,0-1 0,0 0 0,0-1 0,-1 0 0,-2 0 0,1 1 0,-1 0 0,2 0 0,0 1 0,-2 0 0,1 0 0,-1 1 0,0 0 0,1-1 0,-2 1 0,-1 1 0,1 0 0,-2 2 0,3-4 0,-2 2 0,2-3 0,1 3 0,-2-1 0,1 0 0,0 0 0,0-1 0,1 0 0,-1-1 0,-1-1 0,1 1 0,0 1 0,-2-1 0,3 0 0,-1 0 0,-1-1 0,1 2 0,0 0 0,0-2 0,1 1 0,0-2 0,-2 0 0,1 0 0,1 1 0,-2-1 0,2 1 0,-1 1 0,1-2 0,-1 0 0,1 0 0,-1 0 0,-2 1 0,2 0 0,0-1 0,-1 0 0,1 1 0,-2 2 0,-1 0 0,2-1 0,-1-1 0,2 2 0,-1-3 0,2 3 0,-1-3 0,-1 0 0,1 1 0,-2 0 0,0 0 0,1 0 0,-1 0 0,2 0 0,0-1 0,0 0 0,-2 0 0,1 0 0,-2 2 0,1-4 0,0 4 0,1-2 0,-2 1 0,0 0 0,-1 1 0,-1 1 0,0 1 0,-2 0 0,1-1 0,2-1 0,0-2 0,1 0 0,0 0 0,-1 0 0,1 2 0,0 0 0,0 2 0,1-2 0,-3-1 0,1 0 0,-2 0 0,1 1 0,2 0 0,1 1 0,0 1 0,-2-1 0,-2 1 0,-2-2 0,2 0 0,1 0 0,3 2 0,0-1 0,-2-1 0,0-2 0,0-1 0,1-1 0,1 3 0,1-5 0,-1 7 0,3-6 0,-2 4 0,2-3 0,-3 1 0,-2-1 0,2 2 0,-2 0 0,1 1 0,0-1 0,0-1 0,2 0 0,1-1 0,-1 1 0,1-1 0,1 0 0,0 1 0,0-1 0,0 0 0,0 0 0,-1-1 0,3 1 0,0 1 0,-2-2 0,0-1 0,-1-1 0,-1 0 0,0 0 0,1 0 0,-3 0 0,0 0 0,1 0 0,-1 0 0,3 0 0,-1 0 0,1 2 0,-1-1 0,-1 1 0,2 2 0,-1-2 0,0 0 0,1 0 0,-1-2 0,1 2 0,0 0 0,-1 0 0,-1-1 0,1 1 0,0 0 0,-1 0 0,1 1 0,-2-2 0,2 1 0,-1 0 0,-1-1 0,-1 0 0,0 1 0,0 0 0,2 2 0,-1-1 0,-1 2 0,1-1 0,-1 0 0,0 0 0,0-2 0,0 0 0,-1 0 0,2 0 0,0 2 0,-1-1 0,-1 0 0,0 1 0,-2-2 0,0 2 0,1-2 0,0 2 0,0 0 0,-1 0 0,-1 0 0,1 0 0,-2 0 0,1-2 0,0 1 0,-1 0 0,1 1 0,-1 1 0,-1 0 0,-1 0 0,-1 0 0,0 0 0,0-1 0,-2 0 0,0 1 0,-1 0 0,0-1 0,0 1 0,-1 1 0,-2-1 0,0 2 0,0-1 0,0 0 0,2 0 0,1 0 0,0-1 0,0-1 0,1 0 0,1-1 0,1-1 0,2-1 0,-2-1 0,-1 0 0,2 2 0,-2 1 0,3 1 0,-2 1 0,3-3 0,0 1 0,0-1 0,2 0 0,-1 0 0,0-1 0,3 1 0,0 0 0,1 0 0,0-1 0,0-1 0,0 0 0,0 0 0,0 0 0,1 0 0,-1 0 0,1 0 0,-1 0 0,0 2 0,0 1 0,-1-1 0,1 2 0,-2-1 0,1 1 0,-2 1 0,0-1 0,0 2 0,-3-1 0,1 1 0,-4-2 0,1 1 0,-1 0 0,0-1 0,2 0 0,1-1 0,2 1 0,1 0 0,1 0 0,1 0 0,0 0 0,0-2 0,0 0 0,0-1 0,2 1 0,-2 1 0,1-1 0,0 0 0,0-2 0,0 2 0,0 0 0,0-1 0,0 3 0,0-1 0,0-1 0,-2 1 0,-1-1 0,-2 1 0,-1 1 0,1 2 0,-1-2 0,1 2 0,2 0 0,0 0 0,0 1 0,1-1 0,-1-2 0,2 0 0,1 0 0,1 0 0,2 1 0,0 1 0,-1 0 0,0 1 0,0-2 0,0 1 0,2-1 0,1 0 0,1 1 0,-1 1 0,-1-1 0,-1-1 0,1 0 0,-2-1 0,1 0 0,1 1 0,1-1 0,2 1 0,0 0 0,0-1 0,0 1 0,0 0 0,0 0 0,0 2 0,0 0 0,0 0 0,0-1 0,0 1 0,0 1 0,0 0 0,0 0 0,0 1 0,0-1 0,-2-1 0,-1 3 0,-1 0 0,-1 2 0,2-1 0,-1-1 0,0 1 0,1 1 0,-1 1 0,0 0 0,1 1 0,-2 2 0,0-2 0,0 2 0,-1-2 0,1 1 0,2-1 0,1-2 0,0-1 0,-1-2 0,0-1 0,1 1 0,2-1 0,0 2 0,-2 1 0,-1 0 0,0 1 0,1-2 0,2 1 0,0-1 0,0-1 0,0 2 0,0 0 0,0 0 0,0 1 0,0-2 0,0-1 0,0-1 0,0-1 0,0 0 0,0 1 0,0 2 0,0-1 0,0 2 0,0-1 0,0 1 0,0-1 0,0 1 0,0 0 0,0-1 0,0 0 0,0-1 0,0 0 0,0-1 0,0-1 0,0-1 0,0 1 0,0 0 0,0 0 0,0 1 0,0 0 0,0-1 0,0 0 0,0 0 0,0 1 0,0-1 0,0 0 0,0 1 0,0 1 0,0 0 0,0 1 0,0 0 0,0 1 0,0 0 0,0 0 0,0 0 0,0 1 0,0 1 0,0 1 0,2 3 0,1 1 0,-1 1 0,1-2 0,-3-1 0,0 0 0,0 1 0,0 1 0,0 1 0,2 0 0,1 0 0,-1 0 0,1 0 0,-3 0 0,0 0 0,0 0 0,0 0 0,0 0 0,0-1 0,0 1 0,0-2 0,2-1 0,1-2 0,0-1 0,-2 0 0,-1-1 0,0-1 0,0 0 0,0 0 0,0 1 0,0 0 0,0-2 0,0 1 0,0 0 0,0-1 0,0-1 0,0-1 0,0 0 0,0 0 0,0-1 0,0 0 0,0-1 0,0 0 0,0-1 0,0 0 0,0 1 0,0 0 0,0 0 0,0 1 0,0-1 0,0 0 0,0 1 0,0 1 0,0 0 0,0 0 0,0 0 0,-2 0 0,-1 0 0,1 1 0,1-1 0,1 1 0,0 1 0,-1 2 0,-2 0 0,-1 3 0,-1 0 0,1 1 0,-1 0 0,1 0 0,2 1 0,-1 2 0,0 0 0,0 0 0,-2 0 0,1-3 0,1-1 0,-2-2 0,2-1 0,-2 0 0,0 0 0,0-1 0,0 2 0,0 0 0,-1 0 0,1 0 0,-3 2 0,1 2 0,-1 1 0,0-2 0,1 1 0,-1 0 0,-1 1 0,1 1 0,0 0 0,6-12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2"/>
    </inkml:context>
    <inkml:brush xml:id="br0">
      <inkml:brushProperty name="width" value="0.025" units="cm"/>
      <inkml:brushProperty name="height" value="0.025" units="cm"/>
      <inkml:brushProperty name="transparency" value="204"/>
    </inkml:brush>
  </inkml:definitions>
  <inkml:trace contextRef="#ctx0" brushRef="#br0">2976 808 24575,'-4'2'0,"-9"4"0,-1 2 0,0 0 0,1 1 0,-1 0 0,0 0 0,-2 1 0,0 1 0,-1-1 0,-1 2 0,-1-1 0,0 0 0,3 0 0,1 1 0,2-2 0,0-1 0,2 0 0,2-2 0,0 3 0,0-2 0,2 0 0,-1 0 0,1-1 0,0 2 0,1-2 0,0-1 0,1 1 0,0 0 0,0-1 0,0 0 0,0 0 0,1 1 0,0-1 0,-1 0 0,1 0 0,0-2 0,0 1 0,-1 1 0,0 0 0,0 2 0,-1 0 0,0 0 0,-2 0 0,0 0 0,1 0 0,-1 0 0,2-1 0,-1 0 0,0-1 0,1 1 0,0-2 0,1 1 0,-1 0 0,0 0 0,-1 2 0,0-2 0,0 0 0,0 1 0,-1 0 0,-1 1 0,-2 2 0,0 2 0,-2 0 0,0 1 0,-2 2 0,-2-1 0,2 0 0,-1 1 0,2 0 0,0 0 0,2 0 0,0-2 0,2-1 0,-3 0 0,1-1 0,1-1 0,-1 0 0,2 0 0,0 1 0,-1 0 0,0 1 0,0-1 0,-1 2 0,0 0 0,1 1 0,0-1 0,1-1 0,-1-1 0,-2 1 0,1 0 0,1 0 0,1 1 0,1-2 0,-1 0 0,0 1 0,-1-2 0,0 2 0,-1-2 0,0 0 0,-1 1 0,0 1 0,0-1 0,0 2 0,3 0 0,-3-1 0,1-1 0,1-1 0,-2-1 0,3 1 0,-3 2 0,-1-2 0,1 0 0,-1 0 0,3 1 0,0 0 0,-1-1 0,1-2 0,0 0 0,2-1 0,1 2 0,0 1 0,-1-1 0,-2 0 0,0-2 0,1 2 0,0 0 0,3 1 0,0-1 0,-1 0 0,1 1 0,-1 0 0,1 1 0,2-1 0,0 0 0,1 0 0,0 0 0,0-1 0,-1-1 0,0 0 0,1 0 0,0-1 0,1 0 0,0 1 0,1 0 0,0 1 0,-1-1 0,-1 0 0,-1-1 0,3 0 0,0 0 0,2 2 0,-1 1 0,-1 1 0,-1-1 0,1 1 0,-2 1 0,2-1 0,-2-1 0,-1 0 0,1-1 0,-1 1 0,1 0 0,-1 1 0,1-1 0,-1 2 0,-2-1 0,1-1 0,0-2 0,1 1 0,1 0 0,0 1 0,2 0 0,-2 0 0,1 0 0,0 1 0,0-1 0,0 2 0,0-2 0,0 0 0,-2 2 0,2-1 0,1 0 0,-2-2 0,1-1 0,0 1 0,-1 0 0,2 0 0,-2 0 0,0 0 0,1 2 0,0 0 0,-1-1 0,0-2 0,-1 2 0,1 0 0,2 3 0,0 1 0,0-2 0,-3 1 0,0-3 0,2-1 0,-5 2 0,0 2 0,-5 4 0,0 1 0,6-5 0,1-3 0,3-2 0,-3 0 0,-6 2 0,4-3 0,-3 2 0,7-4 0,-3 1 0,1 2 0,-1 0 0,1-1 0,1 3 0,1-5 0,-1 1 0,3-2 0,0-1 0,1 0 0,1 1 0,-1-1 0,-1 1 0,-2-2 0,0-1 0,2 0 0,0-1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3"/>
    </inkml:context>
    <inkml:brush xml:id="br0">
      <inkml:brushProperty name="width" value="0.025" units="cm"/>
      <inkml:brushProperty name="height" value="0.025" units="cm"/>
      <inkml:brushProperty name="transparency" value="204"/>
    </inkml:brush>
  </inkml:definitions>
  <inkml:trace contextRef="#ctx0" brushRef="#br0">2454 1286 24575,'-1'0'0,"-12"9"0,-2 1 0,1 0 0,-2 1 0,-1 1 0,1 0 0,1-1 0,2 0 0,0-1 0,2 1 0,0-2 0,-2 0 0,1-2 0,-2 0 0,0 1 0,-1 0 0,2 0 0,1-1 0,0 1 0,0-1 0,0 0 0,0 2 0,-2-1 0,1 2 0,0 1 0,-1 1 0,1 1 0,0 1 0,0-2 0,1-1 0,1 1 0,0 0 0,-1-1 0,1 0 0,0-2 0,0 1 0,0 1 0,1 0 0,-1 0 0,0-1 0,0 2 0,0-1 0,1-1 0,2-2 0,-2 0 0,1 0 0,0-1 0,1 0 0,-2 1 0,0-1 0,0 1 0,-1 1 0,0 0 0,0 2 0,0-2 0,0-1 0,1-1 0,1 0 0,0 1 0,1-1 0,1 2 0,0-1 0,1 1 0,-1 0 0,0 0 0,0 1 0,-1 1 0,-1-2 0,1-1 0,-2 1 0,2 0 0,0 0 0,2 0 0,0-1 0,0 1 0,-1-2 0,0 1 0,0 0 0,-1 0 0,1 0 0,0 0 0,0 1 0,0 0 0,-2 1 0,4-3 0,-1 1 0,4-3 0,-2 0 0,1 1 0,0 0 0,-2 1 0,0-1 0,-2 2 0,0-1 0,1 0 0,1 1 0,-1 1 0,1 1 0,-1 0 0,1 0 0,0-2 0,0 1 0,1-2 0,0 0 0,1 1 0,-1 1 0,2 0 0,-1 1 0,2-2 0,1 0 0,0 0 0,0-1 0,0 0 0,0-1 0,0 0 0,0 1 0,0 0 0,0 1 0,0 0 0,0 2 0,0 0 0,0 2 0,0 1 0,0 1 0,0 0 0,0 2 0,0-2 0,0 2 0,0-1 0,0-1 0,2 0 0,1 0 0,-1-2 0,1 0 0,-1-1 0,1 0 0,1-1 0,1 0 0,-3 1 0,3-1 0,0 1 0,3-1 0,0 1 0,0 1 0,0-1 0,0-1 0,3-1 0,1-2 0,-1 0 0,2 0 0,0-1 0,-2 2 0,0-1 0,0 2 0,0-1 0,0-2 0,-1 0 0,2-2 0,3 0 0,0 0 0,2 1 0,1 2 0,-1 2 0,-1 0 0,-2-1 0,-3-1 0,1-2 0,2 2 0,1 1 0,0 2 0,0 0 0,-1-1 0,1-2 0,1 1 0,-1 1 0,1-1 0,-2 0 0,-2-2 0,-1-1 0,-1 2 0,-1 0 0,1 0 0,0-1 0,1 2 0,1 0 0,0 1 0,-4 1 0,-1-2 0,-3 1 0,1-1 0,2 1 0,1 1 0,4 2 0,1 0 0,1 1 0,0 1 0,-2 1 0,0-1 0,1-3 0,0-1 0,4-1 0,1 1 0,3 2 0,0 2 0,5 1 0,5 3 0,1-3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4"/>
    </inkml:context>
    <inkml:brush xml:id="br0">
      <inkml:brushProperty name="width" value="0.025" units="cm"/>
      <inkml:brushProperty name="height" value="0.025" units="cm"/>
      <inkml:brushProperty name="transparency" value="204"/>
    </inkml:brush>
  </inkml:definitions>
  <inkml:trace contextRef="#ctx0" brushRef="#br0">2096 1532 24575,'-25'22'0,"4"-1"0,5-6 0,5-3 0,1-3 0,0 0 0,-2 2 0,1-2 0,1 0 0,1-1 0,1-3 0,0 2 0,0-1 0,0 1 0,2 2 0,-1-2 0,1 2 0,-3-1 0,-1 0 0,-2 2 0,-2 0 0,-2 2 0,-2 2 0,-1 1 0,0 0 0,3 0 0,2-2 0,2 1 0,5-6 0,1 2 0,3-4 0,1 1 0,-2 2 0,0-1 0,0-1 0,-3-1 0,0 0 0,0 4 0,-1 2 0,0 1 0,1 1 0,0-3 0,3-1 0,0 1 0,1 0 0,1 0 0,0 0 0,-1-1 0,0-1 0,-2 0 0,3-1 0,-1 1 0,2 0 0,1 2 0,0 0 0,0-1 0,0-2 0,0-1 0,0 0 0,0-1 0,0 1 0,0-2 0,0 1 0,0-1 0,0 0 0,0 0 0,0-1 0,0 1 0,2 0 0,4 1 0,5 0 0,2 2 0,1 0 0,-1 3 0,-5 1 0,0-1 0,0 0 0,0-2 0,2 1 0,0-2 0,-3 0 0,1 0 0,1-2 0,2 0 0,4 1 0,0-1 0,1 4 0,-3 0 0,1 1 0,-2-2 0,-2-1 0,2-2 0,1-1 0,1 0 0,1 0 0,0 0 0,-1 2 0,-4-3 0,0 3 0,-5-4 0,0 0 0,0 0 0,0 1 0,0 0 0,3 1 0,-3-3 0,5 2 0,-5 0 0,2 2 0,-1 0 0,-3-1 0</inkml:trace>
  <inkml:trace contextRef="#ctx0" brushRef="#br0" timeOffset="1">2060 2477 24575,'2'4'0,"4"2"0,1 0 0,-1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6"/>
    </inkml:context>
    <inkml:brush xml:id="br0">
      <inkml:brushProperty name="width" value="0.025" units="cm"/>
      <inkml:brushProperty name="height" value="0.025" units="cm"/>
      <inkml:brushProperty name="transparency" value="204"/>
    </inkml:brush>
  </inkml:definitions>
  <inkml:trace contextRef="#ctx0" brushRef="#br0">1695 1741 24575,'-5'7'0,"-3"4"0,1-1 0,2-1 0,3-1 0,2-1 0,-3 0 0,1 1 0,-1 2 0,1 0 0,2 0 0,0-1 0,0-3 0,0 3 0,0-4 0,0 3 0,0-2 0,0 1 0,0 0 0,0-1 0,1 0 0,1-2 0,5 1 0,2-1 0,1-2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7"/>
    </inkml:context>
    <inkml:brush xml:id="br0">
      <inkml:brushProperty name="width" value="0.025" units="cm"/>
      <inkml:brushProperty name="height" value="0.025" units="cm"/>
      <inkml:brushProperty name="transparency" value="204"/>
    </inkml:brush>
  </inkml:definitions>
  <inkml:trace contextRef="#ctx0" brushRef="#br0">1185 1171 24575,'-2'0'0,"-53"24"0,7-6 0,12-6 0,8-3 0,6-2 0,6-2 0,2-1 0,3 2 0,0-1 0,1 0 0,1 1 0,-1-2 0,3 0 0,-3 1 0,5-1 0,-4 1 0,5 0 0,-2 2 0,1-1 0,0 1 0,-1-3 0,0 1 0,-1-1 0,0 1 0,-1 0 0,-1-1 0,0 1 0,-2 0 0,-2-1 0,0 0 0,-5 2 0,-1 2 0,-2 3 0,-3 2 0,-1 1 0,-7 2 0,-5 1 0,-2 2 0,-6-1 0,-2 0 0,-4 2 0,-1 2 0,18-5 0</inkml:trace>
  <inkml:trace contextRef="#ctx0" brushRef="#br0" timeOffset="1">329 1994 24575,'4'5'0,"3"1"0,1 2 0,-3 1 0,1-1 0,-2-1 0,-2 0 0,3 0 0,-3 1 0,1-1 0,1-1 0,-1 2 0,0-1 0,1 1 0,-1-1 0,0 0 0,1 0 0,0 1 0,1 2 0,-3-4 0,3 1 0,-2-3 0,1 2 0,0 0 0,-1 0 0,0 0 0,-3-2 0,3 0 0,-1 1 0,1 0 0,-1 0 0,-1 1 0,2-1 0,0 0 0,-1 2 0,-1 0 0,-1 0 0,2-1 0,1 1 0,0 1 0,-1-1 0,0 0 0,0-1 0,0 1 0,1-1 0,0 1 0,0 0 0,1 0 0,-1 0 0,1-1 0,0 0 0,1 2 0,1-1 0,1 1 0,-1-1 0,1 0 0,0-2 0,1 2 0,0-2 0,1 0 0,-2 2 0,0 0 0,-1 1 0,-2 0 0,3-2 0,0-1 0,2 0 0,2 0 0,-3 1 0,2 1 0,0 0 0,-1 0 0,2-2 0,-1-1 0,-2 1 0,-1 2 0,-1-2 0,0 0 0,1-1 0,0 0 0,1 0 0,0-1 0,1 1 0,-3-1 0,2-1 0,-4 0 0,3 0 0,1 1 0,1 1 0,0 0 0,-1 0 0,1-1 0,-2 0 0,2-1 0,-1 1 0,-1 1 0,2 1 0,0 0 0,-1 0 0,0-2 0,-1 1 0,0 0 0,1 0 0,-1 0 0,1 1 0,-1 0 0,-1 0 0,2-1 0,2-1 0,-2 0 0,1-1 0,-1 0 0,1 0 0,0 1 0,1-1 0,1 0 0,-1 1 0,1 0 0,0 1 0,0 2 0,1-2 0,0 0 0,2-2 0,1 1 0,0 0 0,0 1 0,-2 2 0,3 1 0,0 1 0,0 1 0,2 0 0,-1-1 0,-1 0 0,0 0 0,-2-2 0,0 1 0,0-1 0,1-1 0,-2-1 0,0 0 0,-1-1 0,-2 2 0,1-1 0,0-1 0,-2 0 0,1-1 0,-1 0 0,-1 0 0,1-2 0,0 1 0,1 1 0,2 0 0,-1 1 0,0-2 0,-1 1 0,-2 1 0,0-1 0,0 0 0,0 0 0,0 1 0,3-1 0,1 2 0,1-2 0,0 2 0,2-1 0,1 0 0,1 1 0,-2-1 0,1 2 0,-1-1 0,1 1 0,0 0 0,-1-1 0,1 0 0,-1-2 0,0 2 0,-1 0 0,1 0 0,0 0 0,1-1 0,0 0 0,2 1 0,1 1 0,1-1 0,1 0 0,0-2 0,-2 3 0,-1-1 0,-2 1 0,0-1 0,-1 0 0,-1 0 0,-1-2 0,-3 2 0,0-1 0,-1 1 0,0 1 0,1-1 0,2 1 0,1-1 0,-1 1 0,1-1 0,-3 2 0,3-2 0,0 1 0,0-1 0,0 2 0,0 1 0,0-1 0,1 1 0,0-1 0,0 1 0,-1 0 0,-2 1 0,-1 0 0,1 0 0,1 1 0,4 0 0,0-1 0,-2 0 0,1 0 0,-2-2 0,1-1 0,0-3 0,-3 0 0,-2-2 0,1 0 0,-2 1 0,-1 1 0,-1-1 0,1 1 0,0-1 0,0-1 0,1 0 0,-1 0 0,2 0 0,1 0 0,2 0 0,0 0 0,0-2 0,0-3 0,0-2 0,1-1 0,1-1 0,-2 1 0,-1 0 0,-2-1 0,2 2 0,-1 0 0,2 0 0,0 0 0,-1 0 0,1 0 0,-1 0 0,0 0 0,-1-1 0,-1 0 0,0 0 0,0 0 0,-1 1 0,2 1 0,0-1 0,0 0 0,1 0 0,-1 1 0,0 3 0,0 1 0,0-1 0,2 1 0,2 0 0,2-1 0,2 1 0,2-1 0,10-2 0,14 1 0,20 0 0,-22 1 0,3 0 0,5 0 0,1 1 0,3 0 0,1-1 0,-4 0 0,-1 0 0,33 0 0,-14-1 0,-18 0 0,-12 1 0,-8 0 0,-6 0 0,-5 0 0,-3 0 0,-2 1 0,-2-2 0,-1 1 0,-2 1 0,-2 0 0,1-1 0,2 1 0,0-1 0,0 0 0,2 1 0,1-3 0,1-2 0,2 1 0,-1 0 0,1-1 0,-2 2 0,2-2 0,-1-2 0,0 2 0,-1 0 0,1-2 0,-1-1 0,1-3 0,2 0 0,0 1 0,0-1 0,-2-1 0,-3 1 0,0-1 0,0 1 0,3-4 0,4-8 0,8-7 0,6-7 0,1 2 0,-3 4 0,-9 9 0,-6 6 0,-6 5 0,-6 4 0,-2 1 0,0 2 0,-1 0 0,0 0 0,0 0 0,-2 0 0,0-1 0,0 2 0,0 0 0,0 2 0,0-1 0,0-2 0,0-1 0,0-1 0,0 1 0,0 0 0,0 1 0,0-1 0,0 0 0,0 0 0,0 0 0,-2 0 0,-1 1 0,0-1 0,-1 0 0,0-1 0,-2-1 0,1-1 0,-2 1 0,1-1 0,0 0 0,1 0 0,0-1 0,-2 1 0,0-1 0,0-2 0,0-1 0,1 1 0,0 0 0,-1 2 0,3 1 0,-2 0 0,1 0 0,1 0 0,-1 1 0,3 2 0,0 1 0,2-1 0,0 2 0,-2-3 0,0 2 0,0-1 0,-1-3 0,3-1 0,0-2 0,0-2 0,0-2 0,0-2 0,0-3 0,0-4 0,0-1 0,0 1 0,0 5 0,0 7 0,0 2 0,0 1 0,0-5 0,0-11 0,0-11 0,0-12 0,8-9 0,4-1 0,5 7 0,0 12 0,-8 25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79"/>
    </inkml:context>
    <inkml:brush xml:id="br0">
      <inkml:brushProperty name="width" value="0.025" units="cm"/>
      <inkml:brushProperty name="height" value="0.025" units="cm"/>
      <inkml:brushProperty name="transparency" value="204"/>
    </inkml:brush>
  </inkml:definitions>
  <inkml:trace contextRef="#ctx0" brushRef="#br0">1311 794 24575,'-36'22'0,"-6"3"0,1-3 0,0-2 0,2-2 0,4-3 0,6-3 0,4-3 0,-1-2 0,-3-2 0,-5-1 0,-12 2 0,-11 6 0,-6 4 0,-2 2 0,9-1 0,12-4 0,10-2 0,4-1 0,3-1 0,-2 2 0,0-1 0,4 0 0,2 0 0,6 0 0,3 1 0,3 0 0,0-2 0,2 0 0,2 0 0,-1 0 0,0 0 0,-1-1 0,-2 1 0,0-2 0,0 0 0,1 0 0,-2 2 0,-6 1 0,-8 5 0,-4 0 0,2 1 0,8 0 0,8-4 0,5-2 0,4-1 0,1-2 0,2-1 0,0 0 0,0 1 0,0 1 0,0 3 0,0 1 0,0-1 0,0 0 0,0-1 0,0-1 0,2-1 0,4 0 0,5 2 0,4 1 0,0 0 0,1 1 0,1-2 0,1 2 0,0 0 0,-1 0 0,1 0 0,0-1 0,0-1 0,-3-1 0,-3 0 0,-1-1 0,1 0 0,0 1 0,4 1 0,2 0 0,1 0 0,-1 0 0,-2-1 0,-1 1 0,-2-1 0,0 0 0,0-1 0,-1 1 0,1 0 0,1-1 0,2-1 0,-3-2 0,3 2 0,-1 1 0,1 3 0,-1 1 0,1 0 0,0 0 0,0-3 0,0 0 0,-2-2 0,-1-1 0,-1-1 0,0 1 0,0 1 0,1 1 0,4 1 0,1-1 0,1 0 0,-1 0 0,0-2 0,0 1 0,2-2 0,1 1 0,0 0 0,0 2 0,0-1 0,0 0 0,0-2 0,4 0 0,3 1 0,5 1 0,0 0 0,-4 0 0,-5-2 0,-3 0 0,-2 1 0,-1-1 0,-3 0 0,1-1 0,2 1 0,1 1 0,1-1 0,1 1 0,-1-1 0,-2 0 0,0-1 0,0 1 0,-1 2 0,1-2 0,-1 4 0,2-1 0,2 1 0,0 1 0,-2-1 0,-1-2 0,-1 1 0,-2 0 0,2 0 0,-2 0 0,1-1 0,-3-2 0,-1 0 0,0 1 0,0 1 0,2 0 0,-1-1 0,2-2 0,0-2 0,1 0 0,-1-2 0,1 0 0,-1 0 0,0 0 0,0 0 0,-2 0 0,2 0 0,1 0 0,3-2 0,0-4 0,-1-3 0,-2-2 0,-2 1 0,1 2 0,-2 1 0,-1 1 0,0 1 0,-3-2 0,0-2 0,1-1 0,0 1 0,0 1 0,-1 1 0,2 2 0,-1-2 0,2 1 0,0-1 0,0 1 0,0 1 0,0 0 0,1 1 0,0-1 0,2 0 0,1-1 0,3 0 0,2 0 0,1 1 0,3 0 0,0 2 0,0-3 0,-2 2 0,-2 2 0,0 0 0,-3 2 0,-2 0 0,-1 0 0,-2 0 0,1 0 0,0 0 0,2 0 0,1-2 0,1 0 0,0-1 0,0-1 0,-3 1 0,0 0 0,0-1 0,-3 2 0,1-3 0,-1 0 0,1 1 0,1 0 0,1-1 0,2-2 0,2 1 0,2-1 0,0 0 0,-1 0 0,1 0 0,0 0 0,0 1 0,0 2 0,0-2 0,-2 2 0,-1-1 0,0 0 0,-3 2 0,-1-1 0,1 2 0,-3-1 0,0-1 0,-1 1 0,-3-1 0,0 1 0,0 0 0,-2-1 0,2 1 0,0-2 0,-1 0 0,4 1 0,-7 0 0,2-1 0,-4 2 0,1 0 0,1-2 0,0-1 0,2-4 0,-3 5 0,4-5 0,-5 8 0,0-6 0,0 4 0,0-3 0,3 0 0,-1 0 0,-1-1 0,0 1 0,-1 0 0,3 0 0,0-2 0,1-1 0,0-1 0,-1-2 0,1 0 0,1-1 0,-2 0 0,2 2 0,-2 0 0,-2 0 0,2-2 0,-3-1 0,3 0 0,0-2 0,-2 3 0,1 0 0,-1-1 0,2 1 0,0 0 0,-2 1 0,-1-1 0,-2 0 0,0 0 0,0 2 0,0 2 0,0 3 0,0 0 0,0-2 0,0-1 0,0-3 0,0-2 0,0-2 0,2-1 0,1 1 0,0 3 0,-1 0 0,-1-1 0,1-5 0,1-1 0,-1 1 0,0 4 0,-2 7 0,1 0 0,2 2 0,-1-1 0,2-3 0,-1 0 0,0-2 0,2 0 0,0-1 0,2-1 0,-1 0 0,-1-1 0,-1 1 0,1-1 0,3-1 0,2 2 0,-3 0 0,0 1 0,-3 3 0,-1 3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0"/>
    </inkml:context>
    <inkml:brush xml:id="br0">
      <inkml:brushProperty name="width" value="0.025" units="cm"/>
      <inkml:brushProperty name="height" value="0.025" units="cm"/>
      <inkml:brushProperty name="transparency" value="204"/>
    </inkml:brush>
  </inkml:definitions>
  <inkml:trace contextRef="#ctx0" brushRef="#br0">1231 535 24575,'-6'5'0,"-7"8"0,-3 2 0,0-1 0,0-1 0,-2 1 0,0-2 0,0 1 0,1 2 0,1-3 0,-1 0 0,-2 0 0,1 0 0,-4 1 0,-3 2 0,-1 3 0,-5 0 0,2 1 0,2-1 0,4-3 0,3-2 0,2-2 0,-1-3 0,-2-2 0,-1-1 0,1-1 0,0 2 0,2-2 0,2 3 0,4-1 0,2 0 0,-1-1 0,1-3 0,-4-2 0,0 3 0,-1-1 0,1 2 0,-1 0 0,1 1 0,-1-1 0,-3-1 0,0 1 0,-2-2 0,0 1 0,1 1 0,1-2 0,2 1 0,2 1 0,0-1 0,0 1 0,-1-1 0,-2 1 0,1 0 0,-1 1 0,2 2 0,0-1 0,0 0 0,2-1 0,0 0 0,0 0 0,3 0 0,1 0 0,3 1 0,3 0 0,1 1 0,2 0 0,1 0 0,0 0 0,0 0 0,0 0 0,0 1 0,3 2 0,3-1 0,2 1 0,4-2 0,0-3 0,2-2 0,1 0 0,-1 0 0,-1 1 0,-1-1 0,0 1 0,1 1 0,1-2 0,0 1 0,-1-1 0,0-1 0,-1 0 0,0-2 0,0 1 0,1 1 0,-1 0 0,0 0 0,0-2 0,-1 0 0,1 0 0,-1 0 0,-1 2 0,1 0 0,0 0 0,-2 2 0,1-2 0,-1 3 0,-1-1 0,3 0 0,-2 0 0,3-1 0,-1 0 0,0 1 0,-1 0 0,1-1 0,-1 1 0,1-1 0,-1 1 0,-1 1 0,1 0 0,-1 1 0,-1-1 0,1 0 0,-1-1 0,1 0 0,1 3 0,0-1 0,1 2 0,0-1 0,1 0 0,0 0 0,0 1 0,0 1 0,2 1 0,-1-1 0,-3 0 0,1-1 0,-4-2 0,-1-1 0,0 0 0,-1 0 0,1 1 0,0 0 0,1 0 0,0 0 0,0 1 0,-1-1 0,0 0 0,-2 1 0,4-1 0,-4-2 0,3 1 0,-3-3 0,2 0 0,0-2 0,2 0 0,1 0 0,1 0 0,0 0 0,4 0 0,1 0 0,0 0 0,2 0 0,1 0 0,1 0 0,5 0 0,1 0 0,4 0 0,0 0 0,-3 0 0,-2 0 0,-3 0 0,0 0 0,0 0 0,0 0 0,-3 0 0,-2-3 0,-1-1 0,-2-3 0,3-2 0,-1 0 0,0-2 0,1 0 0,0 0 0,-1-2 0,1 1 0,-1 0 0,-1 1 0,-1 2 0,-1 1 0,2 1 0,1 0 0,1 0 0,-2 1 0,1 0 0,-1 0 0,1 1 0,3 0 0,1 1 0,0 1 0,-1 1 0,0-1 0,0 0 0,2 1 0,1-2 0,0-2 0,0 1 0,0 0 0,-1 1 0,-1 1 0,-3 0 0,-2-1 0,-1 1 0,-1 1 0,0 1 0,0 0 0,-1-1 0,1 0 0,1-2 0,-1 1 0,0 1 0,-2 0 0,0 0 0,-1 0 0,0-1 0,1-1 0,1 0 0,0 0 0,-1-2 0,-1 2 0,-1-1 0,0-1 0,0 0 0,0 0 0,-1-2 0,0 1 0,-1 0 0,1 1 0,0 0 0,2-3 0,1-1 0,-1-2 0,0 0 0,-1 2 0,0-1 0,0 0 0,-1-1 0,2-2 0,0-1 0,4-3 0,1-1 0,0 0 0,2 0 0,-3 1 0,-2-1 0,-1-1 0,-2 2 0,0 2 0,2-1 0,0 1 0,0-2 0,0-1 0,-1 0 0,1 2 0,0 2 0,0 1 0,-2 2 0,1-2 0,-1-2 0,1-1 0,2-1 0,-2 2 0,-8 14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1"/>
    </inkml:context>
    <inkml:brush xml:id="br0">
      <inkml:brushProperty name="width" value="0.025" units="cm"/>
      <inkml:brushProperty name="height" value="0.025" units="cm"/>
      <inkml:brushProperty name="transparency" value="204"/>
    </inkml:brush>
  </inkml:definitions>
  <inkml:trace contextRef="#ctx0" brushRef="#br0">541 199 24575,'-2'1'0,"-7"6"0,-1-1 0,1 0 0,-1 1 0,1 1 0,0 0 0,0 1 0,-1-2 0,-1 2 0,2 1 0,0 0 0,1 1 0,1-2 0,0-1 0,0-1 0,-1 1 0,-2 2 0,1 1 0,2 0 0,1-2 0,1 1 0,0-2 0,0 0 0,-1 0 0,-1 1 0,-1 1 0,-2-1 0,1 0 0,1-2 0,0 1 0,1 1 0,0-1 0,0 1 0,-2-2 0,1 1 0,-2 1 0,0 0 0,-1 1 0,-1 0 0,0-1 0,1-1 0,0-2 0,1 1 0,0 0 0,-2 2 0,0-1 0,-1-2 0,0 1 0,1-1 0,-1 0 0,1-1 0,1 0 0,-1-1 0,2 1 0,1 0 0,2-1 0,2 0 0,3-1 0,0 0 0,0 2 0,-1 0 0,0 1 0,1 1 0,2 0 0,0 0 0,0-1 0,0-1 0,0 0 0,3-1 0,4 0 0,3 2 0,1-2 0,-1-1 0,0 1 0,1-1 0,-1 0 0,1 1 0,-5-2 0,3 0 0,-4-2 0,2 0 0,2 0 0,1 0 0,1 0 0,-2 0 0,-1 0 0,-2 0 0,-1 0 0,-1 0 0,0 0 0,2 0 0,2-2 0,1-2 0,-1-1 0,0-1 0,0 2 0,1-1 0,3-1 0,1 0 0,-1-3 0,1 0 0,0 0 0,1 0 0,0 0 0,-1 1 0,1 1 0,-2 1 0,-2 0 0,-1 0 0,-2 1 0,2-1 0,0 1 0,0-1 0,1 0 0,0 0 0,2 0 0,1 0 0,1 0 0,2-1 0,2-2 0,2-1 0,1 0 0,0-1 0,0-1 0,0 0 0,0 1 0,0 0 0,4-2 0,0-2 0,0 2 0,0 0 0,-5 3 0,1-2 0,2 0 0,1-3 0,2 0 0,-1 1 0,-4-1 0,-2 2 0,-3 1 0,-3 1 0,0 0 0,-2-1 0,0 1 0,-1 0 0,-1 0 0,1 2 0,0-1 0,-4 3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76"/>
    </inkml:context>
    <inkml:brush xml:id="br0">
      <inkml:brushProperty name="width" value="0.025" units="cm"/>
      <inkml:brushProperty name="height" value="0.025" units="cm"/>
      <inkml:brushProperty name="transparency" value="204"/>
    </inkml:brush>
  </inkml:definitions>
  <inkml:trace contextRef="#ctx0" brushRef="#br0">290 705 24575,'46'19'0,"10"13"0,-10-3 0,-4-3 0,-4-3 0,4 1 0,1 0 0,5 0 0,5 2 0,2 3 0,-6 0 0,-10-2 0,-9-5 0,-9-6 0,-5-4 0,-4-2 0,-1-2 0,0 0 0,2-1 0,0 1 0,-2 0 0,1-1 0,0 1 0,-1 0 0,0 0 0,-1 1 0,0 0 0,1-1 0,-1 0 0,0-1 0,0 0 0,-1 0 0,0 2 0,2 0 0,1 1 0,2-1 0,-2 0 0,0 0 0,2 0 0,1 0 0,0 0 0,-1-1 0,-1-2 0,1 2 0,0-1 0,2 1 0,0-2 0,1 1 0,-1 1 0,-2 0 0,0 3 0,-1 0 0,2 1 0,0 0 0,1 0 0,1-1 0,-1 1 0,0 1 0,-1-1 0,-5 1 0,0-1 0,1-2 0,1 0 0,2 2 0,-2-1 0,-1 2 0,1 2 0,-1-1 0,1 0 0,-1 0 0,-2-2 0,-1 0 0,-3-3 0,-3 0 0,-1-1 0,1-1 0,2 2 0,-1 2 0,-1-1 0,-2 2 0,0-3 0,0-2 0,0 3 0,0-5 0,0 4 0,0-3 0,0 1 0,0 1 0,0-1 0,-1-1 0,-2-1 0,-4 0 0,-3-1 0,-5 0 0,-1-2 0,-1-2 0,-3 0 0,-1 0 0,1 0 0,2 2 0,2 0 0,0 1 0,-1-1 0,1-1 0,2-1 0,2 0 0,3 0 0,2 1 0,-2 2 0,4 0 0,-3 1 0,4 0 0,0 2 0,1 1 0,-2 1 0,1 1 0,-2 1 0,-1-1 0,0-1 0,0 0 0,3 0 0,-1 0 0,2 0 0,-1 0 0,0-2 0,-1 0 0,1 0 0,-2-1 0,2-1 0,-1-2 0,0 3 0,0-3 0,0 5 0,0-5 0,-1-1 0,1 0 0,0-1 0,-1 1 0,1 1 0,-1 0 0,1 1 0,-1-1 0,0 0 0,-1 0 0,-1 0 0,1-2 0,0 0 0,-2 0 0,0 0 0,-1 0 0,-2 0 0,1 0 0,-1 0 0,2 0 0,1 0 0,1 0 0,1-1 0,-1-1 0,1 0 0,0-3 0,-1 1 0,0 0 0,1-1 0,0 0 0,0-1 0,1-1 0,-3 0 0,-1 0 0,0 1 0,0-2 0,0 0 0,-1 0 0,-1 0 0,-1 1 0,1-1 0,0-1 0,-2-2 0,-1 0 0,-1 0 0,-2 0 0,2 0 0,-1 1 0,0 1 0,3-1 0,0 1 0,0 1 0,-1 0 0,-3-1 0,-1 0 0,-2-2 0,-1-1 0,-2-2 0,1 1 0,-1 1 0,3 2 0,1 0 0,1 0 0,1 0 0,-2 0 0,0 1 0,-2 0 0,-1-3 0,-1-1 0,-4-1 0,-4 0 0,-1 2 0,2 2 0,3 1 0,5 0 0,0 0 0,1-2 0,2 2 0,3-1 0,0 1 0,1 1 0,2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3"/>
    </inkml:context>
    <inkml:brush xml:id="br0">
      <inkml:brushProperty name="width" value="0.025" units="cm"/>
      <inkml:brushProperty name="height" value="0.025" units="cm"/>
      <inkml:brushProperty name="transparency" value="204"/>
    </inkml:brush>
  </inkml:definitions>
  <inkml:trace contextRef="#ctx0" brushRef="#br0">1 8 24575,'1'-2'0,"1"1"0,1 0 0,0 0 0,0 0 0,-1 1 0,0 0 0,0 0 0,-1-1 0,1 1 0,0 0 0,0 0 0,-1 0 0,1 0 0,-1 0 0,1 0 0,-1 0 0,1 0 0,0 0 0,0 0 0,0 0 0,0 0 0,1 0 0,-1 0 0,0 0 0,0 0 0,0 0 0,-1 0 0,1 0 0,0 0 0,0 0 0,0 0 0,0 0 0,-1 0 0,1 0 0,0 0 0,0 0 0,0 0 0,-1 0 0,1 0 0,-1 0 0,2 0 0,-1 0 0,0 0 0,0 0 0,1 0 0,-1 0 0,0 0 0,0 0 0,0 0 0,0 0 0,0 0 0,0 0 0,0 0 0,0 0 0,0 0 0,0 0 0,0 0 0,0 0 0,0 0 0,0 0 0,-1 0 0,1 0 0,0 0 0,0 0 0,0 0 0,0 0 0,1 0 0,-1 0 0,0 0 0,0 0 0,0 0 0,0 0 0,0 0 0,0 0 0,1 0 0,-1 0 0,1 0 0,-1 0 0,1 0 0,-1 0 0,0 0 0,1 0 0,-1 0 0,1 0 0,-1 0 0,0 0 0,0 0 0,0 0 0,0 0 0,1 0 0,-1 0 0,1 0 0,-2 0 0,-1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2"/>
    </inkml:context>
    <inkml:brush xml:id="br0">
      <inkml:brushProperty name="width" value="0.025" units="cm"/>
      <inkml:brushProperty name="height" value="0.025" units="cm"/>
      <inkml:brushProperty name="transparency" value="204"/>
    </inkml:brush>
  </inkml:definitions>
  <inkml:trace contextRef="#ctx0" brushRef="#br0">1788 182 24575,'-10'13'0,"1"1"0,1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0,8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4"/>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7"/>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8"/>
    </inkml:context>
    <inkml:brush xml:id="br0">
      <inkml:brushProperty name="width" value="0.025" units="cm"/>
      <inkml:brushProperty name="height" value="0.025" units="cm"/>
      <inkml:brushProperty name="transparency" value="204"/>
    </inkml:brush>
  </inkml:definitions>
  <inkml:trace contextRef="#ctx0" brushRef="#br0">2043 709 24575,'-3'3'0,"-8"14"0,1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1 0,0-2 0,2 3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0"/>
    </inkml:context>
    <inkml:brush xml:id="br0">
      <inkml:brushProperty name="width" value="0.025" units="cm"/>
      <inkml:brushProperty name="height" value="0.025" units="cm"/>
      <inkml:brushProperty name="transparency" value="204"/>
    </inkml:brush>
  </inkml:definitions>
  <inkml:trace contextRef="#ctx0" brushRef="#br0">59 1 24575,'-6'0'0,"-2"0"0,-7 0 0,0 0 0,0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91"/>
    </inkml:context>
    <inkml:brush xml:id="br0">
      <inkml:brushProperty name="width" value="0.025" units="cm"/>
      <inkml:brushProperty name="height" value="0.025" units="cm"/>
      <inkml:brushProperty name="transparency" value="204"/>
    </inkml:brush>
  </inkml:definitions>
  <inkml:trace contextRef="#ctx0" brushRef="#br0">1148 1 24575,'-5'0'0,"-1"0"0,-1 2 0,-2 1 0,-2 2 0,-5 2 0,11-4 0</inkml:trace>
  <inkml:trace contextRef="#ctx0" brushRef="#br0" timeOffset="1">1054 37 24575,'-8'3'0,"-20"15"0,-1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5"/>
    </inkml:context>
    <inkml:brush xml:id="br0">
      <inkml:brushProperty name="width" value="0.025" units="cm"/>
      <inkml:brushProperty name="height" value="0.025" units="cm"/>
      <inkml:brushProperty name="transparency" value="204"/>
    </inkml:brush>
  </inkml:definitions>
  <inkml:trace contextRef="#ctx0" brushRef="#br0">2467 2698 24575,'-17'16'0,"-2"1"0,-2 0 0,0-1 0,-4-1 0,0 0 0,-1 0 0,2-2 0,3 1 0,0-1 0,0 0 0,0-3 0,0-5 0,0 0 0,-1-2 0,1 1 0,0 0 0,0 1 0,0 1 0,0 1 0,-4 1 0,-2 1 0,-7 3 0,-7 5 0,-10 4 0,-9 4 0,-6 0 0,-1 2 0,2-4 0,1-1 0,5-3 0,3-2 0,5 0 0,6-2 0,7-2 0,9-3 0,5-3 0,3-3 0,0 0 0,0 0 0,3-1 0,3-1 0,5-1 0,1 3 0,2 0 0,2 1 0,0-1 0,4 0 0,1 0 0,0 0 0,0 1 0,0 1 0,0 1 0,0 2 0,0 0 0,0 2 0,0 0 0,4 1 0,5-1 0,3-3 0,5 0 0,-1-3 0,0-1 0,1-2 0,1 0 0,-1 1 0,1-1 0,0 0 0,1-2 0,-1 0 0,0 0 0,-3 0 0,-1 0 0,1 2 0,-2 0 0,2 1 0,-1 2 0,1-1 0,-1 2 0,3 0 0,1 1 0,-1-1 0,1 2 0,-3 1 0,-1 0 0,-2 0 0,-2 0 0,-2-1 0,-1 0 0,1-3 0,1 1 0,0 0 0,1 1 0,0 1 0,-1-1 0,1 1 0,0-1 0,-2 0 0,1-1 0,-1 0 0,2-2 0,-2 0 0,0 0 0,0 2 0,-1 0 0,2 0 0,-1 0 0,-1-1 0,2 0 0,-1 0 0,2 1 0,1 1 0,2-1 0,3 0 0,1 2 0,1-1 0,0 0 0,0-1 0,2-1 0,-1 2 0,0-2 0,-2 2 0,2 0 0,1-2 0,1 2 0,1-2 0,2 0 0,1 1 0,1-1 0,2-2 0,-3-1 0,0-2 0,-2 0 0,-5 0 0,-1 0 0,-2 0 0,-1 0 0,2 0 0,0 0 0,0 0 0,1 0 0,1 0 0,0 0 0,1 0 0,-1-2 0,-8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86"/>
    </inkml:context>
    <inkml:brush xml:id="br0">
      <inkml:brushProperty name="width" value="0.025" units="cm"/>
      <inkml:brushProperty name="height" value="0.025" units="cm"/>
      <inkml:brushProperty name="transparency" value="204"/>
    </inkml:brush>
  </inkml:definitions>
  <inkml:trace contextRef="#ctx0" brushRef="#br0">1571 2665 24575,'-15'8'0,"-1"0"0,0 0 0,2-2 0,1 0 0,2-1 0,-1-2 0,0 0 0,0 1 0,2-2 0,0 0 0,0 0 0,0-2 0,-4 0 0,-2 0 0,-3 2 0,1 2 0,2 0 0,2 1 0,2 1 0,-1-1 0,1-1 0,0 1 0,1 1 0,0 2 0,0 2 0,0 1 0,0-1 0,-1-1 0,-1-2 0,0-1 0,0 1 0,1 1 0,1 1 0,3 0 0,3 0 0,3 1 0,2-1 0,2-1 0,2-1 0,4 0 0,2 0 0,1 0 0,-1-3 0,-3-2 0,0 1 0,1-1 0,0 3 0,3 1 0,1-1 0,0 2 0,-1-3 0,-2-1 0,-1-1 0,1-1 0,0 1 0,1 0 0,2 2 0,0-1 0,1-1 0,-2 1 0,1-1 0,1 0 0,1 1 0,2-3 0,-1 0 0,3 0 0,0 0 0,2 0 0,1 0 0,0 0 0,0 0 0,0 0 0,-10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4"/>
    </inkml:context>
    <inkml:brush xml:id="br0">
      <inkml:brushProperty name="width" value="0.025" units="cm"/>
      <inkml:brushProperty name="height" value="0.025" units="cm"/>
      <inkml:brushProperty name="transparency" value="204"/>
    </inkml:brush>
  </inkml:definitions>
  <inkml:trace contextRef="#ctx0" brushRef="#br0">60 731 24575,'2'1'0</inkml:trace>
  <inkml:trace contextRef="#ctx0" brushRef="#br0" timeOffset="1">56 862 24575,'-3'2'0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6"/>
    </inkml:context>
    <inkml:brush xml:id="br0">
      <inkml:brushProperty name="width" value="0.025" units="cm"/>
      <inkml:brushProperty name="height" value="0.025" units="cm"/>
      <inkml:brushProperty name="transparency" value="204"/>
    </inkml:brush>
  </inkml:definitions>
  <inkml:trace contextRef="#ctx0" brushRef="#br0">3303 3422 24575,'-1'5'0,"-3"9"0,1 1 0,0-1 0,-2 2 0,2 0 0,-2 1 0,3-10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4"/>
    </inkml:context>
    <inkml:brush xml:id="br0">
      <inkml:brushProperty name="width" value="0.025" units="cm"/>
      <inkml:brushProperty name="height" value="0.025" units="cm"/>
      <inkml:brushProperty name="transparency" value="204"/>
    </inkml:brush>
  </inkml:definitions>
  <inkml:trace contextRef="#ctx0" brushRef="#br0">0 3 24575,'3'0'0,"-1"0"0,-1 0 0,1 0 0,-1 0 0,0 0 0,1 0 0,-1 0 0,1 0 0,-1 0 0,0 0 0,1 0 0,-1 0 0,0 0 0,1 0 0,-1 0 0,1 0 0,-1 0 0,1 0 0,-1 0 0,1 0 0,0 0 0,0 0 0,0 0 0,0 0 0,0 0 0,1 0 0,0 0 0,-1 0 0,2 0 0,-2 0 0,1 0 0,0 0 0,-1 0 0,0 0 0,-1 0 0,1 0 0,0 0 0,1 0 0,-1 0 0,1 0 0,0 0 0,0 0 0,0 0 0,0 0 0,-1 0 0,1 0 0,0 0 0,0-1 0,0 1 0,0-1 0,0 1 0,-1 0 0,0 0 0,0 0 0,0 0 0,0 0 0,0 0 0,0 0 0,0 0 0,0 0 0,0 0 0,1 0 0,-2 0 0,2 0 0,-1 0 0,0 0 0,0 0 0,0 0 0,-1 0 0,1 0 0,-1 0 0,1 0 0,0 0 0,0 0 0,0 0 0,0 0 0,1 0 0,0 0 0,0 0 0,1 0 0,1 0 0,-1 0 0,0 0 0,-1 0 0,-1 0 0,0 0 0,-1 0 0,1 0 0,-1 0 0,1 0 0,0 0 0,-1 0 0,1 0 0,-1 0 0,0 0 0,1 0 0,-1 0 0,-1 0 0,1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1"/>
    </inkml:context>
    <inkml:brush xml:id="br0">
      <inkml:brushProperty name="width" value="0.025" units="cm"/>
      <inkml:brushProperty name="height" value="0.025" units="cm"/>
      <inkml:brushProperty name="transparency" value="204"/>
    </inkml:brush>
  </inkml:definitions>
  <inkml:trace contextRef="#ctx0" brushRef="#br0">139 9 24575,'-2'0'0,"-1"0"0,2 0 0,-1 0 0,-1 0 0,1 0 0,0 0 0,1 0 0,-1 0 0,1-1 0,0-1 0,-1 1 0,0 0 0,0 1 0,0 0 0,1 0 0,-1 0 0,1 0 0,0 0 0,-1 0 0,1 0 0,0 0 0,0 0 0,0 0 0,0 0 0,0 0 0,1 0 0,-1-1 0,-1 0 0,1 0 0,-1 1 0,0-1 0,0 1 0,0 0 0,0 0 0,0 0 0,-1 0 0,0 0 0,0 0 0,0 0 0,0 0 0,1 0 0,0 0 0,-1 0 0,1 0 0,0 0 0,0 0 0,0 0 0,-1 0 0,0 0 0,0 0 0,0 0 0,1 0 0,0 0 0,0 0 0,1 0 0,-1 0 0,0 0 0,-1 0 0,1 0 0,0 0 0,-1 0 0,1 0 0,0 0 0,1 0 0,-1 0 0,1 0 0,-1 0 0,1 0 0,0 0 0,-1 0 0,1 0 0,-1 0 0,2 0 0,-1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2"/>
    </inkml:context>
    <inkml:brush xml:id="br0">
      <inkml:brushProperty name="width" value="0.025" units="cm"/>
      <inkml:brushProperty name="height" value="0.025" units="cm"/>
      <inkml:brushProperty name="transparency" value="204"/>
    </inkml:brush>
  </inkml:definitions>
  <inkml:trace contextRef="#ctx0" brushRef="#br0">172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0,0 0 0,-1 0 0,2 0 0,-1 0 0,0 0 0,0 0 0,0 0 0,-1 0 0,2 0 0,-1 0 0,2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3"/>
    </inkml:context>
    <inkml:brush xml:id="br0">
      <inkml:brushProperty name="width" value="0.025" units="cm"/>
      <inkml:brushProperty name="height" value="0.025" units="cm"/>
      <inkml:brushProperty name="transparency" value="204"/>
    </inkml:brush>
  </inkml:definitions>
  <inkml:trace contextRef="#ctx0" brushRef="#br0">189 2 24575,'-3'0'0,"1"0"0,1 0 0,0 0 0,0 0 0,-1 0 0,1 0 0,0 0 0,0 0 0,-1 0 0,1 0 0,0 0 0,0 0 0,0 0 0,-1 0 0,1 0 0,0 0 0,0 0 0,-1 0 0,1 0 0,-1 0 0,1 0 0,-1 0 0,0 0 0,0 0 0,0 0 0,0 0 0,-1 0 0,1 0 0,-1 0 0,0 0 0,1 0 0,0 0 0,0 0 0,0 0 0,0 0 0,1 0 0,-1 0 0,0 0 0,0 0 0,-1 0 0,1 0 0,-1 0 0,0 0 0,1 0 0,-1 0 0,1 0 0,-1 0 0,1 0 0,-1 0 0,0-1 0,1 1 0,-1 0 0,1 0 0,1 0 0,-1 0 0,0 0 0,1 0 0,-1 0 0,0 0 0,0 0 0,0 0 0,0 0 0,1 0 0,-2 0 0,2 0 0,-2 0 0,2 0 0,-1 0 0,1 0 0,-1 0 0,1 0 0,0 0 0,-1 0 0,0 0 0,0 0 0,0 0 0,0 0 0,-1 0 0,0 0 0,0 0 0,-1 0 0,0 0 0,1 0 0,0 0 0,1 0 0,0 0 0,1 0 0,-1 0 0,1 0 0,0 0 0,-1 0 0,1 0 0,0 0 0,-1 0 0,1 0 0,0 0 0,0 0 0,1 0 0,-1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4"/>
    </inkml:context>
    <inkml:brush xml:id="br0">
      <inkml:brushProperty name="width" value="0.025" units="cm"/>
      <inkml:brushProperty name="height" value="0.025" units="cm"/>
      <inkml:brushProperty name="transparency" value="204"/>
    </inkml:brush>
  </inkml:definitions>
  <inkml:trace contextRef="#ctx0" brushRef="#br0">347 37 24575,'-2'0'0,"0"0"0,0 0 0,1 0 0,-1-1 0,1 1 0,0-1 0,0 0 0,-1 1 0,1 0 0,-1 0 0,1-1 0,0 1 0,-1-1 0,1 0 0,-1 1 0,1-1 0,-1 1 0,1-1 0,-1 1 0,0 0 0,1 0 0,0 0 0,-1 0 0,1 0 0,0 0 0,0 0 0,0-1 0,-1 0 0,1 1 0,-1-1 0,1 1 0,-1-1 0,1 1 0,-1 0 0,1-1 0,0 1 0,-1-1 0,1 0 0,0 1 0,-1-1 0,1 1 0,0-1 0,0 1 0,0-1 0,-1 1 0,0-1 0,0 0 0,0 0 0,0 0 0,0 1 0,0-1 0,0 0 0,1 1 0,-1 0 0,1-1 0,-1 1 0,1-1 0,-1 1 0,-1-1 0,1 1 0,-1-1 0,0 1 0,0-1 0,0 1 0,-1-1 0,0 1 0,1-1 0,-1 1 0,0-1 0,1 0 0,-1 1 0,2 0 0,0 0 0,0 0 0,0-1 0,-1 1 0,1-1 0,0 1 0,0 0 0,0 0 0,0-1 0,0 1 0,0 0 0,0 0 0,0 0 0,-1 0 0,0 0 0,0 0 0,-1 0 0,2 0 0,0 0 0,0 0 0,0 0 0,0 0 0,0 0 0,0 0 0,0 0 0,1 0 0,-1 0 0,0 0 0,0 0 0,0 0 0,0 0 0,0 0 0,-1 0 0,0 0 0,0 0 0,0 0 0,-1 0 0,1 0 0,-1 0 0,0 0 0,1 0 0,0 0 0,1 0 0,1 0 0,0 0 0,0 0 0,-1 0 0,1 0 0,0 0 0,0 0 0,0 0 0,-1 0 0,1 0 0,-1 0 0,1 0 0,-1 0 0,0 1 0,0 0 0,0 0 0,0 0 0,-1 0 0,1 0 0,-1 0 0,1-1 0,0 1 0,0 0 0,0 0 0,1 0 0,0 0 0,-1 0 0,1 0 0,0 0 0,-1 0 0,0 0 0,0 0 0,0 0 0,0 0 0,0 0 0,-1 0 0,1 0 0,0-1 0,0 1 0,0 0 0,0-1 0,0 1 0,1-1 0,-1 1 0,0 0 0,1-1 0,-1 1 0,0-1 0,1 1 0,-2-1 0,2 0 0,-1 1 0,0-1 0,0 1 0,0-1 0,1 0 0,0 1 0,0-1 0,0 1 0,-1-1 0,1 1 0,0 0 0,0 0 0,0-1 0,0 1 0,1-1 0,-1 1 0,0-1 0,1 1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5"/>
    </inkml:context>
    <inkml:brush xml:id="br0">
      <inkml:brushProperty name="width" value="0.025" units="cm"/>
      <inkml:brushProperty name="height" value="0.025" units="cm"/>
      <inkml:brushProperty name="transparency" value="204"/>
    </inkml:brush>
  </inkml:definitions>
  <inkml:trace contextRef="#ctx0" brushRef="#br0">267 19 24575,'-2'0'0,"0"0"0,0 0 0,1 0 0,0 0 0,0 0 0,1 0 0,-1 0 0,-1 0 0,1 0 0,0 0 0,-1 0 0,0 0 0,1 0 0,-1 0 0,0 0 0,0 0 0,0 0 0,1 0 0,0 0 0,-1 0 0,1 0 0,0-1 0,-1 1 0,1-1 0,0 1 0,0 0 0,0 0 0,0-1 0,-1 1 0,1-1 0,-1 0 0,1 1 0,-1-1 0,1 1 0,0-1 0,0 1 0,0-1 0,0 1 0,0 0 0,0 0 0,0-1 0,0 1 0,0 0 0,0 0 0,-1 0 0,1-1 0,0 1 0,-1-1 0,0 1 0,0 0 0,0-1 0,0 1 0,0-1 0,1 1 0,-1 0 0,0 0 0,1 0 0,0 0 0,-1 0 0,0 0 0,1 0 0,-1-1 0,0 1 0,0-1 0,0 1 0,0 0 0,0-1 0,-1 1 0,0-1 0,0 1 0,0 0 0,0-1 0,0 1 0,0 0 0,0-1 0,1 1 0,-1 0 0,0 0 0,1 0 0,0 0 0,-1 0 0,0 0 0,1 0 0,-1 0 0,0 0 0,0 0 0,-1 0 0,1 0 0,-1 0 0,1 0 0,-1 0 0,0 0 0,0 0 0,0 0 0,0 0 0,1 0 0,0 0 0,0 0 0,0 0 0,-1 0 0,1 0 0,-1 0 0,0 0 0,0 0 0,0 0 0,0 0 0,1 0 0,1 0 0,-1 0 0,1 0 0,0 0 0,0 0 0,0 0 0,1 1 0,-1 0 0,1-1 0,-1 2 0,0-1 0,1 0 0,-1 0 0,0 0 0,0 0 0,1 0 0,-1 0 0,0 0 0,1 0 0,0 0 0,1 0 0,-1 0 0,1-1 0,-1 1 0,1 0 0,-1 0 0,1-1 0,0 1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6"/>
    </inkml:context>
    <inkml:brush xml:id="br0">
      <inkml:brushProperty name="width" value="0.025" units="cm"/>
      <inkml:brushProperty name="height" value="0.025" units="cm"/>
      <inkml:brushProperty name="transparency" value="204"/>
    </inkml:brush>
  </inkml:definitions>
  <inkml:trace contextRef="#ctx0" brushRef="#br0">265 37 24575,'-2'0'0,"0"0"0,0 0 0,1 0 0,0 0 0,0 0 0,1 0 0,-1 0 0,0 0 0,1-1 0,-1 1 0,0 0 0,0 0 0,0 0 0,0 0 0,0 0 0,0 0 0,0-1 0,1 1 0,-1-1 0,0 0 0,0 1 0,0 0 0,0-1 0,0 1 0,0 0 0,0 0 0,0 0 0,0 0 0,-1-1 0,0 0 0,-1 0 0,2 0 0,-1 0 0,1 0 0,0 0 0,0 0 0,0 0 0,0 1 0,0-1 0,-1 0 0,1 1 0,-1-1 0,1 1 0,-1-1 0,1 1 0,0-1 0,0 1 0,-1-1 0,1 1 0,-1-1 0,0 1 0,0-1 0,0 1 0,0-2 0,-1 1 0,1 0 0,-1 1 0,1-1 0,0 1 0,0 0 0,0-1 0,-1 0 0,1 0 0,-1 0 0,1 1 0,-1-1 0,1 1 0,-1-1 0,0 1 0,1 0 0,-1-1 0,0 1 0,-1 0 0,1-1 0,-1 1 0,1-1 0,0 1 0,1-1 0,-1 1 0,1 0 0,0 0 0,-1 0 0,0 0 0,0 0 0,0 0 0,0 0 0,1 0 0,0 0 0,0 0 0,0 0 0,-1 0 0,1 0 0,-1 0 0,0 0 0,1 0 0,-1 0 0,-1 0 0,1 0 0,-1 0 0,0 1 0,1-1 0,0 1 0,1 0 0,0 0 0,1-1 0,-1 1 0,1-1 0,-1 1 0,0-1 0,1 1 0,0-1 0,-1 1 0,1-1 0,0 0 0,1 1 0,-1 0 0,0-1 0,0 1 0,-1 0 0,1-1 0,0 1 0,0 0 0,-1 0 0,1-1 0,0 1 0,-1 0 0,1 0 0,-2 0 0,2 0 0,-1 0 0,1 0 0,0 0 0,0 0 0,0-1 0,0 1 0,-1 1 0,1-1 0,0 0 0,0 0 0,-1 0 0,1 0 0,0-1 0,1 2 0,-1-2 0,0 1 0,0-1 0,0 1 0,0 0 0,-1 0 0,1 0 0,-1 0 0,1-1 0,0 1 0,1-1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7"/>
    </inkml:context>
    <inkml:brush xml:id="br0">
      <inkml:brushProperty name="width" value="0.025" units="cm"/>
      <inkml:brushProperty name="height" value="0.025" units="cm"/>
      <inkml:brushProperty name="transparency" value="204"/>
    </inkml:brush>
  </inkml:definitions>
  <inkml:trace contextRef="#ctx0" brushRef="#br0">85 8 24575,'-2'0'0,"1"0"0,-1 0 0,1 0 0,-1 0 0,1 0 0,0 0 0,-1 0 0,1 0 0,1 0 0,-1 0 0,0 0 0,0 0 0,0 0 0,-1 0 0,1 0 0,0 0 0,0 0 0,0 0 0,0 0 0,0 0 0,0 0 0,0 0 0,-1 0 0,1 0 0,0 0 0,0 0 0,-1 0 0,1-1 0,0 1 0,0-1 0,-1 1 0,1 0 0,0 0 0,0 0 0,-1 0 0,1 0 0,0-1 0,0 1 0,0-1 0,-1 1 0,1 0 0,0 0 0,0 0 0,0 0 0,-1 0 0,1 0 0,0 0 0,0 0 0,0 0 0,0 0 0,0-1 0,-1 1 0,1 0 0,-1-1 0,1 1 0,-1 0 0,1 0 0,-1 0 0,1-1 0,0 1 0,0-1 0,0 1 0,0 0 0,0 0 0,-1 0 0,1 0 0,0 0 0,0 0 0,1 0 0,-1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8"/>
    </inkml:context>
    <inkml:brush xml:id="br0">
      <inkml:brushProperty name="width" value="0.025" units="cm"/>
      <inkml:brushProperty name="height" value="0.025" units="cm"/>
      <inkml:brushProperty name="transparency" value="204"/>
    </inkml:brush>
  </inkml:definitions>
  <inkml:trace contextRef="#ctx0" brushRef="#br0">318 41 24575,'-3'0'0,"1"0"0,1 0 0,-1 0 0,1-1 0,1 0 0,-1 0 0,0 0 0,0 1 0,1 0 0,-1-1 0,0 1 0,1 0 0,-1-1 0,0 1 0,0-1 0,1 1 0,-1-1 0,1 1 0,0-1 0,-1 0 0,0 0 0,0 1 0,-1-2 0,1 1 0,0 0 0,-1-1 0,0 1 0,0 0 0,1 0 0,-1 0 0,1 0 0,0 0 0,-1 0 0,1 0 0,0 1 0,0-1 0,0 1 0,0 0 0,0 0 0,0 0 0,0 0 0,-1 0 0,1-1 0,0 1 0,0 0 0,0 0 0,-1 0 0,1-1 0,0 1 0,-1-1 0,0 0 0,0 1 0,-1-1 0,1 0 0,0 0 0,0 0 0,-1 1 0,1-1 0,-1 1 0,1-1 0,0 1 0,-1-1 0,0 1 0,0 0 0,0-1 0,1 1 0,-2-1 0,1 0 0,-1 0 0,0 1 0,0 0 0,-1 0 0,1 0 0,-1 0 0,1 0 0,1 0 0,0 0 0,0 0 0,0 0 0,0 0 0,0 0 0,0 0 0,1 0 0,-2 0 0,1 0 0,0 0 0,-1 0 0,1 0 0,1 0 0,-1 0 0,0 0 0,1 0 0,-1 0 0,1 0 0,0 0 0,0 0 0,0 0 0,0 0 0,0 0 0,1 0 0,-1 0 0,0 0 0,0 0 0,1 1 0,-1-1 0,0 1 0,-1 0 0,1-1 0,0 1 0,0 0 0,0 0 0,0 0 0,0-1 0,0 1 0,0 0 0,0 0 0,0 0 0,-1 1 0,1-1 0,-1 1 0,1-1 0,0 0 0,0 1 0,-1-1 0,1 0 0,1 0 0,-1 0 0,-1 0 0,1 0 0,-1 0 0,0 1 0,0-1 0,0 0 0,0 1 0,0-1 0,0 1 0,-1-1 0,2 1 0,-1-1 0,0 0 0,0 0 0,0 0 0,0 0 0,1 0 0,0 0 0,0-1 0,0 1 0,1 0 0,-1 0 0,1-1 0,1 1 0,-1 0 0,0-1 0,1 1 0,-1-1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19"/>
    </inkml:context>
    <inkml:brush xml:id="br0">
      <inkml:brushProperty name="width" value="0.025" units="cm"/>
      <inkml:brushProperty name="height" value="0.025" units="cm"/>
      <inkml:brushProperty name="transparency" value="204"/>
    </inkml:brush>
  </inkml:definitions>
  <inkml:trace contextRef="#ctx0" brushRef="#br0">401 52 24575,'-2'-1'0,"0"0"0,0 0 0,-1 0 0,0-1 0,1 1 0,-1 0 0,0 0 0,1-1 0,0 1 0,0 0 0,0 0 0,0-1 0,1 1 0,-2 0 0,2 0 0,-1 0 0,0 0 0,0-1 0,0 1 0,1 0 0,-1 0 0,0 0 0,1 0 0,0 1 0,-1-1 0,1 1 0,0-1 0,-1 0 0,1 0 0,-1 0 0,-1 1 0,1-1 0,0 0 0,-1 0 0,1 0 0,-1 0 0,0-1 0,0 1 0,-1 0 0,0 0 0,1 0 0,0 1 0,1 0 0,1 0 0,1 0 0,-1-1 0,0 1 0,0 0 0,-1 0 0,-1 0 0,-1-1 0,-1 1 0,-2-1 0,0 0 0,-1 0 0,2 1 0,0-1 0,1 1 0,0-1 0,-1 1 0,1 0 0,0 0 0,0 0 0,0 0 0,0 0 0,0 0 0,-1 0 0,1 0 0,0 0 0,1 0 0,0 0 0,0 0 0,0 0 0,-1 0 0,0 0 0,1 0 0,-1 0 0,0 0 0,1 0 0,1 0 0,-1 0 0,1 0 0,0 0 0,-1 0 0,1 0 0,0 0 0,0 0 0,0 0 0,0 0 0,0 0 0,-1 0 0,1 0 0,0 0 0,0 0 0,1 0 0,0 0 0,1 1 0,-1 0 0,1 0 0,-1 0 0,0-1 0,-1 1 0,1 0 0,-1 0 0,1 1 0,-1-1 0,0 0 0,0 0 0,0 0 0,0 0 0,-2 0 0,1 0 0,-1 1 0,0-1 0,1 2 0,-1-1 0,1 0 0,1-1 0,0 1 0,0-1 0,0 0 0,1-1 0,0 1 0,0 0 0,0-1 0,0 1 0,1 0 0,0-1 0,0 1 0,-1-1 0,1 1 0,0-1 0,0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0"/>
    </inkml:context>
    <inkml:brush xml:id="br0">
      <inkml:brushProperty name="width" value="0.025" units="cm"/>
      <inkml:brushProperty name="height" value="0.025" units="cm"/>
      <inkml:brushProperty name="transparency" value="204"/>
    </inkml:brush>
  </inkml:definitions>
  <inkml:trace contextRef="#ctx0" brushRef="#br0">88 22 24575,'-2'0'0,"0"-1"0,1 0 0,-1 0 0,0 1 0,1-1 0,-1 1 0,1 0 0,-1-1 0,0 1 0,0 0 0,0-1 0,-1 1 0,1-1 0,-1 1 0,1-1 0,0 0 0,0 0 0,1 1 0,-1-1 0,1 0 0,-1 0 0,1 0 0,0 1 0,0-1 0,-1 0 0,0 0 0,1 1 0,-1-1 0,1 1 0,-1-1 0,1 1 0,-1-1 0,1 0 0,-1 1 0,0-1 0,0 1 0,0 0 0,1 0 0,0 0 0,-1 0 0,1 0 0,-1 0 0,0 0 0,0 0 0,0 0 0,1 0 0,-1 0 0,0 0 0,1 0 0,0 0 0,0 0 0,1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5"/>
    </inkml:context>
    <inkml:brush xml:id="br0">
      <inkml:brushProperty name="width" value="0.025" units="cm"/>
      <inkml:brushProperty name="height" value="0.025" units="cm"/>
      <inkml:brushProperty name="transparency" value="204"/>
    </inkml:brush>
  </inkml:definitions>
  <inkml:trace contextRef="#ctx0" brushRef="#br0">0 41 24575,'3'0'0,"-1"0"0,0-1 0,0 1 0,0-1 0,-1 1 0,0-1 0,0 0 0,1 0 0,-1 1 0,2 0 0,-2 0 0,0-1 0,1 1 0,0-1 0,-1 1 0,1-1 0,0 0 0,0 1 0,-1 0 0,1 0 0,0 0 0,-1 0 0,1 0 0,-1 0 0,0 0 0,1-1 0,-1 0 0,0 1 0,1 0 0,0-1 0,0 0 0,0 0 0,-1 1 0,0 0 0,1-1 0,-1 1 0,1-1 0,-1 0 0,1 0 0,0 1 0,-1-1 0,0 1 0,0-1 0,1 1 0,-1-1 0,1 0 0,1 1 0,-1-1 0,1-1 0,-1 2 0,0-1 0,0 1 0,0-1 0,-1 1 0,1 0 0,0-1 0,-1 0 0,2 1 0,-1-1 0,1 1 0,0-1 0,0 1 0,0-1 0,1 0 0,0 1 0,1-1 0,-1 1 0,0-1 0,1 0 0,-2 1 0,1 0 0,-1 0 0,-1 0 0,0-1 0,1 0 0,-1 1 0,1 0 0,-1 0 0,0-1 0,0 1 0,0-1 0,1 1 0,-1 0 0,0 0 0,1 0 0,0 0 0,0 0 0,1 0 0,0 0 0,-1 0 0,-1 0 0,0 0 0,0 0 0,0 0 0,1 0 0,-1 0 0,0 0 0,0 0 0,-1 0 0,2 0 0,-1 0 0,0 0 0,0 0 0,1 0 0,0 0 0,0 0 0,0 0 0,1 0 0,0 0 0,0 0 0,1 0 0,-1 0 0,0 0 0,-2 0 0,1 0 0,-2 0 0,0 0 0,1 0 0,-1 0 0,1 0 0,-1 0 0,0 0 0,0 0 0,1 0 0,-1 0 0,1 0 0,0 0 0,0 0 0,0 1 0,0 0 0,1 0 0,-1 0 0,1 0 0,0 0 0,-1 0 0,1 0 0,-1 0 0,0 0 0,0 0 0,-1 0 0,1 0 0,0 0 0,-1 1 0,1-2 0,-1 2 0,1-1 0,1 0 0,-1 0 0,0 0 0,1 0 0,0 0 0,-1 0 0,1 0 0,-1-1 0,0 1 0,0 0 0,0-1 0,0 1 0,0-1 0,-1 1 0,1 0 0,0-1 0,0 1 0,0-1 0,1 0 0,-1 1 0,0-1 0,0 1 0,0-1 0,0 1 0,-1-1 0,1 1 0,-1-1 0,0 1 0,0-1 0,1 1 0,-1 0 0,0 0 0,0 0 0,0-1 0,0 1 0,0-1 0,-1 0 0,0 1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1"/>
    </inkml:context>
    <inkml:brush xml:id="br0">
      <inkml:brushProperty name="width" value="0.025" units="cm"/>
      <inkml:brushProperty name="height" value="0.025" units="cm"/>
      <inkml:brushProperty name="transparency" value="204"/>
    </inkml:brush>
  </inkml:definitions>
  <inkml:trace contextRef="#ctx0" brushRef="#br0">0 0 24575,'6'0'0,"-1"0"0,1 0 0,-3 0 0,1 0 0,-3 0 0,0 0 0,0 0 0,0 0 0,0 0 0,0 0 0,0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2"/>
    </inkml:context>
    <inkml:brush xml:id="br0">
      <inkml:brushProperty name="width" value="0.025" units="cm"/>
      <inkml:brushProperty name="height" value="0.025" units="cm"/>
      <inkml:brushProperty name="transparency" value="204"/>
    </inkml:brush>
  </inkml:definitions>
  <inkml:trace contextRef="#ctx0" brushRef="#br0">0 27 24575,'3'-3'0,"-1"0"0,1 1 0,1 0 0,-1 1 0,0-1 0,-2 1 0,1 0 0,-1 0 0,0 0 0,1 0 0,-1 0 0,0-1 0,1 1 0,-1 1 0,1-1 0,-1 0 0,0 1 0,0 0 0,0 0 0,0-1 0,1 1 0,-2-1 0,1 1 0,1 0 0,-1 0 0,0 0 0,0 0 0,1 0 0,-1 0 0,1 0 0,0 0 0,0 0 0,0 0 0,0 0 0,0 0 0,-1 0 0,1 0 0,0 0 0,-1 0 0,1 0 0,-1 0 0,1 0 0,-1 0 0,1 0 0,0 0 0,0 0 0,0 0 0,0 0 0,1 0 0,0 0 0,0 0 0,1 0 0,-1 0 0,1 0 0,-1 0 0,0 0 0,-1 0 0,-1 0 0,0 0 0,0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1"/>
    </inkml:context>
    <inkml:brush xml:id="br0">
      <inkml:brushProperty name="width" value="0.025" units="cm"/>
      <inkml:brushProperty name="height" value="0.025" units="cm"/>
      <inkml:brushProperty name="transparency" value="204"/>
    </inkml:brush>
  </inkml:definitions>
  <inkml:trace contextRef="#ctx0" brushRef="#br0">434 89 24575,'-3'0'0,"1"0"0,0 0 0,0-1 0,1 1 0,-1-1 0,0 1 0,1-1 0,-1 0 0,-1 0 0,1 0 0,0 0 0,0-1 0,0 1 0,0-1 0,1 1 0,-1 0 0,0 0 0,-1 0 0,1 1 0,0-1 0,-1 0 0,2 0 0,-1-1 0,0 1 0,0 0 0,0 0 0,0 0 0,0 0 0,0 0 0,-1 1 0,1-2 0,-1 1 0,-1-1 0,0 0 0,0 1 0,0 0 0,-1-1 0,1 1 0,-1-1 0,0 0 0,1 0 0,-1 1 0,-1 0 0,0-1 0,-1 0 0,1 0 0,-1 0 0,2 0 0,-1 0 0,1 0 0,1 1 0,-1-1 0,0 1 0,1 0 0,-1 0 0,0 0 0,1-1 0,0 1 0,0 0 0,1 0 0,-1-1 0,0 0 0,-1 1 0,1-1 0,-1 1 0,-1-1 0,0 1 0,1-1 0,0 2 0,0-1 0,0 1 0,-1 0 0,-1 0 0,-1-1 0,1 1 0,0-1 0,2 1 0,-1 0 0,1 0 0,1 0 0,-1 0 0,1 0 0,0 0 0,1 0 0,0 0 0,0 0 0,0 1 0,0-1 0,1 1 0,-1 1 0,0-1 0,0 1 0,-1 0 0,1-1 0,-1 1 0,1-1 0,0 0 0,0 0 0,0-1 0,-1 1 0,1 0 0,1 0 0,-1 0 0,0 0 0,1-1 0,-1 1 0,1 0 0,-1-1 0,1 1 0,0 0 0,-1-1 0,2 1 0,-1 0 0,1-1 0,0 1 0,-1-1 0,1 1 0,-1-1 0,1 1 0,-1 0 0,0 0 0,0-1 0,1 1 0,-1 0 0,-1 0 0,2-1 0,-1 1 0,1-1 0,0 1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2"/>
    </inkml:context>
    <inkml:brush xml:id="br0">
      <inkml:brushProperty name="width" value="0.025" units="cm"/>
      <inkml:brushProperty name="height" value="0.025" units="cm"/>
      <inkml:brushProperty name="transparency" value="204"/>
    </inkml:brush>
  </inkml:definitions>
  <inkml:trace contextRef="#ctx0" brushRef="#br0">25 1 24575,'-3'1'0,"1"0"0,-1 1 0,0 0 0,0 0 0,1-1 0,1 0 0,-1 0 0,2-1 0,-1 1 0,0 0 0,0-1 0,0 1 0,0 0 0,1-1 0,-1 1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3"/>
    </inkml:context>
    <inkml:brush xml:id="br0">
      <inkml:brushProperty name="width" value="0.025" units="cm"/>
      <inkml:brushProperty name="height" value="0.025" units="cm"/>
      <inkml:brushProperty name="transparency" value="204"/>
    </inkml:brush>
  </inkml:definitions>
  <inkml:trace contextRef="#ctx0" brushRef="#br0">220 63 24575,'0'-2'0,"0"0"0,-2-1 0,1-1 0,-1 0 0,0-1 0,0 2 0,1 2 0,0-1 0,0 1 0,0 1 0,0-1 0,0 1 0,-1-1 0,1 1 0,0-1 0,0 0 0,-1 1 0,1-1 0,0 0 0,-1 0 0,1 1 0,0-1 0,-2 0 0,1 0 0,-1 1 0,2-1 0,-2 1 0,1-1 0,-1 1 0,-1-1 0,1-1 0,-1 1 0,0 0 0,0 0 0,-1 0 0,0-1 0,1 1 0,-1-1 0,0 1 0,1 0 0,-1 0 0,0 0 0,1 0 0,-2 0 0,1-1 0,-1 0 0,1 1 0,0 1 0,1-1 0,1 1 0,1 0 0,-1 0 0,1 0 0,0 1 0,1 0 0,-1 1 0,1 1 0,-1 1 0,1-2 0,-1 0 0,1 1 0,0-1 0,0 1 0,0-1 0,-1 1 0,1 0 0,1 0 0,-1 1 0,1 1 0,0 1 0,0 0 0,0 0 0,-1-2 0,1-1 0,-1-1 0,0 0 0,0-1 0,0 1 0,0 1 0,1-1 0,-1 0 0,0 1 0,-1-1 0,1-1 0,-1 1 0,1 0 0,0 0 0,-1-1 0,1 1 0,0-1 0,-1 1 0,1 0 0,0 0 0,0-1 0,0 1 0,-1 0 0,1-1 0,0 1 0,-1-1 0,1 1 0,-1 0 0,1 0 0,-1 0 0,1 0 0,0 0 0,-1 1 0,1-1 0,-1 0 0,0 0 0,0 0 0,0 0 0,1 0 0,0 0 0,0 0 0,1-1 0,-1 1 0,1-2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3"/>
    </inkml:context>
    <inkml:brush xml:id="br0">
      <inkml:brushProperty name="width" value="0.025" units="cm"/>
      <inkml:brushProperty name="height" value="0.025" units="cm"/>
      <inkml:brushProperty name="transparency" value="204"/>
    </inkml:brush>
  </inkml:definitions>
  <inkml:trace contextRef="#ctx0" brushRef="#br0">19 0 24575,'-1'3'0,"0"0"0,0-1 0,0 1 0,-1 0 0,1-1 0,0 0 0,0 0 0,0 0 0,0 0 0,-1 1 0,1 0 0,0-1 0,0 0 0,1-1 0,0 1 0,0 0 0,0 0 0,-1 1 0,1-1 0,-1 0 0,1 0 0,0 0 0,0 0 0,0 0 0,0 0 0,0 0 0,0 0 0,0 0 0,0-1 0,0 1 0,0 0 0,0 1 0,0-1 0,0 0 0,0 1 0,0-1 0,0 1 0,0-1 0,0 1 0,0-1 0,0 2 0,0-2 0,0 0 0,0-2 0,0 1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4"/>
    </inkml:context>
    <inkml:brush xml:id="br0">
      <inkml:brushProperty name="width" value="0.025" units="cm"/>
      <inkml:brushProperty name="height" value="0.025" units="cm"/>
      <inkml:brushProperty name="transparency" value="204"/>
    </inkml:brush>
  </inkml:definitions>
  <inkml:trace contextRef="#ctx0" brushRef="#br0">0 0 24575,'0'3'0,"0"1"0,0 2 0,0 0 0,1 0 0,-1-1 0,1-1 0,0 1 0,-1-2 0,1 0 0,1 0 0,-1-1 0,1 1 0,0-1 0,-1 1 0,1-2 0,-1 0 0,0 1 0,0 0 0,0-1 0,1 1 0,-1-2 0,0 2 0,0-1 0,1-1 0,-1 1 0,1 0 0,0-1 0,0 1 0,-1-1 0,1 1 0,-1 0 0,0-1 0,-1 1 0,1 0 0,0-1 0,0 1 0,-1 0 0,1 0 0,0 1 0,0-1 0,-1 0 0,1-1 0,0 2 0,0-1 0,0 0 0,-1 0 0,1 1 0,0-1 0,0 0 0,0 0 0,-1-1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5"/>
    </inkml:context>
    <inkml:brush xml:id="br0">
      <inkml:brushProperty name="width" value="0.025" units="cm"/>
      <inkml:brushProperty name="height" value="0.025" units="cm"/>
      <inkml:brushProperty name="transparency" value="204"/>
    </inkml:brush>
  </inkml:definitions>
  <inkml:trace contextRef="#ctx0" brushRef="#br0">164 98 24575,'0'-3'0,"0"0"0,-1 3 0,-1-2 0,0 0 0,0-1 0,0 1 0,-1 1 0,1-2 0,1-1 0,0-1 0,0 1 0,-1 1 0,-1 1 0,0 0 0,-2 0 0,-1 2 0,0-1 0,-1 0 0,1-1 0,0-1 0,1 0 0,0 0 0,0 0 0,1 1 0,0 0 0,0 1 0,1-1 0,-1 1 0,0-1 0,1 0 0,-1-1 0,1 1 0,0 0 0,0 1 0,0-1 0,0 0 0,0 1 0,-1-1 0,1 1 0,0 0 0,-1-1 0,1 1 0,0 0 0,0 1 0,0-1 0,0 0 0,0-1 0,1 1 0,0 1 0,0 0 0,1-1 0,1 0 0,0 1 0,0-1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8"/>
    </inkml:context>
    <inkml:brush xml:id="br0">
      <inkml:brushProperty name="width" value="0.025" units="cm"/>
      <inkml:brushProperty name="height" value="0.025" units="cm"/>
      <inkml:brushProperty name="transparency" value="204"/>
    </inkml:brush>
  </inkml:definitions>
  <inkml:trace contextRef="#ctx0" brushRef="#br0">352 0 24575,'-4'5'0,"0"0"0,-1 1 0,-1-1 0,0 0 0,1-1 0,0 1 0,0-2 0,1 1 0,1-1 0,0-1 0,0 1 0,0 0 0,0 0 0,0 0 0,1 1 0,-1-1 0,1 0 0,-1-1 0,1 1 0,0-1 0,0 0 0,-1 1 0,1-1 0,-1 1 0,0 0 0,0-1 0,1 1 0,-1-1 0,1 1 0,0 0 0,-1-1 0,1 0 0,0 1 0,0-1 0,-1 1 0,1 0 0,-2 0 0,0 0 0,0 0 0,0 1 0,0-2 0,0 1 0,0 0 0,0 0 0,1-1 0,0-1 0,1 0 0,-1 0 0,0 1 0,1-1 0,-1 1 0,0-1 0,0 1 0,1 0 0,-1 0 0,0-1 0,0 1 0,0-1 0,0 1 0,0-1 0,-1 1 0,1 0 0,-1-1 0,0 1 0,0-1 0,0 1 0,-1 0 0,1-1 0,-1 1 0,2-1 0,-1 1 0,1-1 0,0 0 0,0 0 0,0 0 0,0-1 0,0 1 0,0-1 0,0 1 0,-1 0 0,1 0 0,-1-1 0,1 1 0,1-1 0,-1 1 0,0 0 0,0-1 0,1 0 0,0 0 0,0 1 0,0-1 0,-1 0 0,1 0 0,-1 1 0,1-1 0,0 1 0,0 0 0,0-1 0,0 1 0,-1-1 0,1 0 0,-1 1 0,1-1 0,-1 0 0,0 0 0,0 0 0,1 1 0,-1-1 0,0 1 0,1 0 0,0-1 0,-2 4 0,3-3 0,-3 2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9"/>
    </inkml:context>
    <inkml:brush xml:id="br0">
      <inkml:brushProperty name="width" value="0.025" units="cm"/>
      <inkml:brushProperty name="height" value="0.025" units="cm"/>
      <inkml:brushProperty name="transparency" value="204"/>
    </inkml:brush>
  </inkml:definitions>
  <inkml:trace contextRef="#ctx0" brushRef="#br0">0 18 24575,'1'-2'0,"-1"0"0,1 0 0,-1 1 0,0-1 0,1 2 0,-1-1 0,1 1 0,-1-1 0,1 0 0,-1 0 0,1 0 0,0 0 0,-1 1 0,1-1 0,0 1 0,-1-1 0,1 1 0,0-1 0,-1 1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6"/>
    </inkml:context>
    <inkml:brush xml:id="br0">
      <inkml:brushProperty name="width" value="0.025" units="cm"/>
      <inkml:brushProperty name="height" value="0.025" units="cm"/>
      <inkml:brushProperty name="transparency" value="204"/>
    </inkml:brush>
  </inkml:definitions>
  <inkml:trace contextRef="#ctx0" brushRef="#br0">0 20 24575,'3'0'0,"-1"0"0,0 0 0,-1 0 0,0 0 0,0 0 0,0 0 0,0 0 0,0 0 0,1 0 0,-1 0 0,1 0 0,0 0 0,0 0 0,0 0 0,1 0 0,-2 0 0,1 0 0,0 0 0,-1 0 0,1 0 0,-1 0 0,0 0 0,1-1 0,-1 1 0,1-1 0,-1 1 0,0 0 0,0 0 0,1-1 0,0 1 0,-1-1 0,1 0 0,0 1 0,-1-1 0,0 0 0,0 1 0,1-1 0,-1 1 0,0 0 0,0-1 0,0 1 0,0-1 0,1 1 0,-1 0 0,0 0 0,1 0 0,-1 0 0,1-1 0,0 1 0,1-1 0,-1 1 0,0-1 0,0 1 0,0-1 0,0 1 0,-1 0 0,1 0 0,0 0 0,-1 0 0,1 0 0,0 0 0,0 0 0,0-1 0,1 1 0,-2-1 0,2 1 0,-1 0 0,1-1 0,1 1 0,-1-1 0,0 1 0,1 0 0,-1-1 0,0 1 0,0-1 0,0 1 0,0 0 0,0 0 0,0 0 0,0 0 0,0 0 0,-1 0 0,2 0 0,-1 0 0,0 0 0,1 0 0,-1 0 0,2 0 0,-2 0 0,1 0 0,1 0 0,-1 0 0,1 0 0,-1 0 0,0 0 0,-1 0 0,1 0 0,-1 0 0,1 0 0,0 0 0,0 0 0,0 0 0,1 0 0,-1 0 0,1 0 0,-2 0 0,1 0 0,-1 0 0,-1 0 0,1 0 0,-1 0 0,1 0 0,-2 0 0,1 1 0,0 0 0,-1 0 0,1 0 0,0 0 0,0 0 0,0 0 0,0 1 0,0-1 0,0 0 0,0 0 0,0 0 0,-1 0 0,0 0 0,0 0 0,-1 0 0,1 0 0,-1 0 0,1 0 0,0 0 0,-1-1 0,0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50"/>
    </inkml:context>
    <inkml:brush xml:id="br0">
      <inkml:brushProperty name="width" value="0.025" units="cm"/>
      <inkml:brushProperty name="height" value="0.025" units="cm"/>
      <inkml:brushProperty name="transparency" value="204"/>
    </inkml:brush>
  </inkml:definitions>
  <inkml:trace contextRef="#ctx0" brushRef="#br0">469 1 24575,'0'2'0,"-1"0"0,-1 1 0,0-1 0,0 0 0,0 0 0,0 0 0,0-1 0,1 1 0,-1 0 0,0 0 0,0 0 0,-1 1 0,0-1 0,1 0 0,-2 0 0,1 1 0,1-1 0,-2 0 0,2 0 0,-1 0 0,0 0 0,1-1 0,0 1 0,1-1 0,0 1 0,-1-1 0,1 0 0,-1 1 0,0-1 0,0 0 0,1 0 0,-1 1 0,0-1 0,0 1 0,0-1 0,0 1 0,1-1 0,-1 1 0,0-1 0,1 1 0,-1-1 0,0 0 0,0 0 0,1 1 0,-1-1 0,0 1 0,0 0 0,0 0 0,0-1 0,0 1 0,-1 0 0,1 0 0,-1 1 0,-1-1 0,2 0 0,-1 0 0,0-1 0,0 1 0,0 0 0,-1 0 0,0 1 0,-1-1 0,1 1 0,0-1 0,0 1 0,0 0 0,-1-1 0,1 0 0,-1 1 0,0-1 0,1 1 0,-2 0 0,-1 0 0,-1 1 0,-2 1 0,0-1 0,1 0 0,2 0 0,2-1 0,0-1 0,2 1 0,0-1 0,0-1 0,1 1 0,-1 0 0,1-1 0,0 1 0,-2 1 0,1 0 0,-1 0 0,-1 1 0,0-1 0,1 1 0,-1-1 0,1 1 0,0-1 0,0-1 0,1 1 0,-1 0 0,1-1 0,0 0 0,0 0 0,0 0 0,-1 0 0,1 0 0,1-1 0,-1 1 0,0-1 0,0 1 0,0 0 0,-1 0 0,-1 1 0,1-1 0,-1 0 0,0 0 0,0 0 0,-1 1 0,1 0 0,-1-1 0,2 0 0,1-1 0,0 1 0,1-1 0,0 0 0,0 1 0,1-2 0,-1 2 0,0-1 0,-1 0 0,1 0 0,0-1 0,1 1 0,-1 0 0,0 0 0,0 0 0,1-1 0,-1 1 0,1 0 0,0-1 0,0 1 0,-1 0 0,1 0 0,0-1 0,-1 1 0,1-1 0,0 0 0,0 1 0,0 0 0,0 0 0,0-1 0,0 1 0,0 0 0,0-1 0,-1 1 0,1 0 0,-1 0 0,0 0 0,-1 1 0,0 0 0,0-1 0,1 0 0,0 0 0,1 0 0,0-1 0,0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6"/>
    </inkml:context>
    <inkml:brush xml:id="br0">
      <inkml:brushProperty name="width" value="0.025" units="cm"/>
      <inkml:brushProperty name="height" value="0.025" units="cm"/>
      <inkml:brushProperty name="transparency" value="204"/>
    </inkml:brush>
  </inkml:definitions>
  <inkml:trace contextRef="#ctx0" brushRef="#br0">212 89 24575,'-1'-3'0,"-1"0"0,0 1 0,0-1 0,-1 1 0,1 0 0,0 0 0,0 0 0,-1 0 0,2 1 0,-1-1 0,1 1 0,-1 0 0,1 0 0,-1 0 0,0 0 0,0 0 0,0 0 0,-1 0 0,1 0 0,-1 0 0,0 0 0,1 1 0,0-1 0,0 0 0,0 1 0,0-1 0,0 1 0,0 0 0,0 0 0,-1 0 0,0 0 0,0-1 0,-1 1 0,0-1 0,0 0 0,-1 0 0,0 0 0,1 0 0,-1 0 0,0 0 0,1-1 0,-1 1 0,1-1 0,0 0 0,1 1 0,-1 0 0,1 0 0,0-1 0,0 1 0,1 1 0,-1-1 0,0 0 0,0 0 0,0 0 0,0 0 0,1 0 0,-1 0 0,1 0 0,-1 0 0,1 0 0,-1-1 0,0 0 0,-1 1 0,0-1 0,0 1 0,0-1 0,1 1 0,-1 0 0,1-1 0,-1 0 0,0 0 0,2 1 0,0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7"/>
    </inkml:context>
    <inkml:brush xml:id="br0">
      <inkml:brushProperty name="width" value="0.025" units="cm"/>
      <inkml:brushProperty name="height" value="0.025" units="cm"/>
      <inkml:brushProperty name="transparency" value="204"/>
    </inkml:brush>
  </inkml:definitions>
  <inkml:trace contextRef="#ctx0" brushRef="#br0">164 159 24575,'0'-4'0,"0"0"0,0 0 0,0 0 0,0 0 0,0 2 0,0 0 0,0 0 0,0 0 0,0 0 0,-2-1 0,2 2 0,-2 0 0,2 0 0,-1-1 0,0 1 0,1 0 0,-1 0 0,0 0 0,1-1 0,-1 1 0,1 0 0,0-1 0,-1 0 0,1 1 0,-1 0 0,0 0 0,1 0 0,-1 0 0,0-1 0,-1 1 0,0 0 0,0-1 0,0 1 0,1-1 0,-1 1 0,0-1 0,0 0 0,1 0 0,-1 1 0,-1-2 0,1 1 0,-1 0 0,1-1 0,-1 2 0,0-1 0,0 0 0,0 0 0,0 0 0,0 0 0,1 1 0,0-1 0,0 1 0,0-1 0,-1 1 0,1-1 0,-1 0 0,1 0 0,-1 0 0,0 0 0,0-1 0,-1 1 0,0-1 0,-1 0 0,1 0 0,0 1 0,0-1 0,0 1 0,-1-1 0,0 1 0,1-1 0,0 0 0,0 1 0,0-1 0,-1 1 0,1-1 0,0 1 0,1 0 0,1 1 0,0 0 0,1 0 0,1 1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8"/>
    </inkml:context>
    <inkml:brush xml:id="br0">
      <inkml:brushProperty name="width" value="0.025" units="cm"/>
      <inkml:brushProperty name="height" value="0.025" units="cm"/>
      <inkml:brushProperty name="transparency" value="204"/>
    </inkml:brush>
  </inkml:definitions>
  <inkml:trace contextRef="#ctx0" brushRef="#br0">0 3 24575,'0'-1'0,"1"-1"0,-1 3 0,1-1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29"/>
    </inkml:context>
    <inkml:brush xml:id="br0">
      <inkml:brushProperty name="width" value="0.025" units="cm"/>
      <inkml:brushProperty name="height" value="0.025" units="cm"/>
      <inkml:brushProperty name="transparency" value="204"/>
    </inkml:brush>
  </inkml:definitions>
  <inkml:trace contextRef="#ctx0" brushRef="#br0">0 0 24575,'3'1'0,"0"0"0,1 1 0,-1 1 0,0-1 0,0-1 0,-1 1 0,0-1 0,0 0 0,0 1 0,1-1 0,0 0 0,0 0 0,-1 0 0,0 0 0,0 1 0,-1-1 0,0 1 0,-1-1 0,1 1 0,-1 0 0,2 0 0,-2-1 0,1 1 0,0-1 0,0 0 0,-1 1 0,0 0 0,0 0 0,0 0 0,0 1 0,0-1 0,0 0 0,1 0 0,-1-1 0,1 0 0,0 0 0,1 0 0,-1 0 0,0 1 0,1-2 0,-1 1 0,1 0 0,-1 1 0,1-1 0,-1 1 0,1 0 0,-1 0 0,0 0 0,0 1 0,0 0 0,0 1 0,1-1 0,-1-1 0,0 0 0,0 0 0,1 0 0,-2-1 0,1 1 0,-1-1 0,1-1 0,-1 1 0,0-1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0"/>
    </inkml:context>
    <inkml:brush xml:id="br0">
      <inkml:brushProperty name="width" value="0.025" units="cm"/>
      <inkml:brushProperty name="height" value="0.025" units="cm"/>
      <inkml:brushProperty name="transparency" value="204"/>
    </inkml:brush>
  </inkml:definitions>
  <inkml:trace contextRef="#ctx0" brushRef="#br0">167 167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0,0 0 0,1 0 0,0 0 0,1 0 0,-1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1"/>
    </inkml:context>
    <inkml:brush xml:id="br0">
      <inkml:brushProperty name="width" value="0.025" units="cm"/>
      <inkml:brushProperty name="height" value="0.025" units="cm"/>
      <inkml:brushProperty name="transparency" value="204"/>
    </inkml:brush>
  </inkml:definitions>
  <inkml:trace contextRef="#ctx0" brushRef="#br0">67 1 24575,'0'2'0,"0"0"0,0 0 0,0-1 0,0 1 0,0 0 0,0-1 0,0 1 0,0-1 0,0 0 0,0 1 0,0-1 0,0 1 0,0 0 0,0-1 0,0 1 0,0 0 0,0 0 0,0-1 0,0 1 0,0 0 0,0 0 0,0-1 0,0 1 0,0-1 0,0 0 0,0 1 0,0-1 0,0 0 0,0 0 0,0 1 0,0-1 0,0 0 0,0 1 0,0-1 0,-1 1 0,1 0 0,-1 0 0,0 0 0,0 1 0,1 0 0,-1 0 0,-1 0 0,1 0 0,-1 1 0,1 0 0,-1-1 0,0 1 0,1-1 0,-1 0 0,0 0 0,0 1 0,1-1 0,-1 0 0,1 1 0,0-2 0,-1 1 0,1 0 0,-1-1 0,0 0 0,1 0 0,-1 1 0,0-1 0,1 1 0,-1-1 0,0 1 0,0-1 0,-1 0 0,1 0 0,0 0 0,1 0 0,-1-1 0,0 0 0,1 0 0,-1-1 0,1 1 0,-1 0 0,1-1 0,0 1 0,1-1 0,0 1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2"/>
    </inkml:context>
    <inkml:brush xml:id="br0">
      <inkml:brushProperty name="width" value="0.025" units="cm"/>
      <inkml:brushProperty name="height" value="0.025" units="cm"/>
      <inkml:brushProperty name="transparency" value="204"/>
    </inkml:brush>
  </inkml:definitions>
  <inkml:trace contextRef="#ctx0" brushRef="#br0">1 0 24575,'0'2'0,"0"0"0,0-1 0,0 0 0,1 0 0,-1 1 0,1-1 0,-1 0 0,1 0 0,-1 0 0,1 0 0,-1 0 0,0 0 0,0 1 0,0-1 0,1 0 0,-1 0 0,1 0 0,0 1 0,-1-1 0,1 1 0,-1-1 0,1 1 0,0-1 0,-1 1 0,0-1 0,1 0 0,-1 0 0,1 0 0,-1 1 0,1-1 0,-1 1 0,0 0 0,1 0 0,-1 0 0,1 0 0,-1 0 0,0 0 0,0 0 0,0 0 0,1 1 0,-1 0 0,1 1 0,-1-1 0,1 1 0,-1 1 0,1-1 0,0 0 0,-1 2 0,1-1 0,0 0 0,-1-1 0,0 0 0,0 0 0,1 0 0,-1-1 0,1-1 0,-1 0 0,0 0 0,0 0 0,0 0 0,0-1 0,0 1 0,0 0 0,0 1 0,0-1 0,0 1 0,0-1 0,0 1 0,0 1 0,0 2 0,-2 3 0,0 0 0,-1 0 0,0-1 0,1-3 0,0-2 0,1-1 0,1 0 0,0-2 0,0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3"/>
    </inkml:context>
    <inkml:brush xml:id="br0">
      <inkml:brushProperty name="width" value="0.025" units="cm"/>
      <inkml:brushProperty name="height" value="0.025" units="cm"/>
      <inkml:brushProperty name="transparency" value="204"/>
    </inkml:brush>
  </inkml:definitions>
  <inkml:trace contextRef="#ctx0" brushRef="#br0">65 1 24575,'0'1'0,"0"0"0,0 0 0,0 0 0,0 0 0,0 1 0,-1-1 0,0 1 0,0 0 0,-1 0 0,0 0 0,1 0 0,0 0 0,-1 1 0,1-1 0,-1 0 0,0 0 0,1 1 0,-1-1 0,1 1 0,0 0 0,0-1 0,0 0 0,-1 0 0,1 0 0,1 0 0,-1-1 0,0 1 0,0-1 0,0 1 0,1-1 0,-1 1 0,0 0 0,1 0 0,-2 0 0,1 0 0,0 0 0,1 0 0,-1 0 0,0-1 0,0 2 0,0-1 0,0 1 0,0 0 0,0-1 0,0 1 0,0-1 0,0 0 0,1 1 0,-1-1 0,1 1 0,-1 0 0,0-1 0,1 1 0,-1 1 0,0 0 0,0 0 0,0-1 0,0 0 0,1 0 0,-1 0 0,1-1 0,-1 0 0,1 1 0,-1 0 0,0 1 0,0 0 0,0 1 0,0-1 0,0 0 0,0-1 0,1-1 0,0 1 0,0-2 0,0 1 0,0 0 0,0 0 0,-1 1 0,1 0 0,-1 0 0,1-1 0,0 0 0,0 0 0,0 0 0,0-1 0,0 2 0,0-1 0,0 1 0,0 0 0,0 1 0,0 0 0,0 0 0,0 0 0,0-1 0,0-1 0,0 0 0,0 0 0,0 0 0,0 0 0,0 1 0,0-1 0,0 1 0,0-1 0,0 0 0,0 1 0,0 0 0,0 0 0,0 1 0,0 0 0,0-1 0,0 0 0,0 0 0,0 0 0,0 0 0,0 0 0,0-1 0,0 0 0,0 1 0,0 0 0,1-1 0,-1 1 0,1 0 0,-1-1 0,1 1 0,-1-1 0,1 1 0,0-1 0,0 0 0,-1-1 0,2 1 0,-2-1 0,1 1 0,0-1 0,0 1 0,0-1 0,-1 1 0,1-1 0,0 1 0,0-1 0,0 0 0,0 0 0,0 0 0,0 1 0,-1-1 0,1 0 0,-1 0 0,1 0 0,-1-1 0,0 2 0,1-1 0,-1 0 0,1 0 0,-1 0 0,1 2 0,0-2 0,0 1 0,-1-1 0,0 0 0,1 1 0,-1-1 0,1 1 0,0 0 0,-1-1 0,1 1 0,-1-1 0,1 1 0,0-1 0,0 1 0,0 0 0,0 0 0,-1 0 0,1-1 0,-1 1 0,1-1 0,-1 1 0,1-1 0,0 1 0,-1 0 0,1-1 0,1 1 0,-2 0 0,1-1 0,0 0 0,-1 1 0,1-2 0,-1 1 0,1 0 0,-1 0 0,1 0 0,-1 0 0,0 1 0,1-1 0,0 0 0,0 1 0,-1-1 0,1 1 0,-1-1 0,1 0 0,-1 0 0,1 0 0,0 0 0,-1 0 0,1 0 0,-1 0 0,1 0 0,0 0 0,0 0 0,-1 1 0,1-1 0,-1 0 0,1 0 0,-1 1 0,1-1 0,-1 0 0,1 0 0,0 0 0,0 1 0,-1-1 0,1 0 0,-1 0 0,1 0 0,0 0 0,0 0 0,-1-1 0,0 1 0,1 0 0,-1-1 0,1 1 0,0 0 0,0 0 0,0 0 0,0-1 0,0 1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4"/>
    </inkml:context>
    <inkml:brush xml:id="br0">
      <inkml:brushProperty name="width" value="0.025" units="cm"/>
      <inkml:brushProperty name="height" value="0.025" units="cm"/>
      <inkml:brushProperty name="transparency" value="204"/>
    </inkml:brush>
  </inkml:definitions>
  <inkml:trace contextRef="#ctx0" brushRef="#br0">200 11 24575,'-2'-1'0,"0"0"0,0 1 0,1 0 0,-1 0 0,0 0 0,0-1 0,1 0 0,-1 1 0,0 0 0,1 0 0,-1 0 0,1-1 0,-1 0 0,0 0 0,1 1 0,-1-1 0,1 1 0,-1-1 0,1 1 0,-1 0 0,0 0 0,1 0 0,-1 0 0,1 0 0,0 0 0,-1 0 0,1 0 0,-1-1 0,0 1 0,0-1 0,-1 1 0,-1 0 0,1 0 0,-1 0 0,1 0 0,-1 0 0,0 0 0,0 0 0,1 0 0,-1 0 0,1 0 0,-1 0 0,0 0 0,0 0 0,0 0 0,0 0 0,-1 0 0,1 0 0,-1 0 0,0 1 0,1 0 0,-1 0 0,0 0 0,1 1 0,-1-1 0,0 1 0,1 0 0,0-1 0,0 0 0,1 0 0,1 0 0,-1 0 0,1 0 0,0 1 0,0 0 0,0-1 0,-1 1 0,1-1 0,0-1 0,1 1 0,0-1 0,0 1 0,0-1 0,-1 0 0,1 0 0,1 0 0,-1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7"/>
    </inkml:context>
    <inkml:brush xml:id="br0">
      <inkml:brushProperty name="width" value="0.025" units="cm"/>
      <inkml:brushProperty name="height" value="0.025" units="cm"/>
      <inkml:brushProperty name="transparency" value="204"/>
    </inkml:brush>
  </inkml:definitions>
  <inkml:trace contextRef="#ctx0" brushRef="#br0">1 41 24575,'2'0'0,"1"0"0,-2 0 0,0 0 0,0 0 0,0 0 0,0 0 0,0-1 0,-1 1 0,1-1 0,0 1 0,0 0 0,1 0 0,-1 0 0,0 0 0,0 0 0,0 0 0,-1-1 0,1 1 0,0-1 0,0 0 0,1 1 0,-2-1 0,1 1 0,0 0 0,0 0 0,1 0 0,-1 0 0,0 0 0,1-1 0,1 0 0,-1 0 0,0-1 0,0 2 0,-1-2 0,0 1 0,1 0 0,-2 0 0,2 0 0,-1 1 0,1-1 0,-1 1 0,1-1 0,0 1 0,-1-1 0,1 0 0,-1 1 0,1-1 0,-1 1 0,1-1 0,-1 1 0,2-1 0,-1 1 0,0-1 0,1 0 0,0-1 0,0 1 0,-1 1 0,1-1 0,-1 1 0,0-1 0,1 1 0,-1-2 0,1 1 0,0 1 0,0-1 0,0 1 0,-1-1 0,2 1 0,-1 0 0,-1-1 0,2 1 0,-1-1 0,1 1 0,0 0 0,0-1 0,-1 1 0,1-1 0,-1 0 0,-1 1 0,1 0 0,-1 0 0,1 0 0,1 0 0,-1 0 0,0 0 0,1 0 0,-2 0 0,0 0 0,1 0 0,-1 0 0,1 0 0,-1 0 0,2 0 0,-1 0 0,0 0 0,0 0 0,1 0 0,0 0 0,0 0 0,0 1 0,0-1 0,-1 1 0,-1 0 0,0 0 0,0 0 0,0-1 0,0 1 0,-1-1 0,1 1 0,0-1 0,-1 1 0,1-1 0,-1 1 0,0-1 0,0 1 0,0-1 0,0 1 0,0 0 0,0 0 0,1-1 0,-1 1 0,0 0 0,1 0 0,-1 0 0,1-1 0,0 1 0,-1 0 0,2 1 0,-2-1 0,2 0 0,-2 0 0,0 0 0,0 0 0,0-1 0,1 1 0,-1 1 0,0-1 0,1 1 0,-1-1 0,1 0 0,-1 0 0,0-1 0,0 1 0,0 0 0,0 0 0,0-1 0,0 1 0,0 0 0,1 0 0,-1 0 0,1 0 0,0 0 0,-1-1 0,-1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5"/>
    </inkml:context>
    <inkml:brush xml:id="br0">
      <inkml:brushProperty name="width" value="0.025" units="cm"/>
      <inkml:brushProperty name="height" value="0.025" units="cm"/>
      <inkml:brushProperty name="transparency" value="204"/>
    </inkml:brush>
  </inkml:definitions>
  <inkml:trace contextRef="#ctx0" brushRef="#br0">54 1 24575,'-3'3'0,"1"0"0,-2 1 0,1 1 0,0 1 0,1-1 0,-1 0 0,2-1 0,-1 0 0,1-1 0,-1 0 0,1-1 0,-1 0 0,1 1 0,0-1 0,0 0 0,0-1 0,0 0 0,0 0 0,0-1 0,0 0 0,-1 0 0,1 0 0,0 0 0,-1 0 0,1 0 0,-1 0 0,0 0 0,0 0 0,0 0 0,1 0 0,1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6"/>
    </inkml:context>
    <inkml:brush xml:id="br0">
      <inkml:brushProperty name="width" value="0.025" units="cm"/>
      <inkml:brushProperty name="height" value="0.025" units="cm"/>
      <inkml:brushProperty name="transparency" value="204"/>
    </inkml:brush>
  </inkml:definitions>
  <inkml:trace contextRef="#ctx0" brushRef="#br0">135 0 24575,'-7'0'0,"-1"0"0,0 0 0,1 0 0,2 1 0,0 0 0,1 1 0,0-1 0,1 0 0,-1 0 0,1-1 0,0 1 0,0-1 0,1 0 0,-1 1 0,0-1 0,1 1 0,-1-1 0,1 1 0,0-1 0,0 1 0,0-1 0,0 0 0,-1 0 0,0 0 0,1 0 0,0 0 0,-1 0 0,0 0 0,0 0 0,0 0 0,0 0 0,0 0 0,0 0 0,0 0 0,0 0 0,1 0 0,1 0 0,-1 0 0,0 0 0,1 0 0,0 0 0,0 0 0,1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7"/>
    </inkml:context>
    <inkml:brush xml:id="br0">
      <inkml:brushProperty name="width" value="0.025" units="cm"/>
      <inkml:brushProperty name="height" value="0.025" units="cm"/>
      <inkml:brushProperty name="transparency" value="204"/>
    </inkml:brush>
  </inkml:definitions>
  <inkml:trace contextRef="#ctx0" brushRef="#br0">1509 1028 24575,'2'-2'0,"-1"1"0,0 0 0,0 0 0,0 0 0,0 0 0,0 0 0,-1 0 0,1 0 0,0-1 0,-1 1 0,1 0 0,0 0 0,0-1 0,0 1 0,0 0 0,0-1 0,0 1 0,0 0 0,0 0 0,0 0 0,0 0 0,-1 0 0,1 0 0,0-1 0,-1 1 0,1 0 0,0 0 0,-1 0 0,1-1 0,-1 1 0,0 0 0,1 0 0,0-1 0,0 1 0,-1 0 0,0 0 0,0 0 0,1-1 0,-1 1 0,1-1 0,-1 0 0,1 0 0,0 0 0,0-1 0,0 0 0,0 0 0,1 1 0,-1-1 0,0 0 0,0 0 0,0 0 0,0-1 0,0 1 0,0 1 0,-1-1 0,1 0 0,0 1 0,-1-1 0,0 0 0,1 0 0,0 0 0,0 0 0,-1-1 0,1 0 0,0-1 0,0 1 0,0 0 0,0 0 0,0 0 0,0-1 0,0 1 0,0 0 0,0 1 0,0 0 0,0 0 0,-1 1 0,0-1 0,0 1 0,0 0 0,0 1 0,0-1 0,0 0 0,0 0 0,0 0 0,0 0 0,0 0 0,0-1 0,0 1 0,0-1 0,0 0 0,0 0 0,0-1 0,0 0 0,0 0 0,0 0 0,-1-1 0,0 1 0,-1 0 0,1 1 0,0 0 0,0 0 0,0 0 0,0 1 0,0-1 0,-1 1 0,1-1 0,0 0 0,-1 1 0,1-1 0,-1 1 0,-1-1 0,1 1 0,0-1 0,-1 0 0,0 0 0,0 0 0,0-1 0,-1 0 0,1 1 0,0 1 0,1 0 0,0 0 0,1 0 0,-2 0 0,1-1 0,-2 0 0,0 0 0,0-1 0,0 1 0,0-1 0,0 1 0,0 1 0,1-1 0,1 1 0,0 0 0,0 1 0,0 0 0,0-1 0,-1 0 0,1-1 0,0 1 0,0-1 0,-1 0 0,1 1 0,-1-1 0,1 0 0,-1 0 0,0 1 0,0-1 0,-2-2 0,0 0 0,-2-1 0,-1-1 0,-1 1 0,0-1 0,0 1 0,0 1 0,1-1 0,-1 0 0,1 0 0,0-1 0,0 1 0,0 0 0,0 0 0,0 0 0,-1 0 0,1 0 0,1 0 0,2 1 0,0 1 0,0 0 0,1 0 0,0 0 0,-1-1 0,-1-1 0,-3 0 0,0-2 0,-2 1 0,0 0 0,0 0 0,3 2 0,1 1 0,2 0 0,1 2 0,1-1 0,0 0 0,-1-1 0,-2-1 0,-2-1 0,-1-1 0,-3-2 0,2 2 0,0-1 0,2 2 0,2 2 0,1 0 0,1 1 0,1-1 0,0 1 0,0 0 0,0-1 0,0 0 0,-1 1 0,0-1 0,0 1 0,1-1 0,-1 1 0,1 0 0,-1-1 0,-1 1 0,0-1 0,0-1 0,0 0 0,-1 0 0,-1 0 0,0 0 0,0 1 0,1-1 0,0 1 0,0 0 0,-2 0 0,-1-1 0,-1 0 0,0-1 0,1 0 0,2 2 0,2 0 0,1 1 0,0 0 0,0 0 0,1 0 0,-1 0 0,1 1 0,-1-2 0,0 1 0,-1-1 0,0 1 0,1-1 0,0 2 0,0-1 0,1 1 0,1-1 0,-1 1 0,-1-2 0,-2 0 0,-1 0 0,-1 0 0,0 0 0,1 1 0,0 0 0,0 1 0,-1-1 0,-2-1 0,-2-1 0,0 1 0,1 0 0,2 0 0,3 2 0,1 0 0,0 0 0,1 0 0,-1 0 0,-1 0 0,0-1 0,-2 0 0,-1-1 0,-3 0 0,-2-1 0,-1-1 0,1 1 0,3 1 0,3 1 0,2 1 0,0 0 0,2 1 0,-1 0 0,0-1 0,1 1 0,0 0 0,0 0 0,0-1 0,0 1 0,-1 0 0,0 0 0,1 0 0,1-1 0,0 0 0,0-1 0,0 1 0,-1-1 0,1 0 0,-1 1 0,1 0 0,0 1 0,1 0 0,0-1 0,-1 1 0,2 0 0,-1-1 0,1-1 0,0 1 0,-1 0 0,1 0 0,-1-1 0,0 1 0,0 0 0,0-1 0,0 1 0,1-1 0,-1 0 0,-1 0 0,2 0 0,-1 0 0,0 0 0,-1 1 0,0-1 0,-1 1 0,0 0 0,0 0 0,1 0 0,1 0 0,-1-1 0,1 1 0,-2-1 0,0 1 0,0 0 0,-1 0 0,0 1 0,-1 0 0,1 1 0,-2-1 0,2-1 0,-1 0 0,1 1 0,0 0 0,1 0 0,0 0 0,0 0 0,0 0 0,-1 1 0,1-1 0,0 1 0,1-1 0,-1 1 0,1-1 0,-1 1 0,1 0 0,0 0 0,-1 0 0,2 0 0,-1 0 0,0 0 0,1 0 0,-1 0 0,1 0 0,-1 0 0,1 0 0,-1 0 0,1 0 0,-1 0 0,0 0 0,1 2 0,0-1 0,-1 2 0,2-2 0,-2 1 0,3-1 0,-3 0 0,2-1 0,0 0 0,-1 0 0,1 0 0,-1 0 0,0 0 0,-1 2 0,-1 0 0,0 2 0,-2 2 0,0-2 0,0-1 0,0-1 0,2-2 0,0 0 0,0 0 0,1 0 0,0 0 0,-1 1 0,1 1 0,-1 1 0,-1 0 0,-1 0 0,1-2 0,-1-1 0,0 0 0,1 0 0,-1 0 0,1 0 0,0 0 0,0 0 0,1 0 0,-1 0 0,0 1 0,1 0 0,-1 2 0,0-1 0,1 0 0,1 0 0,-1-1 0,1-1 0,0 1 0,1-1 0,-1 1 0,1 0 0,0 1 0,-1-1 0,0 1 0,-1 0 0,1 0 0,0 0 0,-1 0 0,1-1 0,-1 0 0,0-1 0,0 1 0,1 0 0,-1 1 0,1-1 0,-1 1 0,1-1 0,-1 0 0,0 0 0,0 0 0,1 0 0,-1 0 0,1 0 0,-1 0 0,1 0 0,-1 1 0,-1 0 0,0 0 0,1-1 0,-1 1 0,1-1 0,1-1 0,1 1 0,0 0 0,0 0 0,1 0 0,-1 0 0,1 0 0,0-1 0,-1 0 0,1 1 0,0 0 0,0 0 0,0 1 0,0-1 0,0-1 0,0 1 0,0 0 0,0 0 0,0 0 0,0-1 0,1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2"/>
    </inkml:context>
    <inkml:brush xml:id="br0">
      <inkml:brushProperty name="width" value="0.025" units="cm"/>
      <inkml:brushProperty name="height" value="0.025" units="cm"/>
      <inkml:brushProperty name="transparency" value="204"/>
    </inkml:brush>
  </inkml:definitions>
  <inkml:trace contextRef="#ctx0" brushRef="#br0">183 0 24575,'-2'0'0,"-1"0"0,1 0 0,-1 0 0,1 0 0,0 0 0,1 0 0,-1 1 0,1-1 0,-1 1 0,0 0 0,0 0 0,1-1 0,-1 1 0,1-1 0,-1 1 0,0 0 0,0-1 0,0 1 0,0 0 0,1 0 0,-1 0 0,0-1 0,-1 2 0,1-1 0,0 1 0,1-1 0,-1 1 0,0 0 0,1 0 0,-1-1 0,1 1 0,-1 0 0,1-1 0,0 1 0,0-1 0,0 0 0,0 0 0,0 0 0,0 1 0,0 0 0,-1 0 0,1 0 0,0 0 0,0 0 0,0 0 0,0 1 0,0-1 0,0 0 0,0 1 0,-1-1 0,1 1 0,-1-1 0,1 1 0,0-1 0,0 0 0,-1 0 0,1 1 0,-1 0 0,-1 1 0,1 0 0,-1 0 0,1 1 0,-1-2 0,1 0 0,0 0 0,1-1 0,-1 0 0,0 0 0,1 1 0,-2 0 0,1 1 0,-1 0 0,0-1 0,0 0 0,1 0 0,0-1 0,0 0 0,0-1 0,0 0 0,1 0 0,0 0 0,0 0 0,0 1 0,0-1 0,0 0 0,-1 1 0,1-1 0,0 1 0,0-2 0,0 1 0,0 0 0,1 0 0,-1 0 0,0 0 0,0 0 0,0 0 0,0 1-1696,-10 18 0,7-14 0,-7 13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3"/>
    </inkml:context>
    <inkml:brush xml:id="br0">
      <inkml:brushProperty name="width" value="0.025" units="cm"/>
      <inkml:brushProperty name="height" value="0.025" units="cm"/>
      <inkml:brushProperty name="transparency" value="204"/>
    </inkml:brush>
  </inkml:definitions>
  <inkml:trace contextRef="#ctx0" brushRef="#br0">67 0 24575,'-3'3'0,"0"-2"0,1 1 0,0-1 0,1 0 0,-1 0 0,0 0 0,0 1 0,1 0 0,-1 0 0,0 0 0,0-1 0,1 1 0,-1 0 0,-1 0 0,1-1 0,1 1 0,-1 0 0,1 0 0,0 0 0,0 0 0,0-1 0,0 1 0,-1-1 0,1 0 0,0 1 0,0-1 0,0 1 0,-1-1 0,1 1 0,-1-1 0,1 0 0,0 1 0,0-1 0,-1 1 0,1-1 0,-1 1 0,1-1 0,-1 0 0,1 1 0,0-1 0,1 1 0,-1-1 0,1 0 0,-1 0 0,1 0 0,-1-1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0"/>
    </inkml:context>
    <inkml:brush xml:id="br0">
      <inkml:brushProperty name="width" value="0.025" units="cm"/>
      <inkml:brushProperty name="height" value="0.025" units="cm"/>
      <inkml:brushProperty name="transparency" value="204"/>
    </inkml:brush>
  </inkml:definitions>
  <inkml:trace contextRef="#ctx0" brushRef="#br0">11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0,2-1 0,-1 1 0,0-1 0,0 0 0,1 0 0,-1 0 0,1 0 0,0 0 0,-1 0 0,0 0 0,1 0 0,-1 0 0,1 0 0,-1 0 0,1-1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41"/>
    </inkml:context>
    <inkml:brush xml:id="br0">
      <inkml:brushProperty name="width" value="0.025" units="cm"/>
      <inkml:brushProperty name="height" value="0.025" units="cm"/>
      <inkml:brushProperty name="transparency" value="204"/>
    </inkml:brush>
  </inkml:definitions>
  <inkml:trace contextRef="#ctx0" brushRef="#br0">400 133 24575,'-1'-3'0,"-1"-1"0,-1-1 0,-2-2 0,0 1 0,0-1 0,1 1 0,0 1 0,0 0 0,0 0 0,1-1 0,-1 0 0,-1 0 0,1 1 0,-1 1 0,0 1 0,0 0 0,1 0 0,1 2 0,0-1 0,1 1 0,-1 0 0,0-1 0,0-1 0,-1-2 0,1 2 0,1 0 0,-1 1 0,1 1 0,-2-1 0,0 1 0,0 0 0,-1 0 0,1 1 0,0-1 0,0 0 0,0 1 0,1-1 0,0 1 0,0 0 0,0-1 0,-1 1 0,0-1 0,-1 0 0,1 1 0,1-1 0,0 1 0,1 0 0,-1-1 0,-1-1 0,-1 1 0,1 0 0,0 0 0,0 1 0,0 0 0,0 0 0,0 0 0,1 0 0,-1 0 0,1 0 0,-1 0 0,-1 0 0,1 0 0,1-1 0,0 1 0,1-1 0,-3 1 0,-2 0 0,-1 0 0,1 0 0,1 0 0,3 0 0,0 1 0,-1 1 0,0-1 0,-1 1 0,2-2 0,-1 0 0,1 0 0,-2 0 0,-1 0 0,1 0 0,-1 0 0,2 0 0,-2 0 0,1 0 0,-1 0 0,1 0 0,0 0 0,2 0 0,-1 0 0,2 0 0,0 0 0,0 0 0,1 0 0,-1 0 0,1 0 0,-1 0 0,0 0 0,-1 0 0,1 0 0,-1 0 0,1 1 0,0-1 0,1 1 0,-1-1 0,1 1 0,0-1 0,-1 1 0,1-1 0,-1 1 0,1-1 0,1 1 0,1-1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4"/>
    </inkml:context>
    <inkml:brush xml:id="br0">
      <inkml:brushProperty name="width" value="0.025" units="cm"/>
      <inkml:brushProperty name="height" value="0.025" units="cm"/>
      <inkml:brushProperty name="transparency" value="204"/>
    </inkml:brush>
  </inkml:definitions>
  <inkml:trace contextRef="#ctx0" brushRef="#br0">1 1 24575,'0'3'0,"0"0"0,0 0 0,0 0 0,0 0 0,0-1 0,0 1 0,0 0 0,0-1 0,0 1 0,0 0 0,0 0 0,1 0 0,-1 0 0,1 0 0,-1 0 0,1 0 0,-1 0 0,0 0 0,0-1 0,0 1 0,0 0 0,0 0 0,0 1 0,1-1 0,-1 0 0,1 0 0,0 0 0,0 0 0,-1 0 0,1 0 0,0 0 0,0 0 0,0 1 0,0-1 0,-1 1 0,1 0 0,0 0 0,0 0 0,1-1 0,-1 0 0,1 1 0,-1-1 0,-1 1 0,1 0 0,0 0 0,0-2 0,0 1 0,0-1 0,0 0 0,0 0 0,0 1 0,0 0 0,0 0 0,0 0 0,1 0 0,-1 0 0,1 0 0,-1 1 0,2 0 0,-1 0 0,1 0 0,1 0 0,-1 0 0,1 1 0,-1-1 0,-1 0 0,-1 0 0,0-2 0,0 0 0,-1-1 0,1-1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5"/>
    </inkml:context>
    <inkml:brush xml:id="br0">
      <inkml:brushProperty name="width" value="0.025" units="cm"/>
      <inkml:brushProperty name="height" value="0.025" units="cm"/>
      <inkml:brushProperty name="transparency" value="204"/>
    </inkml:brush>
  </inkml:definitions>
  <inkml:trace contextRef="#ctx0" brushRef="#br0">541 123 24575,'-5'2'0,"1"1"0,0-1 0,1 0 0,0 0 0,0 0 0,1-1 0,-1 1 0,1-1 0,0 1 0,0-1 0,0 1 0,0-1 0,0 1 0,0-1 0,0 0 0,0 1 0,0-1 0,0 0 0,-1 0 0,1 1 0,-1-1 0,0 1 0,0-1 0,1 0 0,-1 0 0,0 0 0,1 0 0,0-1 0,-1 1 0,1-1 0,0 1 0,0-1 0,-1 1 0,0-1 0,-1 1 0,1-1 0,-1 1 0,1-1 0,0 0 0,-1 0 0,1 0 0,0 0 0,-1 0 0,1 0 0,-1 0 0,0 0 0,0 0 0,-1 0 0,1 0 0,0 0 0,0 0 0,0 0 0,0 0 0,-1 0 0,0 0 0,1 0 0,-2 0 0,1 0 0,-1 0 0,0-1 0,0 0 0,1 0 0,-1 0 0,1 0 0,1 0 0,-1 0 0,1 0 0,-2 0 0,1-1 0,-1 1 0,0-1 0,2 1 0,-1-1 0,0 1 0,1 0 0,-1 0 0,1 0 0,1 0 0,0 0 0,0 0 0,0 1 0,0-1 0,-1 0 0,1-1 0,-1 1 0,0 0 0,-1 0 0,1-1 0,-1 0 0,1 0 0,-1 0 0,-1 0 0,0-1 0,1 1 0,0 0 0,0 0 0,0 0 0,1-1 0,-1 1 0,1 0 0,-1 1 0,0-1 0,1 1 0,1-1 0,0 1 0,1 1 0,-1-1 0,0 1 0,1-1 0,-2 0 0,1 0 0,-1-1 0,0 1 0,0 0 0,1 0 0,-1 0 0,1 0 0,1 0 0,-1 0 0,1 1 0,-1-1 0,1 1 0,-1-1 0,-1 1 0,-1-2 0,1 1 0,0 0 0,0 0 0,1 0 0,1 0 0,-1 0 0,2 0 0,-1 0 0,0 0 0,0 0 0,0 1 0,0-1 0,0 0 0,0-1 0,0 1 0,0 0 0,-1-1 0,0 0 0,1 0 0,-1-1 0,0 1 0,0-1 0,0 1 0,1-1 0,0 2 0,1-1 0,-1 1 0,1-1 0,-1 0 0,1 0 0,-1 1 0,0 0 0,1 0 0,1 0 0,-1 0 0,1 0 0,0 0 0,0 0 0,0-1 0,0 1 0,0-2 0,0 1 0,0 0 0,0 0 0,0 0 0,0-1 0,0 2 0,0-2 0,0 1 0,0 0 0,0 0 0,1-1 0,0 1 0,0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6"/>
    </inkml:context>
    <inkml:brush xml:id="br0">
      <inkml:brushProperty name="width" value="0.025" units="cm"/>
      <inkml:brushProperty name="height" value="0.025" units="cm"/>
      <inkml:brushProperty name="transparency" value="204"/>
    </inkml:brush>
  </inkml:definitions>
  <inkml:trace contextRef="#ctx0" brushRef="#br0">189 225 24575,'-3'-2'0,"1"0"0,-1 0 0,0 0 0,1 0 0,-1-1 0,1 1 0,-1-1 0,-1 0 0,1 0 0,0 0 0,1 1 0,0 0 0,0 0 0,0 0 0,0 0 0,1 0 0,-1 0 0,0 0 0,0-1 0,0 1 0,-1 0 0,1-1 0,0 1 0,-1-1 0,1 0 0,-1 0 0,0 0 0,1-1 0,-1 1 0,0-1 0,-1 1 0,1-1 0,-1 1 0,1-1 0,-1 1 0,1 0 0,-1 1 0,1-1 0,0 1 0,0 0 0,1 0 0,-1 0 0,0 0 0,-1-1 0,1 1 0,-2-1 0,1 1 0,0 0 0,1 0 0,0 1 0,0-1 0,1 1 0,1-1 0,-1 0 0,1 1 0,-1-1 0,0 1 0,-1-1 0,0 0 0,0 0 0,1 0 0,1 0 0,-1 0 0,1 0 0,0 0 0,0 0 0,0 1 0,0-1 0,1 1 0,-1-1 0,0 1 0,0-1 0,0 1 0,0 0 0,1 0 0,0-1 0,0 1 0,-1-1 0,0 0 0,0 0 0,0-1 0,0 0 0,1 0 0,-1 1 0,0-1 0,1 1 0,-1-2 0,1-1 0,0 0 0,0-1 0,0 1 0,0 2 0,0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8"/>
    </inkml:context>
    <inkml:brush xml:id="br0">
      <inkml:brushProperty name="width" value="0.025" units="cm"/>
      <inkml:brushProperty name="height" value="0.025" units="cm"/>
      <inkml:brushProperty name="transparency" value="204"/>
    </inkml:brush>
  </inkml:definitions>
  <inkml:trace contextRef="#ctx0" brushRef="#br0">0 8 24575,'3'0'0,"-1"0"0,-1 0 0,1 0 0,0 0 0,-1 0 0,0 0 0,1 0 0,-1 0 0,0 0 0,0 0 0,0 0 0,0 0 0,0 0 0,0 0 0,1 0 0,-1 0 0,0 0 0,1 0 0,-1 0 0,0 0 0,0 0 0,0 0 0,1 0 0,-1 0 0,0 0 0,1 0 0,-1 0 0,1 0 0,-1-1 0,0 1 0,1-1 0,-1 1 0,1 0 0,-1 0 0,1 0 0,-1 0 0,0 0 0,0-1 0,1 1 0,-1-1 0,1 1 0,-1 0 0,0 0 0,0 0 0,1 0 0,-1 0 0,0 0 0,1 0 0,-1 0 0,0 0 0,0 0 0,1-1 0,-1 1 0,1-1 0,0 1 0,0 0 0,-1 0 0,1 0 0,-1-1 0,1 1 0,-1-1 0,0 1 0,0 0 0,1 0 0,-1 0 0,0 0 0,0 0 0,0 0 0,0 0 0,-1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8"/>
    </inkml:context>
    <inkml:brush xml:id="br0">
      <inkml:brushProperty name="width" value="0.025" units="cm"/>
      <inkml:brushProperty name="height" value="0.025" units="cm"/>
      <inkml:brushProperty name="transparency" value="204"/>
    </inkml:brush>
  </inkml:definitions>
  <inkml:trace contextRef="#ctx0" brushRef="#br0">86 1 24575,'0'6'0,"-2"3"0,0 2 0,-1 1 0,0-3 0,1-4 0,0-2 0,1-1 0,0 0 0,0 0 0,-1-1 0,1 1 0,0-1 0,1 1 0,-1-1 0,0 0 0,0 0 0,0 1 0,-1-1 0,1 0 0,0 1 0,-1 0 0,0-1 0,1 1 0,-1-1 0,0 1 0,1-1 0,-1 1 0,0-1 0,1 1 0,0-1 0,-1 1 0,1-1 0,0 1 0,-1-1 0,0 1 0,1-1 0,-2 0 0,1 1 0,-1-1 0,0 1 0,-1 0 0,1 0 0,0 0 0,0 0 0,0-1 0,1 0 0,0-1 0,1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9"/>
    </inkml:context>
    <inkml:brush xml:id="br0">
      <inkml:brushProperty name="width" value="0.025" units="cm"/>
      <inkml:brushProperty name="height" value="0.025" units="cm"/>
      <inkml:brushProperty name="transparency" value="204"/>
    </inkml:brush>
  </inkml:definitions>
  <inkml:trace contextRef="#ctx0" brushRef="#br0">139 1 24575,'0'2'0,"0"1"0,0 1 0,0 1 0,0 0 0,0 1 0,0 0 0,-1 0 0,0-1 0,-1-2 0,0 1 0,0-1 0,1 1 0,-1-1 0,0 1 0,0-1 0,-1 1 0,1 0 0,-1-1 0,1 0 0,0 0 0,-1-1 0,0 2 0,-1-1 0,-1 1 0,1 0 0,-1 1 0,1-1 0,1 0 0,0-1 0,-1 0 0,1 1 0,-1-1 0,-1 0 0,1 0 0,0 1 0,0-1 0,0 0 0,0-1 0,1 0 0,0 0 0,0 0 0,1-1 0,0 0 0,0 1 0,-1 0 0,0 0 0,1 0 0,-1-1 0,0 1 0,1-1 0,0 0 0,0 0 0,0 0 0,1-1 0,-1 0 0,2 0 0,-1 0 0,1 1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36.337"/>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4"/>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0,-2-1 0</inkml:trace>
  <inkml:trace contextRef="#ctx0" brushRef="#br0" timeOffset="1">719 1 24575,'-4'0'0,"-2"0"0,1 1 0,0 2 0,-1 3 0,2 2 0,-1 0 0,0 1 0,-2 1 0,2-5 0,-2 2 0,3-4 0,-3-1 0,2 0 0,0-2 0,3 0 0,0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6"/>
    </inkml:context>
    <inkml:brush xml:id="br0">
      <inkml:brushProperty name="width" value="0.025" units="cm"/>
      <inkml:brushProperty name="height" value="0.025" units="cm"/>
      <inkml:brushProperty name="transparency" value="204"/>
    </inkml:brush>
  </inkml:definitions>
  <inkml:trace contextRef="#ctx0" brushRef="#br0">1330 87 24575,'-5'0'0,"-2"0"0,-1 0 0,0 0 0,1 0 0,1 0 0,0 0 0,0 0 0,-1 0 0,-1 0 0,-1 0 0,0 0 0,1 0 0,-1 0 0,0 0 0,0 0 0,-2 2 0,-2 1 0,0-1 0,-2 0 0,-1-1 0,0 1 0,-1 1 0,1-1 0,0 0 0,1 0 0,3 0 0,-1 1 0,-1 0 0,-1 1 0,-3 2 0,-6 1 0,-1 0 0,0-1 0,0 0 0,4 2 0,1 0 0,1-1 0,1-1 0,1 0 0,1 2 0,1-2 0,2 0 0,3 1 0,1-1 0,1 0 0,1-1 0,0 0 0,1 0 0,0-1 0,-1 0 0,1 2 0,-1 1 0,1-1 0,0-1 0,2 0 0,0-1 0,-1 1 0,0 2 0,0 0 0,-2 0 0,0 1 0,-2 0 0,0 2 0,0-2 0,0 1 0,1-2 0,2-2 0,0 3 0,-1-1 0,-2 1 0,-3 3 0,-3 0 0,-1 2 0,1-1 0,1-2 0,3-2 0,1-3 0,1 0 0,2-1 0,-3 1 0,-1 0 0,0 0 0,-1-1 0,-1 0 0,-2 0 0,-4 0 0,-1 3 0,-1-2 0,-1 2 0,2-2 0,-1 0 0,0 1 0,0-2 0,2 2 0,4-2 0,4 1 0,3-1 0,1-1 0,0 1 0,-2-2 0,-2 2 0,-5 2 0,-3 1 0,-1 0 0,3-3 0,1 0 0,4-1 0,3 1 0,2 1 0,3 0 0,2 1 0,0 0 0,2 0 0,0-1 0,0-1 0,0 1 0,0-1 0,0 1 0,0 0 0,0 1 0,0 0 0,0 1 0,0-1 0,3-1 0,3 0 0,1 1 0,2-1 0,-1 1 0,1 0 0,-1-1 0,0 1 0,0-2 0,-2 0 0,3 0 0,-1 0 0,0 1 0,0 0 0,1-1 0,0-2 0,0 2 0,0-2 0,-1 2 0,0 0 0,-2-1 0,3 1 0,-4 0 0,3 0 0,-2 0 0,2 2 0,-1 1 0,2 1 0,1 0 0,1 2 0,0 1 0,1 1 0,2 1 0,2 2 0,2 1 0,1 3 0,2 0 0,0 0 0,-2 0 0,-5-1 0,-3-3 0,-5-3 0,0-4 0,1-2 0,0 2 0,1-1 0,0 1 0,-1 3 0,1-2 0,0 0 0,0-1 0,0 0 0,3 0 0,1 3 0,4 4 0,6 2 0,1 3 0,2 0 0,-2-1 0,-5-2 0,-1-2 0,-1-3 0,-1-2 0,1-1 0,2 3 0,5 1 0,3 2 0,5 3 0,4 2 0,0-1 0,1 0 0,-5-4 0,-5-2 0,-3-2 0,-4-4 0,-2-2 0,-4-1 0,-3-2 0,1 1 0,1-1 0,1-2 0,-1 0 0,-1 0 0,2 0 0,0 0 0,1 0 0,2 0 0,-7 0 0,2 0 0,-5-2 0,2-3 0,-1-1 0,-1-1 0,-3 1 0,0 0 0,0-2 0,2 0 0,-1 0 0,-2 1 0,-1 1 0,-1-2 0,1 1 0,1 1 0,1 0 0,1 2 0,0 0 0,0 1 0,0 0 0,0-1 0,0 0 0,1-1 0,-1 2 0,4-2 0,-4 3 0,4 0 0,-2 2 0,2 0 0,1 0 0,-1 0 0,-1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7"/>
    </inkml:context>
    <inkml:brush xml:id="br0">
      <inkml:brushProperty name="width" value="0.025" units="cm"/>
      <inkml:brushProperty name="height" value="0.025" units="cm"/>
      <inkml:brushProperty name="transparency" value="204"/>
    </inkml:brush>
  </inkml:definitions>
  <inkml:trace contextRef="#ctx0" brushRef="#br0">1887 211 24575,'-5'2'0,"1"0"0,-2 2 0,0 0 0,-2-2 0,1 0 0,1 0 0,-1 0 0,0 0 0,-1-1 0,-2-1 0,-2 1 0,-1 1 0,-1 1 0,-1-1 0,1-1 0,-1 1 0,1 1 0,-1-1 0,-1 0 0,1 0 0,-3 1 0,2-1 0,-1 1 0,1 0 0,1 1 0,-2 1 0,1-2 0,1 1 0,1-1 0,2-1 0,0 0 0,0-2 0,0 0 0,0 0 0,-1 2 0,0 0 0,0 1 0,0-1 0,1-2 0,0 0 0,2 1 0,1 1 0,-1 1 0,1-1 0,-1-1 0,1-1 0,-1 0 0,0 0 0,0 1 0,1 1 0,0 0 0,-1 0 0,-1-1 0,0 2 0,0-1 0,1 0 0,0-1 0,2-1 0,0 2 0,0 1 0,0-1 0,1 1 0,-2 0 0,3-2 0,-2 2 0,3-1 0,-1 0 0,1 0 0,0 0 0,-1 0 0,-1 0 0,-2 2 0,-2-1 0,1 1 0,-1 1 0,0 2 0,-1 0 0,-2 0 0,1 0 0,1 1 0,2 1 0,1-1 0,2-1 0,1 0 0,-1-1 0,-2 1 0,1-1 0,1-1 0,2 0 0,0-2 0,-1 1 0,1 0 0,-1 0 0,1 0 0,0 0 0,2 1 0,-3-2 0,3 1 0,-3 1 0,1-1 0,-1 2 0,0 3 0,1-4 0,-1 3 0,2-5 0,-1 2 0,0 0 0,-1 1 0,0-1 0,-2 0 0,0 1 0,0 0 0,0 1 0,1-1 0,1-1 0,1-1 0,-1 0 0,1 3 0,-3-1 0,1 0 0,-1-1 0,0-2 0,1 1 0,1-1 0,-1 2 0,-2 0 0,1 1 0,-4-1 0,-1 0 0,1 1 0,0 1 0,0 0 0,0 1 0,-2 0 0,1 0 0,-2-1 0,2 0 0,0-1 0,1 0 0,3 0 0,-1-1 0,-1 0 0,0 1 0,1-2 0,2 1 0,0 0 0,-2-1 0,-1 2 0,-4 0 0,0-1 0,-1 0 0,0 0 0,3-1 0,1 0 0,1-1 0,-2 0 0,-1 1 0,-4 1 0,-1 0 0,-2 2 0,0-2 0,0 1 0,-2 2 0,-2 0 0,0 0 0,0 1 0,4-3 0,3 1 0,3-3 0,3 0 0,1 0 0,2 0 0,1 0 0,0 0 0,1 1 0,0-1 0,1 2 0,-3 1 0,4-2 0,-3 3 0,4-3 0,-1 1 0,2 2 0,1-1 0,2 0 0,0 0 0,0 0 0,0 1 0,0 0 0,0-1 0,0-1 0,0 0 0,0 0 0,0 0 0,0 2 0,0 0 0,0 0 0,0-1 0,0 0 0,0 0 0,0 0 0,0 0 0,1 0 0,2 0 0,-1 1 0,3 0 0,-2 0 0,2-2 0,1 1 0,-1 1 0,2 0 0,0 0 0,1-2 0,-1 2 0,1 0 0,-1 1 0,1 0 0,1 1 0,0-1 0,1 0 0,1-1 0,0-1 0,-2 1 0,2 1 0,-1 2 0,-1 0 0,1 0 0,-1-1 0,1-2 0,0 1 0,1 0 0,1-1 0,-1 0 0,0-1 0,0 1 0,-1 1 0,0 0 0,1 1 0,1 0 0,1 0 0,1 1 0,-1 2 0,0 0 0,0 1 0,-1-3 0,-1-1 0,-2-2 0,0 0 0,0 0 0,1-1 0,-2 1 0,2 0 0,-1-1 0,0 3 0,0-2 0,0 3 0,1-1 0,1-1 0,0 1 0,-1 2 0,3 2 0,1 1 0,2 1 0,0-1 0,-2 0 0,0-1 0,-2-1 0,-1 0 0,1 0 0,-2 1 0,-1-2 0,2 1 0,-1-2 0,-1 0 0,-1 0 0,0 0 0,-1 2 0,5 2 0,0 2 0,2 2 0,0 0 0,0 0 0,0-1 0,1-2 0,-3-1 0,0-3 0,-1-1 0,-1-2 0,0 1 0,3 0 0,0-1 0,1 0 0,5 4 0,1 2 0,7 7 0,6 2 0,-3 0 0,3 0 0,-6-3 0,-3-3 0,-4-4 0,-6-4 0,0-3 0,-2-3 0,0-2 0,-3 1 0,-1-1 0,1 0 0,1-1 0,0-1 0,2 2 0,0 0 0,2 1 0,0-1 0,-1-2 0,1 0 0,1 0 0,1 0 0,1 0 0,1 0 0,-1 0 0,-1 0 0,-1 0 0,-2 0 0,0 0 0,-1 0 0,-2 0 0,2 0 0,1 0 0,0 0 0,2 0 0,-3 0 0,0 0 0,-2 0 0,0 0 0,1 0 0,1-1 0,1-1 0,0-2 0,2 0 0,-1-2 0,2 2 0,3 2 0,2-2 0,7-1 0,4-2 0,4-1 0,-2 1 0,-4 1 0,-21 4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8"/>
    </inkml:context>
    <inkml:brush xml:id="br0">
      <inkml:brushProperty name="width" value="0.025" units="cm"/>
      <inkml:brushProperty name="height" value="0.025" units="cm"/>
      <inkml:brushProperty name="transparency" value="204"/>
    </inkml:brush>
  </inkml:definitions>
  <inkml:trace contextRef="#ctx0" brushRef="#br0">473 643 24575,'-7'3'0,"1"-1"0,0-1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9"/>
    </inkml:context>
    <inkml:brush xml:id="br0">
      <inkml:brushProperty name="width" value="0.025" units="cm"/>
      <inkml:brushProperty name="height" value="0.025" units="cm"/>
      <inkml:brushProperty name="transparency" value="204"/>
    </inkml:brush>
  </inkml:definitions>
  <inkml:trace contextRef="#ctx0" brushRef="#br0">3168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0"/>
    </inkml:context>
    <inkml:brush xml:id="br0">
      <inkml:brushProperty name="width" value="0.025" units="cm"/>
      <inkml:brushProperty name="height" value="0.025" units="cm"/>
      <inkml:brushProperty name="transparency" value="204"/>
    </inkml:brush>
  </inkml:definitions>
  <inkml:trace contextRef="#ctx0" brushRef="#br0">3842 844 24575,'-5'4'0,"2"-3"0,-1 3 0,2-2 0,-2 0 0,0 1 0,0 0 0,-1-1 0,1 0 0,2 0 0,-1 1 0,0 3 0,0-4 0,-2 3 0,2-3 0,0 0 0,-1 0 0,0 0 0,1 0 0,1 2 0,-3 0 0,2-1 0,-4 2 0,4-3 0,-2 3 0,1-3 0,-1 0 0,0 1 0,2-2 0,-1 2 0,1-1 0,-1-1 0,-2-1 0,1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0,-3 1 0,4-3 0,-1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0,1-1 0,0 0 0,0 1 0,1 0 0,-2-1 0,-1 0 0,0-1 0,0 1 0,1 1 0,0 0 0,0-1 0,0 1 0,-1 0 0,1 0 0,-2 0 0,2 0 0,-1 0 0,1 0 0,0-1 0,-2 1 0,0 0 0,-1 3 0,0-1 0,0-1 0,2 1 0,-2-2 0,1 0 0,0 0 0,1 0 0,0 0 0,-1 0 0,1 0 0,-1 1 0,0-1 0,0 1 0,1-1 0,-1 0 0,0 0 0,1 0 0,-1 1 0,1-1 0,0 0 0,-1 0 0,0 0 0,1 1 0,1-1 0,-2 0 0,2 0 0,-3 0 0,2-1 0,-3 2 0,3-2 0,-4 3 0,5-2 0,-1 0 0,1 0 0,0 1 0,-1-1 0,0-1 0,1 1 0,-3 1 0,3-2 0,-3 1 0,4-2 0,-1 2 0,0 0 0,0 0 0,1 0 0,-1-1 0,-4 2 0,4-2 0,-3 3 0,0-2 0,3 0 0,-4 2 0,4-1 0,-1-1 0,0 1 0,0-1 0,-1 0 0,1 0 0,-1-1 0,2 0 0,0 1 0,0 0 0,0 0 0,0 0 0,-1 0 0,0 2 0,0-1 0,-2-1 0,2 0 0,0 1 0,-1-1 0,2 1 0,0 1 0,-2-2 0,2 1 0,-5 0 0,4 0 0,-4 2 0,5-2 0,-5 1 0,5-2 0,-3 1 0,3-1 0,-1 0 0,0-1 0,0 2 0,-1 0 0,1 1 0,-2-1 0,1 0 0,0 0 0,0 0 0,-2 1 0,-1-2 0,2 1 0,0 0 0,0-1 0,2 2 0,0-1 0,0 0 0,-1 1 0,-2 0 0,2 0 0,0 0 0,0 0 0,2-1 0,-3 1 0,1 0 0,-1 0 0,-2 0 0,3 0 0,0-2 0,2 1 0,0 0 0,0-1 0,0 0 0,0 2 0,0-2 0,-2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1"/>
    </inkml:context>
    <inkml:brush xml:id="br0">
      <inkml:brushProperty name="width" value="0.025" units="cm"/>
      <inkml:brushProperty name="height" value="0.025" units="cm"/>
      <inkml:brushProperty name="transparency" value="204"/>
    </inkml:brush>
  </inkml:definitions>
  <inkml:trace contextRef="#ctx0" brushRef="#br0">1188 872 24575,'-4'2'0,"-7"1"0,-1 0 0,-3 0 0,1 0 0,-3 1 0,0 1 0,1-3 0,1 0 0,2-1 0,4 0 0,-1 1 0,-1 0 0,0 2 0,0-1 0,1-1 0,0 0 0,0-2 0,-2 2 0,0 1 0,0-1 0,-1 1 0,0-1 0,0 0 0,0 0 0,2 1 0,0-1 0,-1 0 0,0 3 0,0-2 0,3 1 0,2 0 0,0-2 0,1 1 0,-1-1 0,1 0 0,-1 0 0,0-2 0,0 2 0,0 0 0,1 2 0,1 0 0,-1-1 0,0 1 0,-1-2 0,0 2 0,1-2 0,1 2 0,0 2 0,-2-2 0,-1 1 0,0-1 0,2 0 0,0 1 0,2 0 0,-1 0 0,1 0 0,2 0 0,-3-1 0,2 0 0,-1-1 0,0-1 0,1 1 0,1-1 0,0 0 0,0 4 0,-1-4 0,-1 5 0,2-3 0,-1-1 0,0 2 0,1 0 0,0 1 0,2 0 0,-2-2 0,0 1 0,0-2 0,-2 3 0,2-3 0,-1 2 0,2-1 0,1 1 0,0-2 0,0 1 0,0-1 0,0 1 0,0 1 0,-2 0 0,0 2 0,0-3 0,-1 2 0,3-2 0,0 2 0,0-1 0,0 0 0,0 0 0,0-2 0,0 1 0,0 1 0,0 1 0,0-1 0,0 1 0,0-1 0,0-1 0,0 1 0,0-1 0,0 0 0,0-1 0,0 0 0,0 1 0,-1-2 0,-2 4 0,1-3 0,1 2 0,1-2 0,0 1 0,0-1 0,0 1 0,0-1 0,0 0 0,0 1 0,0 0 0,0 0 0,0 1 0,0 1 0,0-1 0,0 0 0,0-1 0,0-1 0,0 1 0,0-1 0,0 2 0,0 0 0,0 1 0,0-1 0,0 1 0,0 0 0,0 3 0,0-3 0,0 2 0,0-3 0,0 1 0,0 0 0,0 0 0,0 1 0,0 0 0,0-1 0,0-1 0,0-1 0,1-2 0,1 0 0,0 0 0,0 2 0,1-1 0,-1 1 0,0-1 0,2 1 0,-2-1 0,0 1 0,1 1 0,0-1 0,-1 1 0,2-1 0,-1 0 0,-1 0 0,0 0 0,1 0 0,-1 0 0,0 1 0,3-1 0,-3 2 0,3-2 0,-1 1 0,0 0 0,1 1 0,2 4 0,-4-5 0,4 3 0,-3-4 0,2 4 0,0-2 0,-1 1 0,0-4 0,1 1 0,-1 2 0,1 1 0,-1 0 0,-1 0 0,2-1 0,1 0 0,2 2 0,-1 1 0,1 3 0,1-1 0,3 0 0,1 1 0,1-1 0,0 0 0,-2-1 0,0-2 0,-2-2 0,1 0 0,-1 0 0,-1 0 0,-1-1 0,-2 1 0,1-1 0,1 0 0,-1 1 0,4 0 0,0 1 0,1 1 0,1-1 0,-1 0 0,5 0 0,4-1 0,3 5 0,3 4 0,1 0 0,1 1 0,-2-2 0,-21-11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9"/>
    </inkml:context>
    <inkml:brush xml:id="br0">
      <inkml:brushProperty name="width" value="0.025" units="cm"/>
      <inkml:brushProperty name="height" value="0.025" units="cm"/>
      <inkml:brushProperty name="transparency" value="204"/>
    </inkml:brush>
  </inkml:definitions>
  <inkml:trace contextRef="#ctx0" brushRef="#br0">1 44 24575,'2'0'0,"1"0"0,-1 0 0,-1 0 0,0 0 0,0-1 0,0-1 0,0 2 0,0-1 0,-1 1 0,1 0 0,0-1 0,0 1 0,0-1 0,0 1 0,-1-1 0,1 1 0,0-1 0,-1 0 0,0 1 0,0-1 0,2 0 0,-1 0 0,1 0 0,-1-1 0,1 1 0,0-1 0,0 1 0,0 0 0,-1 0 0,1 0 0,0 0 0,-1 0 0,1-1 0,-1 2 0,0-1 0,0 1 0,0 0 0,0 0 0,0 0 0,1 0 0,-1-1 0,1 1 0,-1-1 0,1 1 0,-1 0 0,0 0 0,0 0 0,1 0 0,0-1 0,-1 0 0,2 0 0,-1 0 0,1 1 0,-1-1 0,1 0 0,-1 0 0,1 0 0,0 1 0,0-1 0,-1 1 0,1-1 0,-1 1 0,2 0 0,-1-1 0,0 1 0,0-1 0,1 0 0,0 0 0,0 1 0,0-1 0,1 1 0,0 0 0,1 0 0,-1 0 0,-1 0 0,0 0 0,-1 0 0,1 0 0,-1 0 0,0 0 0,0 0 0,0 0 0,0 0 0,1 0 0,0 0 0,0 0 0,-1 0 0,1 0 0,-1 0 0,0 0 0,-1 0 0,1 0 0,0 0 0,-1 0 0,1 0 0,-1 0 0,1 0 0,-2 0 0,1 0 0,0 0 0,0 0 0,0 0 0,0 0 0,0 1 0,0-1 0,1 1 0,-1 0 0,1 0 0,0-1 0,-1 1 0,0 0 0,0 0 0,0 0 0,0 0 0,0 0 0,1 0 0,-1 0 0,1 1 0,0 0 0,0-1 0,-1 1 0,1-1 0,-1 0 0,0 1 0,1-1 0,-1 0 0,0 0 0,1 0 0,0 1 0,0-1 0,0 0 0,0 0 0,0 1 0,1 0 0,0-1 0,-1 1 0,1-1 0,-1 1 0,0-1 0,1 1 0,-1-1 0,0 0 0,0 0 0,-1 0 0,0-1 0,0 1 0,1 0 0,-2 0 0,1 0 0,-1-1 0,0 1 0,0 0 0,0 0 0,-1-1 0,1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2"/>
    </inkml:context>
    <inkml:brush xml:id="br0">
      <inkml:brushProperty name="width" value="0.025" units="cm"/>
      <inkml:brushProperty name="height" value="0.025" units="cm"/>
      <inkml:brushProperty name="transparency" value="204"/>
    </inkml:brush>
  </inkml:definitions>
  <inkml:trace contextRef="#ctx0" brushRef="#br0">299 760 24575,'-3'2'0,"-3"3"0,1-1 0,-1 0 0,0 0 0,0-1 0,-1 0 0,2 1 0,-1 0 0,1 2 0,0-1 0,1 1 0,0 0 0,0 0 0,1 1 0,1 0 0,1 1 0,-1-3 0,-1 2 0,1 0 0,0 0 0,2 0 0,0-1 0,0 0 0,0 0 0,0 0 0,0 0 0,0 0 0,0 0 0,0 0 0,0 0 0,0 0 0,0 1 0,0-1 0,0 1 0,0 0 0,0-1 0,0 1 0,0 0 0,0 1 0,0-1 0,0-1 0,0-1 0,2-1 0,2 2 0,2 0 0,1 0 0,0 0 0,-1-1 0,-1-1 0,0 1 0,1-1 0,1 1 0,0-1 0,2 0 0,-3 2 0,2-1 0,-6-3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3"/>
    </inkml:context>
    <inkml:brush xml:id="br0">
      <inkml:brushProperty name="width" value="0.025" units="cm"/>
      <inkml:brushProperty name="height" value="0.025" units="cm"/>
      <inkml:brushProperty name="transparency" value="204"/>
    </inkml:brush>
  </inkml:definitions>
  <inkml:trace contextRef="#ctx0" brushRef="#br0">0 8 24575,'1'0'0,"8"0"0,1 0 0,0 2 0,1 1 0,3 2 0,-2-1 0,-2 1 0,0-3 0,-2 1 0,1 1 0,1-2 0,2 1 0,1 0 0,0 0 0,-1-1 0,-2 2 0,0 1 0,3 2 0,0 1 0,0-2 0,-2-2 0,-2-1 0,1 0 0,-1-1 0,-1 2 0,1 0 0,0 1 0,2-1 0,3 6 0,-5-7 0,2 7 0,-5-7 0,5 3 0,1 0 0,1 0 0,-1-1 0,-2 0 0,2 1 0,-1-1 0,0 1 0,-1 0 0,0 0 0,1-1 0,1-1 0,1 0 0,-1 2 0,1-1 0,1 1 0,1 1 0,-1-1 0,0 1 0,-1 0 0,-1-1 0,1-1 0,-1-1 0,3-1 0,0 0 0,1 2 0,2-1 0,-2 1 0,2-1 0,0-2 0,4 1 0,6-1 0,2 2 0,2 2 0,0 0 0,-1 0 0,-2-1 0,-7-1 0,-4 0 0,0-2 0,-1 3 0,1-1 0,-2 0 0,-2 1 0,-1-1 0,-1 1 0,-1-2 0,-1 1 0,-2-1 0,-1 1 0,1 0 0,0-1 0,1 0 0,0 1 0,-2 0 0,0-1 0,3 2 0,-6-4 0,5 2 0,-4 1 0,1-3 0,0 4 0,-2-4 0,2 1 0,0 2 0,0 3 0,-1-3 0,0 4 0,-2-3 0,1 0 0,0 2 0,2-2 0,2 3 0,-1 0 0,0-2 0,0 0 0,1 0 0,1-1 0,1 2 0,-2-1 0,-1-1 0,2 1 0,-3-1 0,3-1 0,-5 0 0,4 1 0,0 1 0,1 0 0,1 0 0,0 0 0,-2-1 0,0 1 0,0-1 0,-1 0 0,0 1 0,1-2 0,0 2 0,2-2 0,1 2 0,-1 1 0,0-1 0,-2 2 0,0-2 0,1 1 0,-1 0 0,0-1 0,0-1 0,0 0 0,1 1 0,2 0 0,0 2 0,1 0 0,0 1 0,-1-1 0,-1 1 0,0 0 0,-1-1 0,0-2 0,0 2 0,1 0 0,0 1 0,1 0 0,-2 0 0,0 0 0,-1 1 0,1 0 0,1 2 0,-1-1 0,-1 0 0,1 0 0,0-1 0,0 2 0,0 1 0,-2 0 0,1 1 0,1-3 0,-2-1 0,0-2 0,-2 0 0,0 0 0,1 0 0,0 2 0,3 1 0,-1 0 0,-1 1 0,-2-2 0,-1-1 0,0-2 0,0 0 0,1 0 0,0 0 0,2 1 0,1 1 0,0-1 0,1-1 0,-1-1 0,-2 0 0,1 1 0,0 0 0,-1 2 0,1 0 0,0-1 0,-2 0 0,3-1 0,0 2 0,2 1 0,0 0 0,-2 1 0,0-2 0,-2 1 0,3-1 0,1 0 0,1 0 0,1 0 0,-3-1 0,0 1 0,2 1 0,-5-4 0,2 3 0,-3-3 0,4 4 0,4 2 0,2 2 0,-1-2 0,-2-1 0,-2-3 0,1 1 0,2 2 0,1 0 0,1 0 0,-2 0 0,0-1 0,-1 0 0,0 1 0,1 0 0,0 1 0,0 0 0,0-2 0,1 4 0,-4-7 0,2 5 0,-3-4 0,3 5 0,3 1 0,-1 1 0,0-1 0,-4-3 0,-2 0 0,2 0 0,0 0 0,2-1 0,-3-1 0,0 0 0,-2 1 0,2 1 0,0 3 0,-3-8 0,5 6 0,-5-5 0,1 3 0,1-1 0,-1-2 0,0 0 0,0 0 0,5 3 0,2 1 0,0 0 0,6 2 0,-3 0 0,2 4 0,3 0 0,-8-3 0,1-5 0,-2-2 0,-6 1 0,4-1 0,-4 2 0,1-2 0,0 1 0,-3-2 0,-2-1 0,-1 0 0,1-1 0,-1 1 0,0 0 0,0 1 0,-2 0 0,0 0 0,0-1 0,0 2 0,0 1 0,0 1 0,0 1 0,0 0 0,0 2 0,0 0 0,0 0 0,0 0 0,0-1 0,0-1 0,0 0 0,0 0 0,0 0 0,0 1 0,0 0 0,0 0 0,0-2 0,0 1 0,0 0 0,0 0 0,0-1 0,0 0 0,0-1 0,0-1 0,0 0 0,0-1 0,1 0 0,2 0 0,0 1 0,-1 0 0,0 0 0,-1 1 0,1 0 0,0 0 0,1 1 0,0 0 0,0-1 0,1 1 0,0 1 0,0 0 0,2 3 0,-2-6 0,1 3 0,-3-2 0,1 1 0,1 0 0,-1 1 0,-1-2 0,2 0 0,-2 0 0,0-1 0,2-1 0,0 2 0,-1-1 0,1 0 0,-1 0 0,-1 0 0,2 0 0,-1 0 0,0 1 0,0-2 0,-1 1 0,1-2 0,0 0 0,0 0 0,0 1 0,0-1 0,0 1 0,-1 1 0,0-2 0,1 0 0,0 0 0,0 0 0,1 1 0,0 0 0,-2-1 0,3 0 0,-2 1 0,2 2 0,0 0 0,0-1 0,0-1 0,-3 2 0,2-3 0,-1 3 0,0-3 0,1 1 0,-1-1 0,1 1 0,1 0 0,0 0 0,-1 0 0,0 0 0,-1-1 0,-1 0 0,3 0 0,0 0 0,0 2 0,0-3 0,0 3 0,0-3 0,1 2 0,-1 0 0,2 1 0,1 1 0,1 1 0,0 0 0,0-1 0,-2-1 0,0-2 0,-1 0 0,1 0 0,-1 0 0,0 2 0,0 0 0,0 2 0,0-2 0,1-1 0,1 0 0,0 0 0,0 1 0,-2 0 0,-1 1 0,1 1 0,0 0 0,4-1 0,0-1 0,-1 0 0,-1 1 0,-3 0 0,1 0 0,0-1 0,1-2 0,0-1 0,-1-1 0,-1 3 0,-1-4 0,1 6 0,-3-6 0,2 3 0,-1-2 0,1 1 0,3-1 0,-2 2 0,2 0 0,0 1 0,-2-1 0,2-1 0,-3 0 0,-1-1 0,0 1 0,0-1 0,0 0 0,-1 1 0,-1 0 0,1-2 0,1 1 0,-1-1 0,-1 1 0,-1 1 0,1-2 0,1-1 0,2-1 0,-1 0 0,1 0 0,0 0 0,1 0 0,1 0 0,0 0 0,-1 0 0,-2 0 0,1 0 0,0 2 0,0 0 0,0-1 0,0 3 0,-1-2 0,1 0 0,0 0 0,0-2 0,-2 2 0,2 0 0,0 0 0,0-1 0,0 1 0,0 0 0,1 0 0,0 1 0,0-1 0,-1 0 0,1-1 0,2 0 0,-1 0 0,1 1 0,0 0 0,-2 2 0,2-1 0,-1 2 0,1-1 0,-1 0 0,1 0 0,0-2 0,1 0 0,-1 0 0,0 0 0,-2 2 0,2-1 0,1 1 0,1-1 0,1-1 0,-1 2 0,0-2 0,0 2 0,-4-2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4"/>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65"/>
    </inkml:context>
    <inkml:brush xml:id="br0">
      <inkml:brushProperty name="width" value="0.025" units="cm"/>
      <inkml:brushProperty name="height" value="0.025" units="cm"/>
      <inkml:brushProperty name="transparency" value="204"/>
    </inkml:brush>
  </inkml:definitions>
  <inkml:trace contextRef="#ctx0" brushRef="#br0">44 29 24575,'11'5'0,"7"2"0,-3 0 0,-2-1 0,2-1 0,-1 0 0,1 0 0,0 0 0,-1 1 0,2 0 0,-2 0 0,2 1 0,2-1 0,0 0 0,2 0 0,1 1 0,1-1 0,3 3 0,0 1 0,-2-1 0,-3 0 0,-4-3 0,0-1 0,0 0 0,0 0 0,0-1 0,-1 1 0,0-3 0,-2 2 0,1-2 0,-1 2 0,0 0 0,1 1 0,1 1 0,1-1 0,2 2 0,5 2 0,4 2 0,2 4 0,0 1 0,-6-4 0,-3 0 0,-4-3 0,-3-1 0,-3 1 0,-2-2 0,0 0 0,0-1 0,1 1 0,-1-1 0,0 2 0,-2 0 0,2-1 0,0-1 0,0 0 0,2 2 0,1 0 0,0 3 0,0 0 0,1 1 0,-1-2 0,0-1 0,-1-1 0,1 0 0,-2-1 0,0 0 0,1-1 0,-2 1 0,0 0 0,0 2 0,-1-2 0,1 1 0,2-1 0,-1 0 0,2 0 0,3 2 0,0 1 0,3 3 0,-1 1 0,-2-1 0,0-1 0,0-2 0,1-1 0,1 1 0,1-1 0,-2 0 0,-2 1 0,2-1 0,-1 1 0,2 1 0,1 1 0,-1 0 0,-1-1 0,-2 0 0,0 0 0,-2-1 0,0 0 0,1-2 0,1-1 0,1 1 0,0-1 0,0 1 0,0 0 0,-2 0 0,0-1 0,0 0 0,0 0 0,0 2 0,2-1 0,-1 2 0,0 1 0,1 1 0,-1 1 0,0 1 0,0-2 0,-1-1 0,-1 1 0,0 0 0,1-1 0,-1 0 0,0-2 0,0 2 0,0-1 0,-1 2 0,0-2 0,2 1 0,-2 0 0,1 0 0,0-1 0,-3-2 0,2 0 0,-2 0 0,2-1 0,-2 1 0,2-1 0,0 0 0,0 1 0,1 1 0,0 1 0,0 0 0,0-1 0,-1 0 0,1-2 0,-2-1 0,0 2 0,-1 0 0,-1 0 0,0 1 0,-1-1 0,1 1 0,0 1 0,0 0 0,1 0 0,1-1 0,-1 0 0,1-1 0,0 1 0,-2 0 0,0 0 0,-1 0 0,0-1 0,1-1 0,-1 1 0,2 0 0,0 0 0,-1 0 0,0 1 0,0-1 0,0 1 0,2 2 0,-4-5 0,1 2 0,-4-3 0,2 0 0,-1 1 0,0 1 0,2-1 0,0 0 0,2 2 0,0-1 0,-1 0 0,-1 2 0,1-1 0,-1 2 0,1 1 0,-1-2 0,0 0 0,0-1 0,-1 0 0,0-1 0,-2 1 0,2 0 0,-1 2 0,0-1 0,-2-1 0,-1 0 0,0 0 0,0-1 0,0 0 0,0-1 0,0 0 0,0 1 0,0 1 0,0 0 0,0 0 0,0 1 0,0 2 0,0 0 0,0 3 0,0-1 0,0 1 0,0 2 0,0-1 0,0 0 0,0 0 0,0-1 0,-2 1 0,-1-2 0,0 0 0,1-1 0,0-2 0,-1 1 0,-1-1 0,-1 0 0,2 1 0,-1-1 0,-1 1 0,-3 0 0,0 0 0,0 0 0,0 0 0,-1 0 0,-1-3 0,-2 0 0,1-1 0,-2-1 0,0 1 0,2 0 0,0 0 0,0 2 0,0-1 0,0-1 0,0-2 0,-1-1 0,-2 0 0,-1 1 0,-2-1 0,-1 3 0,1 2 0,1 0 0,2-1 0,3-1 0,-1-1 0,-2 0 0,-1 3 0,0 1 0,0-1 0,1 0 0,-1-1 0,-1-1 0,1 2 0,-1 0 0,2-2 0,1-1 0,3 0 0,0 0 0,0 1 0,1 0 0,-1 0 0,-1 0 0,-1 1 0,0 2 0,4-1 0,1 0 0,2-1 0,1 0 0,-3 1 0,-1 1 0,-4 2 0,-1 0 0,-1 2 0,0 0 0,2 0 0,-1 0 0,1-2 0,-1-3 0,-4 1 0,-1-1 0,-3 3 0,0 2 0,-5 2 0,-5 1 0,-8 2 0,-8 0 0,-1 1 0,1-2 0,8-3 0,9-3 0,6-4 0,3-3 0,3-3 0,2-2 0,1 0 0,1 0 0,-2 0 0,-1 0 0,-1 0 0,0 0 0,0 0 0,4 0 0</inkml:trace>
  <inkml:trace contextRef="#ctx0" brushRef="#br0" timeOffset="1">635 2527 24575,'-12'-9'0</inkml:trace>
  <inkml:trace contextRef="#ctx0" brushRef="#br0" timeOffset="2">596 2495 24575,'-23'-18'0,"-16"-12"0,25 20 0</inkml:trace>
  <inkml:trace contextRef="#ctx0" brushRef="#br0" timeOffset="3">513 2432 24575,'-20'-14'0,"13"9"0</inkml:trace>
  <inkml:trace contextRef="#ctx0" brushRef="#br0" timeOffset="4">470 2402 24575,'-12'-8'0,"-23"-14"0,0 1 0,2 0 0,-2 0 0,5 0 0,21 15 0</inkml:trace>
  <inkml:trace contextRef="#ctx0" brushRef="#br0" timeOffset="5">273 2277 24575,'-10'-7'0,"-14"-10"0,3 3 0,14 10 0</inkml:trace>
  <inkml:trace contextRef="#ctx0" brushRef="#br0" timeOffset="6">180 2216 24575,'-4'-3'0,"-17"-9"0,0 1 0,-6 0 0,-5 0 0,31 10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2"/>
    </inkml:context>
    <inkml:brush xml:id="br0">
      <inkml:brushProperty name="width" value="0.025" units="cm"/>
      <inkml:brushProperty name="height" value="0.025" units="cm"/>
      <inkml:brushProperty name="transparency" value="204"/>
    </inkml:brush>
  </inkml:definitions>
  <inkml:trace contextRef="#ctx0" brushRef="#br0">163 553 24575,'14'6'0,"4"0"0,0 0 0,3-1 0,0 2 0,0 0 0,0 3 0,0 1 0,0 0 0,-2 1 0,-1-1 0,1 0 0,-1 0 0,4-1 0,3 2 0,5 1 0,5 2 0,2 1 0,-5-3 0,-5-1 0,-7-3 0,-5-2 0,-3 0 0,-1 1 0,3 0 0,-2 0 0,1-1 0,-1-2 0,-2 0 0,0 0 0,1-1 0,2 3 0,0-1 0,0 1 0,0 2 0,0-1 0,0 0 0,1 1 0,0-2 0,-1 1 0,1 0 0,2 1 0,4 3 0,6 4 0,7 2 0,4 4 0,-3 3 0,-7-1 0,-5-1 0,-6-5 0,-3-6 0,0-3 0,-1 0 0,2-1 0,-1 3 0,3 0 0,-1 1 0,0 2 0,0-2 0,-2 2 0,2 0 0,2 0 0,2 2 0,5 2 0,5 2 0,3 4 0,1 1 0,-6-1 0,-6-3 0,-5-6 0,-5-3 0,0-3 0,-1 1 0,1 0 0,0-1 0,0 0 0,-2-1 0,-2-2 0,1 0 0,1 0 0,-2 2 0,0 0 0,-1-1 0,1 2 0,1-1 0,2 1 0,2 0 0,2 1 0,2 2 0,3 2 0,0 1 0,-1 0 0,-1 0 0,-3-2 0,-2 1 0,-6-6 0,0 2 0,-3-4 0,0 1 0,1 2 0,-1-1 0,2-1 0,1-1 0,1 1 0,0 2 0,2 3 0,-2 2 0,1-1 0,-2-2 0,-1-1 0,-1 1 0,-2 0 0,0 0 0,1 0 0,0-1 0,0 0 0,1-2 0,-1 0 0,-1 1 0,0 0 0,-2 2 0,0 0 0,0-1 0,0-2 0,0-1 0,0 0 0,0-1 0,0 1 0,0-1 0,0-1 0,0 0 0,0 0 0,0 0 0,0-1 0,0 1 0,-3 0 0,-2 1 0,-6 0 0,-3 2 0,1 1 0,0 1 0,4 2 0,2-1 0,-2 0 0,1-1 0,-2-1 0,1 0 0,1-2 0,0 1 0,0-2 0,-4 0 0,-2 1 0,-1-1 0,-1 4 0,2 0 0,1 1 0,1-1 0,1-3 0,0-1 0,-2-1 0,-2 0 0,0 0 0,1 0 0,-1 2 0,6-2 0,-2 1 0,7-3 0,-2 0 0,1 1 0,1-1 0,-2 2 0,-2-1 0,3-2 0,-5 2 0,5 1 0,-1 0 0,0 1 0,1 1 0,0-1 0,0 2 0,0-1 0,-2-2 0,0 2 0,0-1 0,0 2 0,0-1 0,-2-1 0,2 1 0,1-1 0,0 1 0,0-1 0,-1-1 0,-2 1 0,2 0 0,-1-1 0,1-1 0,-1 1 0,-1-1 0,0 1 0,1 1 0,3 0 0,-1-2 0,1 1 0,0 0 0,0 0 0,1 1 0,-1-2 0,0 2 0,0 0 0,0-1 0,-1 0 0,0-1 0,0-1 0,0 0 0,-1 1 0,-1-1 0,1 0 0,0 0 0,0 0 0,0-1 0,-1-2 0,1 0 0,0 0 0,1 0 0,0 0 0,0 0 0,-1 0 0,-1 0 0,-4 0 0,5 0 0,-4 0 0,3 0 0,-2 0 0,0 0 0,1 0 0,1 0 0,0 0 0,0 0 0,-2-1 0,0-3 0,-3-3 0,0-4 0,-3-1 0,-2-2 0,0 0 0,-3-1 0,0 1 0,-6-2 0,-8-3 0,-5-1 0,-8-6 0,2 2 0,3 0 0,2 1 0,7 4 0,5 0 0,4 3 0,4 2 0,1 1 0,-1 1 0,0 1 0,0 0 0,0 1 0,0 1 0,2 0 0,0 2 0,3 1 0,1-1 0,1 0 0,-2 1 0,-1 0 0,-1-2 0,-2-2 0,-1-1 0,0 1 0,0 2 0,0 1 0,3 1 0,7 2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3"/>
    </inkml:context>
    <inkml:brush xml:id="br0">
      <inkml:brushProperty name="width" value="0.025" units="cm"/>
      <inkml:brushProperty name="height" value="0.025" units="cm"/>
      <inkml:brushProperty name="transparency" value="204"/>
    </inkml:brush>
  </inkml:definitions>
  <inkml:trace contextRef="#ctx0" brushRef="#br0">270 705 24575,'41'18'0,"9"11"0,-9-3 0,-3-2 0,-4-2 0,3 0 0,2 0 0,3 0 0,6 2 0,1 3 0,-5-1 0,-9-1 0,-8-4 0,-8-7 0,-5-3 0,-3-2 0,-2-1 0,2-1 0,0 0 0,1 0 0,-2 0 0,0 0 0,1 0 0,-1 0 0,0 1 0,-1 0 0,0 0 0,0 0 0,0-1 0,0 0 0,1-1 0,-3 0 0,2 3 0,1-1 0,0 1 0,2 0 0,0-1 0,-2 0 0,3 1 0,0-1 0,0 1 0,0-3 0,-1 0 0,0 1 0,0 0 0,3 0 0,-1-1 0,1 0 0,0 1 0,-2 1 0,-1 2 0,-1 0 0,3 1 0,0 0 0,0 1 0,1-2 0,-1 1 0,0 1 0,0-1 0,-5 1 0,0-1 0,1-2 0,0 0 0,3 2 0,-2 0 0,-1 1 0,0 1 0,0 0 0,1 0 0,-1 0 0,-2-2 0,-1 0 0,-3-3 0,-1 1 0,-3-2 0,2-1 0,1 2 0,0 2 0,-1 0 0,-2 0 0,0-1 0,0-2 0,0 1 0,0-3 0,0 4 0,0-4 0,0 2 0,0 0 0,0 0 0,-1-2 0,-2-1 0,-3 1 0,-3-1 0,-4-1 0,-2-1 0,0-2 0,-3 0 0,0 0 0,0 0 0,2 2 0,1 0 0,1 1 0,-2-1 0,2-2 0,2 0 0,1 0 0,3 0 0,2 2 0,-3 0 0,5 1 0,-2 1 0,2 0 0,0 1 0,1 1 0,-1 2 0,0 0 0,-1 1 0,-2-1 0,1 0 0,0-1 0,2 0 0,0 1 0,1-1 0,0 0 0,-1-1 0,0 0 0,0-1 0,-1 0 0,1-1 0,0-3 0,-1 4 0,1-3 0,-1 4 0,1-4 0,-1-1 0,0 0 0,0-1 0,0 1 0,1 1 0,-2 0 0,2 0 0,-1 0 0,-1 0 0,-1 0 0,1-1 0,-1-1 0,1 0 0,-2 0 0,0 0 0,-1 0 0,-1 0 0,-1 0 0,1 0 0,0 0 0,3 0 0,0 0 0,0 0 0,0-2 0,1 0 0,-1-3 0,1 2 0,-2-1 0,2-1 0,-1 1 0,2-2 0,-1 0 0,-2 0 0,-1-1 0,0 1 0,0-1 0,0 0 0,-1-1 0,-1 1 0,0 1 0,0-2 0,0 0 0,-1-2 0,-1 0 0,-2-1 0,-1 1 0,2 0 0,-2 2 0,2-2 0,1 2 0,1-1 0,-1 2 0,-1-1 0,-1 0 0,-3 0 0,0-2 0,-2-1 0,-1-2 0,-1 1 0,1 1 0,3 2 0,0 0 0,0-1 0,2 1 0,-1 0 0,-1 1 0,-2-1 0,-1-2 0,0-1 0,-4-1 0,-4 0 0,0 2 0,1 2 0,3 1 0,4 0 0,1 0 0,0-2 0,2 0 0,3 2 0,0 0 0,0 0 0,3 1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4"/>
    </inkml:context>
    <inkml:brush xml:id="br0">
      <inkml:brushProperty name="width" value="0.025" units="cm"/>
      <inkml:brushProperty name="height" value="0.025" units="cm"/>
      <inkml:brushProperty name="transparency" value="204"/>
    </inkml:brush>
  </inkml:definitions>
  <inkml:trace contextRef="#ctx0" brushRef="#br0">194 476 24575,'17'9'0,"12"7"0,4 0 0,-2 3 0,1-2 0,-3 1 0,-4-3 0,-2-3 0,-2 2 0,-3-2 0,1 0 0,-1 0 0,-1-1 0,1-1 0,-2 0 0,-1-2 0,1 1 0,-1 1 0,0-1 0,-2 1 0,-1 1 0,-2 1 0,0 0 0,1 2 0,0-1 0,2 1 0,0 2 0,-2-2 0,2-1 0,-1-1 0,0 0 0,0 0 0,-2 0 0,-2-1 0,-2-1 0,1-1 0,-2 0 0,-2-1 0,-1-1 0,-2 1 0,0-2 0,0 0 0,-1-2 0,-2-1 0,-3-2 0,-5-1 0,-2 0 0,-4 0 0,-1 0 0,0 0 0,-1 0 0,1 0 0,3 0 0,-1-2 0,0-3 0,2-2 0,-4 0 0,3 1 0,0 0 0,0 0 0,2-1 0,1 1 0,1 0 0,3 1 0,0 0 0,0 1 0,0-1 0,1-1 0,0 0 0,0-1 0,0 1 0,-1-1 0,0 0 0,2-1 0,-2 0 0,-1-1 0,-1-1 0,-1 0 0,2 1 0,0 1 0,1 1 0,0 0 0,-2 0 0,0 1 0,-1-1 0,-3-1 0,1 1 0,-3-2 0,1 1 0,0-1 0,-3 0 0,2 1 0,-1-1 0,2 2 0,1 1 0,0-1 0,1-1 0,2-1 0,1 0 0,-3 1 0,-1 1 0,-2 0 0,-2 1 0,1-3 0,12 7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5"/>
    </inkml:context>
    <inkml:brush xml:id="br0">
      <inkml:brushProperty name="width" value="0.025" units="cm"/>
      <inkml:brushProperty name="height" value="0.025" units="cm"/>
      <inkml:brushProperty name="transparency" value="204"/>
    </inkml:brush>
  </inkml:definitions>
  <inkml:trace contextRef="#ctx0" brushRef="#br0">2830 2865 24575,'-9'2'0,"-7"3"0,0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6"/>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0,-45-31 0</inkml:trace>
  <inkml:trace contextRef="#ctx0" brushRef="#br0" timeOffset="1">2250 1960 24575,'-13'5'0,"-8"0"0,0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8"/>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0"/>
    </inkml:context>
    <inkml:brush xml:id="br0">
      <inkml:brushProperty name="width" value="0.025" units="cm"/>
      <inkml:brushProperty name="height" value="0.025" units="cm"/>
      <inkml:brushProperty name="transparency" value="204"/>
    </inkml:brush>
  </inkml:definitions>
  <inkml:trace contextRef="#ctx0" brushRef="#br0">1 56 24575,'2'0'0,"0"-1"0,0-1 0,1 1 0,0-1 0,1 1 0,-1 0 0,-1-1 0,1 1 0,-1-1 0,0 1 0,0 0 0,1 0 0,-1 0 0,0-1 0,0 1 0,0 0 0,0-1 0,0 1 0,0 0 0,0-1 0,0 1 0,0 0 0,-1 1 0,1-1 0,-1 0 0,1 1 0,-1-1 0,1 0 0,0 0 0,0 0 0,0 0 0,1 0 0,0 0 0,-1 0 0,1 0 0,0 0 0,1 0 0,-1-1 0,1 1 0,0 0 0,0 0 0,-1 1 0,-1 0 0,0 0 0,-2-1 0,1 1 0,0-1 0,0 1 0,2 0 0,0 0 0,1 0 0,2-1 0,2 0 0,0 0 0,0 1 0,-1-1 0,-1 0 0,0 1 0,1-1 0,-1 1 0,0 0 0,-1 0 0,0 0 0,1 0 0,-1 0 0,1 0 0,1 0 0,-1 0 0,-1 0 0,0 0 0,-1 0 0,1 0 0,0 0 0,0 0 0,0 0 0,0 0 0,0 0 0,0 0 0,0 0 0,-1 0 0,0 0 0,0 0 0,-1 0 0,1 0 0,-1 0 0,1 0 0,-1 0 0,1 0 0,-1 0 0,1 0 0,0 0 0,0 0 0,-1 0 0,0 0 0,-1 0 0,0 0 0,0 1 0,-1 0 0,1 0 0,0 0 0,1 0 0,-1 0 0,1 0 0,0 0 0,0 0 0,0 0 0,0 0 0,0 1 0,1-1 0,0 0 0,0 0 0,2 1 0,-1-1 0,0 1 0,0 1 0,0-1 0,0 0 0,-1 0 0,-1-1 0,0 1 0,0-1 0,0-1 0,-1 1 0,0 0 0,0-1 0,0 1 0,0 0 0,-1-1 0,0 1 0,1 0 0,-1-1 0,1 0 0,-2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79"/>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0,-5 0 0</inkml:trace>
  <inkml:trace contextRef="#ctx0" brushRef="#br0" timeOffset="1">1992 1170 24575,'-10'5'0,"1"1"0,-2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1"/>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2"/>
    </inkml:context>
    <inkml:brush xml:id="br0">
      <inkml:brushProperty name="width" value="0.025" units="cm"/>
      <inkml:brushProperty name="height" value="0.025" units="cm"/>
      <inkml:brushProperty name="transparency" value="204"/>
    </inkml:brush>
  </inkml:definitions>
  <inkml:trace contextRef="#ctx0" brushRef="#br0">887 146 24575,'3'5'0,"5"10"0,1 0 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0,-6-8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0,0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4"/>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9"/>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0,0-1 0,0 1 0,0-2 0,0 2 0,1-2 0,0 0 0,-1 0 0,1-2 0,-3 0 0,0 1 0,-2 0 0,0 1 0,1 0 0,0-1 0,2 0 0,-1 0 0,2 3 0,0 0 0,-1-1 0,1 1 0,1-1 0,3 1 0,1 2 0,0-1 0,-15-5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90"/>
    </inkml:context>
    <inkml:brush xml:id="br0">
      <inkml:brushProperty name="width" value="0.025" units="cm"/>
      <inkml:brushProperty name="height" value="0.025" units="cm"/>
      <inkml:brushProperty name="transparency" value="204"/>
    </inkml:brush>
  </inkml:definitions>
  <inkml:trace contextRef="#ctx0" brushRef="#br0">1415 696 24575,'2'2'0,"10"12"0,-2 3 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0,-12-4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92"/>
    </inkml:context>
    <inkml:brush xml:id="br0">
      <inkml:brushProperty name="width" value="0.025" units="cm"/>
      <inkml:brushProperty name="height" value="0.025" units="cm"/>
      <inkml:brushProperty name="transparency" value="204"/>
    </inkml:brush>
  </inkml:definitions>
  <inkml:trace contextRef="#ctx0" brushRef="#br0">1 1 24575,'5'0'0,"4"0"0,5 0 0,2 0 0,-3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93"/>
    </inkml:context>
    <inkml:brush xml:id="br0">
      <inkml:brushProperty name="width" value="0.025" units="cm"/>
      <inkml:brushProperty name="height" value="0.025" units="cm"/>
      <inkml:brushProperty name="transparency" value="204"/>
    </inkml:brush>
  </inkml:definitions>
  <inkml:trace contextRef="#ctx0" brushRef="#br0">225 1 24575,'5'0'0,"1"0"0,1 2 0,2 1 0,3 2 0,3 2 0,7 3 0,4 2 0,3 6 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5"/>
    </inkml:context>
    <inkml:brush xml:id="br0">
      <inkml:brushProperty name="width" value="0.025" units="cm"/>
      <inkml:brushProperty name="height" value="0.025" units="cm"/>
      <inkml:brushProperty name="transparency" value="204"/>
    </inkml:brush>
  </inkml:definitions>
  <inkml:trace contextRef="#ctx0" brushRef="#br0">649 473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633 472 24575,'5'7'0,"0"-1"0,0-2 0,0 0 0,0 0 0,1 0 0,-1 1 0,1-1 0,-2 1 0,-1 0 0,1-3 0,-2 0 0,-1-2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7"/>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1"/>
    </inkml:context>
    <inkml:brush xml:id="br0">
      <inkml:brushProperty name="width" value="0.025" units="cm"/>
      <inkml:brushProperty name="height" value="0.025" units="cm"/>
      <inkml:brushProperty name="transparency" value="204"/>
    </inkml:brush>
  </inkml:definitions>
  <inkml:trace contextRef="#ctx0" brushRef="#br0">0 24 24575,'2'-1'0,"0"1"0,0-2 0,0 2 0,0-1 0,0 1 0,-1 0 0,1-1 0,0 1 0,0-1 0,1 1 0,-1 0 0,1-1 0,-1 1 0,1-1 0,0 0 0,-1 0 0,0 0 0,0 1 0,-1-1 0,1 0 0,0 0 0,-1 0 0,0 0 0,1 0 0,-1 1 0,2-2 0,-1 2 0,0-1 0,-1 1 0,0-1 0,1 1 0,-1-1 0,2 1 0,-1-1 0,0 1 0,0-1 0,0 1 0,-1 0 0,1 0 0,-1 0 0,1 0 0,0 0 0,0 0 0,0 0 0,0 0 0,0 0 0,0 0 0,0 0 0,0 0 0,-1 0 0,0 0 0,-1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88"/>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9"/>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0"/>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1"/>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2"/>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3"/>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4"/>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5"/>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6"/>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7"/>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2"/>
    </inkml:context>
    <inkml:brush xml:id="br0">
      <inkml:brushProperty name="width" value="0.025" units="cm"/>
      <inkml:brushProperty name="height" value="0.025" units="cm"/>
      <inkml:brushProperty name="transparency" value="204"/>
    </inkml:brush>
  </inkml:definitions>
  <inkml:trace contextRef="#ctx0" brushRef="#br0">35 0 24575,'-7'0'0,"2"0"0,-2 0 0,4 0 0,-2 0 0,4 0 0,0 0 0,0 0 0,0 0 0,-1 0 0,2 0 0,-1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8"/>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19"/>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20"/>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22"/>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23"/>
    </inkml:context>
    <inkml:brush xml:id="br0">
      <inkml:brushProperty name="width" value="0.025" units="cm"/>
      <inkml:brushProperty name="height" value="0.025" units="cm"/>
      <inkml:brushProperty name="transparency" value="204"/>
    </inkml:brush>
  </inkml:definitions>
  <inkml:trace contextRef="#ctx0" brushRef="#br0">5276 0 24575,'0'0'0,"-10"0"0,1 0 0,-2 1 0,0 3 0,-2 1 0,0-1 0,3 0 0,0-1 0,2 0 0,0 1 0,-3-2 0,-1 1 0,-1 0 0,0-1 0,1 1 0,2 1 0,0 1 0,-3 2 0,0 0 0,0 0 0,2-3 0,2-2 0,0 2 0,0-2 0,0 1 0,0 2 0,0-1 0,-2 1 0,-3 5 0,5-7 0,-1 7 0,3-7 0,-4 2 0,-1 2 0,-1-1 0,2-1 0,0 0 0,0 0 0,0 1 0,0 0 0,1 0 0,-1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0,2-1 0,-1 0 0,-1-1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0,1-1 0,-2 3 0,1-3 0,0 3 0,1-2 0,-3 0 0,2 2 0,-2 0 0,-1 1 0,-1 1 0,0 0 0,0-1 0,2-1 0,0-2 0,1 0 0,0 0 0,-1 0 0,1 2 0,0 0 0,0 1 0,0 0 0,-1-2 0,0 0 0,-2 0 0,1 1 0,2 0 0,1 1 0,0 0 0,-2 1 0,-2 0 0,-2-2 0,2 0 0,1 0 0,3 2 0,-1-1 0,0-1 0,-1-2 0,0-1 0,1-1 0,1 3 0,1-5 0,-1 7 0,3-6 0,-2 4 0,1-3 0,-1 0 0,-3 1 0,2 1 0,-2 0 0,0 1 0,2-1 0,-1-1 0,1 0 0,2-1 0,0 0 0,0 1 0,1-1 0,0 1 0,0-1 0,0 0 0,-1 0 0,1-1 0,2 1 0,0 0 0,-2-1 0,0 0 0,-2-2 0,1 0 0,-1 0 0,1 0 0,-3 0 0,0 0 0,1 0 0,-1 0 0,3 0 0,-1 0 0,0 1 0,1 1 0,-2 0 0,1 1 0,1 0 0,-1-1 0,1-1 0,-1 0 0,1 1 0,-1 0 0,1 0 0,-2-1 0,1 1 0,0 0 0,-1 0 0,1 0 0,-2 0 0,2 0 0,-1 0 0,-1-1 0,-1 0 0,0 1 0,0 0 0,2 2 0,-2-1 0,1 1 0,-1 1 0,1-2 0,-1 1 0,0-2 0,-1 1 0,1-1 0,0 0 0,2 2 0,-2-1 0,-1 0 0,-1 1 0,-1-2 0,1 1 0,0 0 0,0 1 0,0-1 0,-1 2 0,-1-1 0,0 0 0,0 0 0,0-2 0,0 1 0,-1 0 0,1 1 0,-1 0 0,-1 2 0,-1-1 0,-1 0 0,0 0 0,0-1 0,-2 0 0,-1 1 0,1 0 0,-1-1 0,0 1 0,-1 1 0,-2-1 0,0 2 0,-1-1 0,1 0 0,2 0 0,1 0 0,1-1 0,-1-1 0,1 0 0,1-1 0,1-1 0,1-1 0,-1-1 0,0 0 0,0 2 0,0 0 0,2 3 0,-2-1 0,3-1 0,0 0 0,0-1 0,1 0 0,1 0 0,-1-1 0,3 1 0,0 0 0,1 0 0,0-1 0,0-1 0,0 0 0,0 0 0,0 0 0,1 0 0,-1 0 0,1 0 0,-1 0 0,0 2 0,0 1 0,-1-1 0,1 2 0,-2-1 0,1 1 0,-2 1 0,0-1 0,0 2 0,-3-1 0,1 1 0,-4-2 0,1 1 0,-1-1 0,0 1 0,2-1 0,0-1 0,4 1 0,0 0 0,1 0 0,1 0 0,0 0 0,-1-2 0,2 0 0,-1-1 0,1 1 0,0 1 0,0-1 0,0 0 0,0-2 0,0 1 0,0 1 0,0 0 0,0 2 0,0-1 0,-1-1 0,0 1 0,-3-1 0,0 1 0,-2 1 0,0 2 0,1-2 0,0 2 0,2 0 0,0 0 0,0 1 0,1-1 0,-1-2 0,2 0 0,1 0 0,1 0 0,2 1 0,-1 1 0,1 0 0,-1 0 0,0 0 0,0-1 0,2 1 0,1-1 0,1 1 0,-1 0 0,-1 1 0,-1-2 0,0 0 0,0-1 0,0 0 0,1 1 0,1-1 0,2 1 0,0-1 0,0 0 0,0 1 0,0 1 0,0-1 0,0 2 0,0 0 0,0-1 0,0 1 0,0 0 0,0 1 0,0 0 0,0 0 0,0 0 0,0 1 0,-2-2 0,-1 3 0,-1 0 0,-1 1 0,2 1 0,-1-2 0,0 1 0,1 0 0,-1 3 0,0-1 0,1 1 0,-2 2 0,0-2 0,0 2 0,-1-2 0,1 1 0,2-1 0,1-2 0,0-1 0,-1-2 0,0-1 0,1 1 0,2-1 0,0 2 0,-2 0 0,-1 2 0,0 0 0,1-2 0,2 1 0,0-1 0,0-1 0,0 2 0,0 0 0,0 0 0,0 1 0,0-2 0,0-1 0,0-1 0,0-1 0,0 0 0,0 1 0,0 2 0,0-1 0,0 2 0,0-1 0,0 1 0,0-1 0,0 1 0,0 0 0,0-2 0,0 2 0,0-2 0,0 0 0,0-1 0,0-2 0,0 1 0,0-1 0,0 1 0,0 1 0,0 0 0,0 0 0,0-1 0,0 0 0,0 0 0,0 1 0,0-1 0,0 0 0,0 1 0,0 1 0,0 0 0,0 1 0,0 0 0,0 1 0,0 0 0,0 0 0,0 0 0,0 1 0,0 1 0,0 1 0,2 3 0,1 0 0,-1 3 0,1-3 0,-3-1 0,0 0 0,0 1 0,0 1 0,0 1 0,2 0 0,0 0 0,1 0 0,-1 0 0,-2 0 0,0 0 0,0 0 0,0 0 0,0-1 0,0 1 0,0 0 0,1-2 0,1-1 0,1-3 0,-1 1 0,0-1 0,-2-1 0,0-1 0,0 0 0,0 0 0,0 1 0,0-1 0,0 0 0,0 0 0,0 0 0,0-2 0,0 1 0,0-2 0,0 0 0,0 0 0,0-1 0,0 0 0,0-1 0,0 0 0,0-1 0,0 0 0,0 1 0,0 0 0,0 0 0,0 1 0,0-1 0,0 0 0,0 1 0,0 1 0,0 0 0,0 0 0,0 0 0,-2 0 0,-1 0 0,1 0 0,0 1 0,2 0 0,0 1 0,0 1 0,-3 2 0,-1 1 0,-1 2 0,1-1 0,-1 2 0,1-1 0,1 1 0,1 2 0,-1 0 0,0 0 0,-2 0 0,0-3 0,3-1 0,-3-2 0,2-1 0,-2 0 0,0 0 0,0-1 0,0 2 0,0 0 0,-1-1 0,0 2 0,-1 1 0,0 2 0,-1 1 0,0-2 0,0 1 0,0-1 0,0 3 0,0 0 0,0 0 0,2-2 0,1-1 0,-2 0 0,2 1 0,2-1 0,0-1 0,1-2 0,-1-2 0,1 0 0,1-5 0,1-3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24"/>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25"/>
    </inkml:context>
    <inkml:brush xml:id="br0">
      <inkml:brushProperty name="width" value="0.025" units="cm"/>
      <inkml:brushProperty name="height" value="0.025" units="cm"/>
      <inkml:brushProperty name="transparency" value="204"/>
    </inkml:brush>
  </inkml:definitions>
  <inkml:trace contextRef="#ctx0" brushRef="#br0">2218 29 24575,'-11'5'0,"-7"3"0,3-2 0,2 1 0,-2-3 0,1 2 0,-1-2 0,0 1 0,1 1 0,-1 0 0,0 0 0,-1 1 0,-1-1 0,-2 0 0,-1 0 0,-1 1 0,-1-1 0,-3 3 0,0 1 0,2-1 0,3 0 0,4-3 0,0-1 0,0 1 0,0-2 0,0 0 0,1 1 0,0-2 0,2 0 0,-1 0 0,1 1 0,0 0 0,-1 0 0,-1 2 0,-1-1 0,-2 2 0,-5 2 0,-4 2 0,-2 4 0,0 1 0,6-4 0,3 0 0,4-3 0,3-1 0,3 1 0,2-2 0,1 0 0,-2 0 0,0-1 0,1 1 0,0 1 0,2-1 0,-1 0 0,-2-1 0,1 0 0,-2 2 0,-1 0 0,0 3 0,0 1 0,0-1 0,0 0 0,-1-3 0,2 0 0,-1 0 0,2 0 0,0-2 0,0 0 0,0 1 0,1 0 0,0 2 0,2-1 0,-3-1 0,0 0 0,-1 0 0,-1 0 0,-2 2 0,-2 2 0,-2 1 0,1 2 0,2-1 0,0-1 0,1-2 0,-3 0 0,0-1 0,-1 0 0,2 1 0,2-1 0,-2 0 0,1 1 0,-2 1 0,-1 1 0,2 0 0,-1-1 0,3 0 0,0 0 0,2-1 0,0 0 0,-1-2 0,0 0 0,-3-1 0,1 0 0,0 1 0,0 0 0,2 0 0,0-1 0,0 0 0,0 0 0,0 2 0,-2 0 0,1 0 0,0 2 0,-1 1 0,1 2 0,0 0 0,0-3 0,1 1 0,1-1 0,0 1 0,-1 0 0,1-1 0,0-2 0,0 1 0,0 1 0,1 0 0,0 0 0,-2-1 0,2 1 0,-1 0 0,1-1 0,1-1 0,-1-2 0,2 1 0,-1-1 0,0 1 0,-1-1 0,0 0 0,0 2 0,-1-1 0,1 2 0,-2 0 0,1-1 0,1 0 0,0-2 0,0-1 0,1 2 0,1 0 0,1 0 0,0 1 0,1-1 0,-1 1 0,0 1 0,0 0 0,-1 0 0,-1-1 0,1 0 0,-1-1 0,0 1 0,2 0 0,0 0 0,1 0 0,0-1 0,-1-1 0,1 1 0,-2 0 0,0 0 0,1 1 0,0-1 0,0 1 0,0-1 0,-2 3 0,4-5 0,-1 3 0,4-5 0,-2 2 0,1-1 0,0 2 0,-2-1 0,0 1 0,-2 0 0,0 0 0,1 0 0,1 2 0,-1 0 0,1 0 0,-1 2 0,1-2 0,0 0 0,0-1 0,2 0 0,-2-1 0,3 1 0,-2 1 0,1 0 0,0 0 0,2-1 0,1 0 0,0 0 0,0-1 0,0 0 0,0-1 0,0 1 0,0 0 0,0 0 0,0 1 0,0 0 0,0 1 0,0 2 0,0 0 0,0 3 0,0-1 0,0 1 0,0 2 0,0-1 0,0 0 0,0 0 0,0-1 0,2 1 0,1-2 0,0 0 0,-1-1 0,0-2 0,1 1 0,1-1 0,1 0 0,-2 1 0,1-1 0,2 1 0,1 0 0,1 0 0,0 0 0,0 0 0,1 0 0,1-3 0,2 0 0,0-1 0,0-1 0,1 1 0,-2 0 0,0 1 0,0 0 0,0 0 0,0-1 0,0-2 0,1-1 0,2 1 0,1-1 0,2 1 0,1 2 0,-1 1 0,-1 1 0,-1-1 0,-4 0 0,0-3 0,3 1 0,1 3 0,0 1 0,0-1 0,-1 0 0,1-1 0,1-1 0,-1 2 0,1 0 0,-2-2 0,-1-1 0,-3 0 0,0 0 0,0 1 0,-1 0 0,1 0 0,1 0 0,1 1 0,0 2 0,-4-1 0,-1 0 0,-2 0 0,-1-1 0,3 0 0,1 3 0,4 0 0,1 1 0,1 2 0,0 0 0,-2 0 0,1 0 0,-1-2 0,1-3 0,4 1 0,1-1 0,3 3 0,0 3 0,5 0 0,5 2 0,8 2 0,8 0 0,1 1 0,-1-1 0,-8-5 0,-9-1 0,-6-5 0,-3-4 0,-3-2 0,-2-2 0,-1 0 0,0 0 0,0 0 0,2 0 0,1 0 0,0 0 0,0 0 0,-4 0 0</inkml:trace>
  <inkml:trace contextRef="#ctx0" brushRef="#br0" timeOffset="1">1666 2496 24575,'23'-19'0,"16"-11"0,-25 21 0</inkml:trace>
  <inkml:trace contextRef="#ctx0" brushRef="#br0" timeOffset="2">1749 2433 24575,'20'-15'0,"-13"11"0</inkml:trace>
  <inkml:trace contextRef="#ctx0" brushRef="#br0" timeOffset="3">1792 2402 24575,'12'-8'0,"23"-13"0,0-1 0,-2 1 0,2 0 0,-5 0 0,-21 15 0</inkml:trace>
  <inkml:trace contextRef="#ctx0" brushRef="#br0" timeOffset="4">1989 2277 24575,'10'-7'0,"14"-9"0,-3 1 0,-18 13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0"/>
    </inkml:context>
    <inkml:brush xml:id="br0">
      <inkml:brushProperty name="width" value="0.025" units="cm"/>
      <inkml:brushProperty name="height" value="0.025" units="cm"/>
      <inkml:brushProperty name="transparency" value="204"/>
    </inkml:brush>
  </inkml:definitions>
  <inkml:trace contextRef="#ctx0" brushRef="#br0">1711 563 24575,'-12'5'0,"-6"0"0,-2 1 0,-1 1 0,-1 0 0,1 2 0,0 3 0,0-1 0,2 0 0,1 0 0,0 0 0,-1 0 0,-2-1 0,-4 2 0,-5 2 0,-5 1 0,-2 0 0,4-1 0,6-2 0,8-4 0,3-1 0,4 0 0,1 1 0,-2 1 0,0-2 0,0 0 0,1-2 0,3 0 0,-2 0 0,0 0 0,-2 1 0,0 1 0,0 0 0,1 1 0,-2 0 0,1 0 0,0 1 0,-1-1 0,0-1 0,0 1 0,-1 1 0,-6 3 0,-5 4 0,-7 3 0,-4 3 0,4 2 0,5 0 0,6-1 0,7-5 0,1-6 0,2-2 0,-1-2 0,0 0 0,-1 3 0,-1 1 0,0-1 0,0 3 0,-1-2 0,3 2 0,-2 0 0,-2 0 0,-2 3 0,-5 0 0,-5 3 0,-2 4 0,-2 1 0,5 0 0,7-4 0,5-7 0,5-2 0,1-2 0,0-1 0,-2 1 0,1 0 0,1-1 0,1-2 0,1-1 0,0 0 0,0 0 0,0 2 0,2 0 0,-1 0 0,1 1 0,-3-1 0,-1 0 0,-2 2 0,-2 0 0,-2 1 0,-2 3 0,-1 1 0,0 1 0,3-1 0,2-3 0,2 3 0,5-7 0,1 2 0,3-5 0,1 3 0,-2 0 0,0 0 0,0-1 0,-3 0 0,0-1 0,0 4 0,-1 1 0,0 3 0,1-1 0,0-2 0,3 0 0,0-1 0,1 1 0,1 0 0,0 0 0,-1-1 0,0 0 0,-2-1 0,3-1 0,-1 0 0,2 2 0,1 1 0,0-1 0,0 0 0,0-2 0,0-1 0,0 0 0,0 0 0,0-1 0,0 0 0,0 0 0,0-1 0,0 0 0,0-1 0,0 1 0,0-1 0,2 2 0,4 0 0,5 0 0,2 1 0,1 2 0,-1 1 0,-5 2 0,0 0 0,0-2 0,0 0 0,2-1 0,0 0 0,-3-1 0,1 0 0,1-2 0,2 0 0,4 0 0,0 1 0,1 3 0,-3 0 0,1 0 0,-2 0 0,-2-3 0,2 0 0,1-3 0,1 2 0,1-1 0,0-1 0,-1 4 0,-4-4 0,0 2 0,-5-3 0,0 1 0,0-1 0,0 1 0,0 0 0,3 0 0,-2-1 0,3 1 0,-4 0 0,2 1 0,-1 1 0,-2 1 0,1 0 0,0 0 0,1 0 0,1-2 0,-1 2 0,1 0 0,0 0 0,1 0 0,0-1 0,-1 1 0,-1 0 0,0-1 0,1 0 0,0-1 0,1 1 0,-1 0 0,1-1 0,0 0 0,-1-1 0,3 0 0,-2 2 0,0 0 0,-2-1 0,-1 0 0,0 0 0,0 0 0,0 0 0,0 0 0,0 0 0,-1 1 0,2-1 0,-1 1 0,0-2 0,1 0 0,0-1 0,1 1 0,0 0 0,0-2 0,0 2 0,1-1 0,-1-1 0,0 0 0,0-2 0,0 0 0,0 0 0,0 0 0,-2 0 0,1 0 0,1 0 0,1 0 0,4 0 0,-4 0 0,3 0 0,-3 0 0,2 0 0,0 0 0,-1 0 0,-2 0 0,1 0 0,0 0 0,2-1 0,0-3 0,3-3 0,1-3 0,1-2 0,3-3 0,1 1 0,2-1 0,0 1 0,5-1 0,9-4 0,6-2 0,6-4 0,0 0 0,-5 2 0,0 0 0,-8 3 0,-5 2 0,-5 2 0,-3 1 0,0 3 0,0-1 0,0 2 0,0 1 0,-1 0 0,1 0 0,-1 2 0,-2 1 0,-2 0 0,-1 1 0,0-1 0,0 1 0,2-1 0,1-1 0,3-2 0,0-1 0,0 1 0,0 2 0,-1 2 0,-2 0 0,0 0 0,-2 0 0,-1 2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1"/>
    </inkml:context>
    <inkml:brush xml:id="br0">
      <inkml:brushProperty name="width" value="0.025" units="cm"/>
      <inkml:brushProperty name="height" value="0.025" units="cm"/>
      <inkml:brushProperty name="transparency" value="204"/>
    </inkml:brush>
  </inkml:definitions>
  <inkml:trace contextRef="#ctx0" brushRef="#br0">1248 689 24575,'-11'4'0,"-51"22"0,12 3 0,8-2 0,5-3 0,3-3 0,-4 2 0,0-2 0,-5 2 0,-4 0 0,-3 4 0,6 0 0,9-2 0,9-4 0,6-7 0,7-3 0,2-2 0,1-2 0,0 1 0,-2-1 0,0-1 0,3 2 0,-1-1 0,-1 0 0,1 0 0,0 0 0,1 2 0,0-1 0,0 0 0,-1-1 0,1-1 0,0 0 0,1 1 0,0 1 0,-2 1 0,0 0 0,-3-1 0,2 0 0,0 1 0,-1-1 0,-1 1 0,-1-1 0,2-1 0,0-1 0,0 1 0,-1 0 0,-1 0 0,-1-2 0,1 2 0,-1 0 0,2 1 0,1 1 0,1 2 0,-3-1 0,0 2 0,0-1 0,-2-1 0,2 1 0,0 1 0,1-1 0,4 1 0,0-1 0,-1-1 0,-1-2 0,-1 3 0,1 0 0,1 1 0,-1 2 0,2-2 0,-2 2 0,1-2 0,2-1 0,1 0 0,2-2 0,3-1 0,2-1 0,-3 0 0,1 1 0,-1 2 0,1 0 0,2 0 0,0-2 0,0-1 0,0 2 0,0-4 0,0 3 0,0-3 0,0 2 0,0 1 0,0-2 0,1 0 0,1-2 0,5 0 0,2 1 0,4-2 0,1-1 0,2-2 0,2 0 0,0 0 0,0 0 0,-2 1 0,-1 2 0,-1-1 0,1 0 0,0-1 0,-3-1 0,-2 0 0,-1 0 0,-3 1 0,2 1 0,-3 2 0,1 0 0,-2-1 0,0 2 0,-1 1 0,1 3 0,-1-1 0,3 0 0,0 1 0,1-2 0,-1 1 0,-3-1 0,1 0 0,-1 1 0,1-1 0,0-1 0,0 0 0,0-1 0,1 0 0,-1-2 0,0-1 0,1 2 0,-1-2 0,0 4 0,1-4 0,0 0 0,0-2 0,-1 0 0,1 1 0,0 1 0,0 0 0,0 0 0,0 1 0,1-1 0,0 0 0,1-1 0,-1-1 0,1 0 0,0 0 0,2 0 0,0 0 0,1 0 0,1 0 0,-1 0 0,-1 0 0,-1 0 0,-1 0 0,0-1 0,0-1 0,-1 0 0,0-2 0,1 0 0,0 1 0,0-2 0,-1 1 0,0-2 0,0-1 0,1 1 0,3 0 0,-2 0 0,1-2 0,1 1 0,0 0 0,0 0 0,2 0 0,-2 0 0,2-2 0,0 0 0,1-2 0,1 1 0,2 0 0,-1 0 0,0 1 0,0 0 0,-3 0 0,1 1 0,0 1 0,0-1 0,3 0 0,2-1 0,0 0 0,2-3 0,1 0 0,0 0 0,0 0 0,-2 3 0,-1 0 0,-1 0 0,-1 0 0,2 0 0,0 0 0,1 1 0,2-3 0,1-2 0,3 1 0,3-1 0,2 2 0,-2 2 0,-4 0 0,-3 1 0,0 0 0,-2-2 0,-1 1 0,-2 1 0,-1-1 0,-1 2 0,-1-1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2"/>
    </inkml:context>
    <inkml:brush xml:id="br0">
      <inkml:brushProperty name="width" value="0.025" units="cm"/>
      <inkml:brushProperty name="height" value="0.025" units="cm"/>
      <inkml:brushProperty name="transparency" value="204"/>
    </inkml:brush>
  </inkml:definitions>
  <inkml:trace contextRef="#ctx0" brushRef="#br0">561 504 24575,'-6'3'0,"-26"13"0,0 2 0,0 0 0,3 0 0,4-3 0,3-3 0,1 1 0,2-1 0,1 1 0,0-1 0,1-1 0,-2-1 0,4 0 0,-1-2 0,1 1 0,0 1 0,0-1 0,2 0 0,0 3 0,4 0 0,-1 0 0,-1 1 0,0 1 0,-2 0 0,0 2 0,2-2 0,-2-1 0,1-1 0,0 0 0,-1 0 0,4 0 0,0-1 0,3-1 0,0-1 0,1 0 0,2-1 0,1-1 0,2 0 0,0-1 0,0 1 0,1-3 0,2-1 0,3-2 0,5-1 0,2 0 0,3 0 0,2 0 0,1 0 0,0 0 0,-1 0 0,-3 0 0,0-2 0,1-3 0,-1-2 0,2 0 0,-1 1 0,-1 0 0,0 0 0,-2-1 0,-1 1 0,-2 0 0,-1 1 0,-2 0 0,2 1 0,-2-1 0,1-1 0,-2-1 0,2 0 0,-1 1 0,0 0 0,1-1 0,-1-1 0,1 0 0,1-1 0,1-1 0,0 0 0,0 1 0,-1 1 0,-2 1 0,1 0 0,2 0 0,1 1 0,0-1 0,3-1 0,-1 1 0,2-2 0,0 0 0,1 1 0,1-1 0,0 1 0,-1-1 0,0 2 0,-2 1 0,-1-1 0,0-1 0,-2-1 0,0 0 0,2 1 0,1 1 0,2 0 0,-4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77"/>
    </inkml:context>
    <inkml:brush xml:id="br0">
      <inkml:brushProperty name="width" value="0.025" units="cm"/>
      <inkml:brushProperty name="height" value="0.025" units="cm"/>
      <inkml:brushProperty name="transparency" value="204"/>
    </inkml:brush>
  </inkml:definitions>
  <inkml:trace contextRef="#ctx0" brushRef="#br0">212 476 24575,'19'10'0,"13"7"0,5 1 0,-2 2 0,1-1 0,-4 0 0,-4-3 0,-3-2 0,-1 0 0,-3-1 0,-1 1 0,1-1 0,-2-1 0,1-1 0,-3-1 0,1 0 0,-1-1 0,0 1 0,0 1 0,-3-1 0,0 2 0,-3 1 0,0 0 0,1 2 0,1-1 0,1 2 0,1 1 0,-3-2 0,2 0 0,0-2 0,-1 0 0,1 0 0,-4 0 0,0-1 0,-3-2 0,0 1 0,-2-2 0,-1 0 0,-1-1 0,-3 0 0,0-2 0,0 1 0,-2-2 0,-1-2 0,-4-2 0,-5-1 0,-3 0 0,-3 0 0,-2 0 0,-1 0 0,0 0 0,1 0 0,3 0 0,0-2 0,-1-4 0,1-1 0,-2-1 0,1 1 0,2 1 0,-1 0 0,3-2 0,0 1 0,3 1 0,1 0 0,2 1 0,-2 0 0,2 1 0,0-3 0,0 0 0,0-1 0,0 2 0,-1-2 0,1 1 0,0-2 0,-1 0 0,0 0 0,-3-2 0,1 0 0,0 1 0,1 1 0,1 2 0,0 0 0,-2-1 0,-1 1 0,0 0 0,-4-2 0,2 1 0,-3-1 0,0-1 0,0 1 0,-3 0 0,1-1 0,1 1 0,1 2 0,1-1 0,1 1 0,0-1 0,3-2 0,0 0 0,-2 1 0,-2 2 0,-2 0 0,-1-1 0,0-1 0,13 6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3"/>
    </inkml:context>
    <inkml:brush xml:id="br0">
      <inkml:brushProperty name="width" value="0.025" units="cm"/>
      <inkml:brushProperty name="height" value="0.025" units="cm"/>
      <inkml:brushProperty name="transparency" value="204"/>
    </inkml:brush>
  </inkml:definitions>
  <inkml:trace contextRef="#ctx0" brushRef="#br0">126 29 24575,'-2'-3'0,"-1"0"0,0 1 0,-1 0 0,0 0 0,1 0 0,1 1 0,1 0 0,-1 0 0,0-1 0,1 1 0,0 0 0,-1 0 0,1 0 0,-1 0 0,0 0 0,1 0 0,0 1 0,-1 0 0,1 0 0,0-1 0,0 1 0,0-1 0,-1 1 0,1 0 0,0 0 0,0 0 0,-1 0 0,1 0 0,-1 0 0,0 0 0,0 0 0,0 0 0,-1 0 0,1 0 0,0 0 0,0 0 0,0 0 0,1 0 0,-1 0 0,0 0 0,0 0 0,1 0 0,-1 0 0,0 0 0,0 0 0,0 0 0,-1 0 0,1 0 0,-1 0 0,-1 0 0,1 0 0,-1 0 0,0 0 0,0 0 0,1 0 0,-1 0 0,2 0 0,0 0 0,1 0 0,1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3"/>
    </inkml:context>
    <inkml:brush xml:id="br0">
      <inkml:brushProperty name="width" value="0.025" units="cm"/>
      <inkml:brushProperty name="height" value="0.025" units="cm"/>
      <inkml:brushProperty name="transparency" value="204"/>
    </inkml:brush>
  </inkml:definitions>
  <inkml:trace contextRef="#ctx0" brushRef="#br0">700 1277 24575,'-6'5'0,"0"-1"0,-1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5"/>
    </inkml:context>
    <inkml:brush xml:id="br0">
      <inkml:brushProperty name="width" value="0.025" units="cm"/>
      <inkml:brushProperty name="height" value="0.025" units="cm"/>
      <inkml:brushProperty name="transparency" value="204"/>
    </inkml:brush>
  </inkml:definitions>
  <inkml:trace contextRef="#ctx0" brushRef="#br0">1260 711 24575,'-45'29'0,"-6"2"0,9-6 0,1-3 0,0-2 0,2-2 0,4-3 0,6-3 0,4-2 0,-1-3 0,-3-3 0,-5 1 0,-12 1 0,-11 5 0,-6 5 0,-2 2 0,9-1 0,12-4 0,10-2 0,4-1 0,3 0 0,-2 0 0,0 0 0,4 0 0,2 0 0,6 1 0,3-1 0,3 1 0,0-2 0,2 1 0,2-1 0,-1-1 0,0 1 0,-1 0 0,-2-1 0,0 0 0,0-2 0,1 1 0,-2 2 0,-6 1 0,-8 5 0,-4 1 0,2 0 0,8-1 0,8-3 0,5-2 0,4-1 0,1-2 0,2-1 0,0 0 0,0 1 0,0 2 0,0 1 0,0 2 0,0 0 0,0-2 0,0 0 0,0-1 0,2-1 0,4 0 0,5 2 0,4 1 0,0 0 0,1 1 0,1-1 0,1 0 0,0 2 0,-1-1 0,1 0 0,0-2 0,0 0 0,-3-1 0,-3 0 0,-1-1 0,1 1 0,0 0 0,4 0 0,2 2 0,1-1 0,-1-1 0,-2 1 0,-1-1 0,-2 0 0,0 0 0,0 0 0,-1 0 0,1-1 0,1 0 0,2-1 0,-3-1 0,3 0 0,-1 2 0,1 3 0,-1 1 0,1 0 0,0 0 0,0-2 0,0-2 0,-2-1 0,-1-1 0,-1 0 0,0 0 0,0 0 0,1 2 0,4 1 0,1-1 0,1 0 0,-1 0 0,0-1 0,0 0 0,2-2 0,1 0 0,0 1 0,0 2 0,0 0 0,0-2 0,0 0 0,4-2 0,3 2 0,5 1 0,0 0 0,-4 0 0,-5-2 0,-3 0 0,-2 1 0,-1-1 0,-3 1 0,1-2 0,2 0 0,1 2 0,1-1 0,1 2 0,-1-3 0,-2 1 0,0 0 0,0-1 0,-1 3 0,1-1 0,-1 2 0,2 0 0,2 1 0,0 1 0,-2-1 0,-1-1 0,-1 0 0,-2-1 0,2 1 0,-2 0 0,1-1 0,-3-2 0,-1 0 0,0 1 0,0 1 0,2 0 0,-1-1 0,2-2 0,0-1 0,1-1 0,-1-2 0,1 0 0,-1 0 0,0 0 0,0 0 0,-2 0 0,2 0 0,1 0 0,3-2 0,0-4 0,-1-3 0,-2-2 0,-2 0 0,1 3 0,-2 1 0,-1 2 0,0-1 0,-3-1 0,0-1 0,1-2 0,0 0 0,0 3 0,-1 0 0,2 1 0,-1 0 0,2-1 0,0 1 0,0-1 0,0 2 0,0 0 0,1 1 0,0-1 0,2 1 0,1-2 0,3-1 0,2 2 0,1-1 0,3 1 0,0 2 0,0-2 0,-2 1 0,-2 1 0,0 1 0,-3 2 0,-2 0 0,-1 0 0,-2 0 0,1 0 0,0 0 0,2 0 0,1-2 0,1 0 0,0-1 0,0-1 0,-3 1 0,0 0 0,0-1 0,-3 2 0,1-3 0,-1 1 0,1-1 0,1 1 0,1-1 0,2-1 0,2 0 0,2-2 0,0 2 0,-1-1 0,1-1 0,0 2 0,0 0 0,0 1 0,0 0 0,-2 0 0,-1 0 0,0 0 0,-3 3 0,-1-2 0,1 1 0,-3 0 0,0-1 0,-1 2 0,-3-2 0,0 0 0,0 1 0,-2-1 0,2 1 0,0-1 0,-1-2 0,4 2 0,-7 0 0,2 0 0,-4 1 0,1-1 0,1-1 0,0-1 0,2-4 0,-3 5 0,4-5 0,-5 8 0,0-6 0,0 4 0,0-3 0,3 1 0,-1-1 0,-1-1 0,0 0 0,-1 1 0,3 0 0,0-1 0,1-3 0,0 0 0,-1-2 0,1 0 0,1-1 0,-2 0 0,2 3 0,-2-2 0,-2 1 0,2-2 0,-3-1 0,3 0 0,0-1 0,-2 2 0,1-1 0,-1 0 0,2 1 0,0 1 0,-2-1 0,-1 1 0,-2-2 0,0 1 0,0 3 0,0 0 0,0 4 0,0 0 0,0-1 0,0-2 0,0-3 0,0-3 0,0-1 0,2-1 0,1 1 0,0 3 0,-1 1 0,-1-2 0,1-5 0,1-2 0,-1 3 0,0 3 0,-2 6 0,1 2 0,2 1 0,-1-2 0,2-1 0,-1-2 0,0-1 0,2 0 0,0-1 0,2-1 0,-1 0 0,-1-1 0,-1 1 0,1-1 0,3 0 0,2 1 0,-3-1 0,0 3 0,-3 1 0,0 0 0,0 3 0,1-1 0,-1 1 0,1 0 0,0 1 0,0-1 0,1 0 0,0-2 0,1-3 0,0-1 0,-1 1 0,0 3 0,0 1 0,-1 0 0,1-1 0,0-1 0,-1 1 0,-2 2 0,1 2 0,-2 0 0,3-1 0,1 1 0,-1 0 0,-1 2 0,-2 0 0,0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6"/>
    </inkml:context>
    <inkml:brush xml:id="br0">
      <inkml:brushProperty name="width" value="0.025" units="cm"/>
      <inkml:brushProperty name="height" value="0.025" units="cm"/>
      <inkml:brushProperty name="transparency" value="204"/>
    </inkml:brush>
  </inkml:definitions>
  <inkml:trace contextRef="#ctx0" brushRef="#br0">1198 415 24575,'-9'7'0,"-1"2"0,-2 0 0,-2 1 0,0 1 0,-1-1 0,0 1 0,1 1 0,1 1 0,-3 2 0,0-1 0,0-1 0,-2 1 0,0-2 0,0 1 0,1 1 0,1-1 0,-1-1 0,-2-1 0,1 1 0,-4 1 0,-3 3 0,-1 2 0,-5 0 0,2 1 0,2-1 0,4-3 0,3-2 0,2-2 0,-1-4 0,-2 0 0,-1-3 0,1 1 0,0 0 0,2 0 0,2 2 0,4-1 0,2 0 0,-1-2 0,1-1 0,-4-3 0,0 2 0,-1 1 0,1 1 0,-1 0 0,1 1 0,-1-1 0,-3-1 0,0 1 0,-2-2 0,0 1 0,1 1 0,1-2 0,2 1 0,2 1 0,0-1 0,0 1 0,-1-1 0,-2 1 0,1 0 0,-1 1 0,2 2 0,0-2 0,0 2 0,2-2 0,0 0 0,0 0 0,3 0 0,1 0 0,3 1 0,3 0 0,1 0 0,2 2 0,1-1 0,0 0 0,0 0 0,0 0 0,0 1 0,3 1 0,3 1 0,2 0 0,4-2 0,0-4 0,2 0 0,1-1 0,-1 0 0,-1 0 0,-1 1 0,0 0 0,1 1 0,1-2 0,0 1 0,-1-1 0,0-1 0,-1-1 0,0-1 0,0 2 0,1 0 0,-1 0 0,0 0 0,0-2 0,-1 0 0,1 0 0,-1 0 0,-1 1 0,1 1 0,0 1 0,-2 0 0,1 0 0,-1 2 0,-1-1 0,3 0 0,-2 0 0,3-2 0,-1 2 0,0-1 0,-1 1 0,1 0 0,-1-1 0,1 1 0,-1 0 0,-1 1 0,1 0 0,-1 1 0,-1-1 0,1 0 0,-1-1 0,1 0 0,1 2 0,0 1 0,1 1 0,0-1 0,1 0 0,0 0 0,0 1 0,0 1 0,2 1 0,-1-1 0,-3 0 0,1-1 0,-4-2 0,-1-1 0,0 0 0,-1 0 0,1 1 0,0-1 0,1 2 0,0-1 0,0 0 0,-1 1 0,0-1 0,-2 1 0,4-2 0,-4 0 0,3 0 0,-3-3 0,2-1 0,0 0 0,2-1 0,1 0 0,1 0 0,0 0 0,4 0 0,1 0 0,0 0 0,2 0 0,1 0 0,1 0 0,5 0 0,1 0 0,4 0 0,0 0 0,-3 0 0,-2 0 0,-3 0 0,0 0 0,0 0 0,0 0 0,-3-1 0,-2-1 0,-1-2 0,-2-3 0,3-2 0,-1 0 0,0-2 0,1 0 0,0 0 0,-1-2 0,1 1 0,-1 0 0,-1 1 0,-1 1 0,-1 3 0,2 0 0,1-1 0,1 2 0,-2 0 0,1 0 0,-1 0 0,1 1 0,3 0 0,1 0 0,0 3 0,-1-1 0,0 1 0,0-1 0,2 1 0,1-3 0,0 0 0,0 0 0,0 0 0,-1 1 0,-1 1 0,-3-1 0,-2 1 0,-1 0 0,-1 1 0,0 1 0,0 0 0,-1-1 0,1-1 0,1 0 0,-1 0 0,0 0 0,-2 2 0,0-1 0,-1-1 0,0 1 0,1-2 0,1 0 0,0-1 0,-1 0 0,-1 0 0,-1 1 0,0-2 0,0-1 0,0 1 0,-1-1 0,0 0 0,-1 0 0,1 0 0,0 2 0,2-4 0,1-1 0,-1-3 0,0 2 0,-1 0 0,0 1 0,0-1 0,-1-1 0,2-2 0,0-2 0,4-1 0,1-2 0,0 0 0,2 0 0,-3 0 0,-2 0 0,-1 0 0,-2 1 0,0 1 0,2 1 0,0 0 0,0-2 0,0-1 0,-1-1 0,1 3 0,0 3 0,0 0 0,-2 2 0,1-2 0,-1-3 0,1 0 0,2 0 0,-2 1 0,-1 0 0,2-1 0,0 1 0,1 0 0,-1 2 0,-2 1 0,1 1 0,3 0 0,-1 1 0,0-2 0,2 0 0,-2 0 0,-1 1 0,-2 1 0,-4 4 0,2-1 0,-4 4 0,1-1 0,-1 0 0,-2 2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7"/>
    </inkml:context>
    <inkml:brush xml:id="br0">
      <inkml:brushProperty name="width" value="0.025" units="cm"/>
      <inkml:brushProperty name="height" value="0.025" units="cm"/>
      <inkml:brushProperty name="transparency" value="204"/>
    </inkml:brush>
  </inkml:definitions>
  <inkml:trace contextRef="#ctx0" brushRef="#br0">1064 0 24575,'-15'0'0,"0"0"0</inkml:trace>
  <inkml:trace contextRef="#ctx0" brushRef="#br0" timeOffset="1">1010 2 24575,'-32'5'0,"-15"3"0,-9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39"/>
    </inkml:context>
    <inkml:brush xml:id="br0">
      <inkml:brushProperty name="width" value="0.025" units="cm"/>
      <inkml:brushProperty name="height" value="0.025" units="cm"/>
      <inkml:brushProperty name="transparency" value="204"/>
    </inkml:brush>
  </inkml:definitions>
  <inkml:trace contextRef="#ctx0" brushRef="#br0">1802 159 24575,'-4'7'0,"-5"8"0,-2-1 0,2 0 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0,5 0 0,-2 0 0,9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1"/>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7"/>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8"/>
    </inkml:context>
    <inkml:brush xml:id="br0">
      <inkml:brushProperty name="width" value="0.025" units="cm"/>
      <inkml:brushProperty name="height" value="0.025" units="cm"/>
      <inkml:brushProperty name="transparency" value="204"/>
    </inkml:brush>
  </inkml:definitions>
  <inkml:trace contextRef="#ctx0" brushRef="#br0">600 0 24575,'-7'6'0,"0"1"0,-4 3 0,-2 2 0,0-2 0,-3 0 0,0 2 0,0 0 0,0 0 0,2 0 0,8-7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9"/>
    </inkml:context>
    <inkml:brush xml:id="br0">
      <inkml:brushProperty name="width" value="0.025" units="cm"/>
      <inkml:brushProperty name="height" value="0.025" units="cm"/>
      <inkml:brushProperty name="transparency" value="204"/>
    </inkml:brush>
  </inkml:definitions>
  <inkml:trace contextRef="#ctx0" brushRef="#br0">2044 707 24575,'-4'5'0,"-7"12"0,1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0 0,0 0 0,2 2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1"/>
    </inkml:context>
    <inkml:brush xml:id="br0">
      <inkml:brushProperty name="width" value="0.025" units="cm"/>
      <inkml:brushProperty name="height" value="0.025" units="cm"/>
      <inkml:brushProperty name="transparency" value="204"/>
    </inkml:brush>
  </inkml:definitions>
  <inkml:trace contextRef="#ctx0" brushRef="#br0">168 1 24575,'-6'0'0,"-3"0"0,-5 0 0,-1 0 0,-1 0 0,3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2"/>
    </inkml:context>
    <inkml:brush xml:id="br0">
      <inkml:brushProperty name="width" value="0.025" units="cm"/>
      <inkml:brushProperty name="height" value="0.025" units="cm"/>
      <inkml:brushProperty name="transparency" value="204"/>
    </inkml:brush>
  </inkml:definitions>
  <inkml:trace contextRef="#ctx0" brushRef="#br0">0 97 24575,'3'0'0,"0"0"0,-1-1 0,0 1 0,0-1 0,0 1 0,0-1 0,0 0 0,0 0 0,0 0 0,0 0 0,1 0 0,-1-1 0,0 0 0,0 1 0,0 0 0,0 0 0,1 0 0,-1 0 0,1 0 0,0 0 0,-1 0 0,0 0 0,0-1 0,1 1 0,-2 0 0,2-1 0,-1 1 0,0 1 0,1-1 0,0 0 0,0 0 0,0-1 0,1 0 0,0 0 0,1 1 0,-1-1 0,2 1 0,-1-1 0,0 0 0,0 0 0,0 0 0,1 1 0,0-1 0,1 0 0,0 0 0,1 0 0,-1 0 0,-1 0 0,1 0 0,-2 0 0,0 0 0,0 1 0,1-1 0,-1 1 0,0 0 0,0 0 0,0-1 0,-1 1 0,0 0 0,1-1 0,-1 0 0,1 0 0,-1 1 0,1-1 0,1 0 0,1 1 0,-1-1 0,0 1 0,-1 0 0,1 1 0,0 0 0,1 0 0,0-1 0,2 0 0,-1 1 0,-1-1 0,0 1 0,-1 0 0,-1 0 0,0 0 0,1 0 0,-2 0 0,1 0 0,-2 0 0,0 0 0,1 0 0,-1 1 0,0 0 0,0 0 0,0 0 0,0 0 0,1 2 0,0-1 0,0-1 0,-1 1 0,1-1 0,0 0 0,-1 0 0,1 0 0,-1 0 0,1 0 0,-1 0 0,0-1 0,0 1 0,0 0 0,-1 0 0,1 0 0,0-1 0,0 1 0,-1 0 0,1-1 0,-2 1 0,1 0 0,0-1 0,-1 1 0,1 0 0,-1-1 0,1 1 0,0 0 0,0-1 0,0 1 0,0 0 0,0 0 0,0 0 0,0 0 0,0-1 0,0 1 0,-1-1 0,0 1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52"/>
    </inkml:context>
    <inkml:brush xml:id="br0">
      <inkml:brushProperty name="width" value="0.025" units="cm"/>
      <inkml:brushProperty name="height" value="0.025" units="cm"/>
      <inkml:brushProperty name="transparency" value="204"/>
    </inkml:brush>
  </inkml:definitions>
  <inkml:trace contextRef="#ctx0" brushRef="#br0">811 60 24575,'-18'10'0,"-11"9"0,4-1 0,1-2 0,3-2 0,0-1 0,2 0 0,0-2 0,4 1 0,1-1 0,1 0 0,1 1 0,1-2 0,1 0 0,0-2 0,2-1 0,0 0 0,-3 2 0,-1-1 0,-2 4 0,0-2 0,1 2 0,1 1 0,2-2 0,0 1 0,0-2 0,1-2 0,0 0 0,1 1 0,-2 1 0,-2 2 0,0 0 0,-2 1 0,0-1 0,1-1 0,-1 2 0,1-1 0,0-1 0,-1 0 0,2 0 0,0 1 0,1-1 0,1 1 0,-2-2 0,1 0 0,-1 2 0,-1-2 0,0 0 0,0 0 0,-2 0 0,2 1 0,0-1 0,2-1 0,-1 0 0,0 0 0,1 0 0,0-2 0,2 1 0,-1 1 0,-1 0 0,3 1 0,1-1 0,2-2 0,2 0 0,1-1 0,2 0 0,0-1 0,0 1 0,0 0 0,0 0 0,0-4 0</inkml:trace>
  <inkml:trace contextRef="#ctx0" brushRef="#br0" timeOffset="1">1117 83 24575,'-1'-1'0,"-9"-3"0,0-1 0,1 1 0,1 2 0,1 1 0,-1 1 0,1 0 0,-1 0 0,1 0 0,0 0 0,0 0 0,-1 0 0,0 0 0,-1 0 0,2 0 0,3 0 0,2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2"/>
    </inkml:context>
    <inkml:brush xml:id="br0">
      <inkml:brushProperty name="width" value="0.025" units="cm"/>
      <inkml:brushProperty name="height" value="0.025" units="cm"/>
      <inkml:brushProperty name="transparency" value="204"/>
    </inkml:brush>
  </inkml:definitions>
  <inkml:trace contextRef="#ctx0" brushRef="#br0">172 0 24575,'-5'0'0,"-2"0"0,-2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3"/>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5"/>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46"/>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8"/>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9"/>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0"/>
    </inkml:context>
    <inkml:brush xml:id="br0">
      <inkml:brushProperty name="width" value="0.025" units="cm"/>
      <inkml:brushProperty name="height" value="0.025" units="cm"/>
      <inkml:brushProperty name="transparency" value="204"/>
    </inkml:brush>
  </inkml:definitions>
  <inkml:trace contextRef="#ctx0" brushRef="#br0">265 35 24575,'2'3'0,"4"0"0,4 3 0,3 1 0,1 1 0,1-1 0,-1 0 0,-1-2 0,-2 0 0,-1-2 0,-1-1 0,0 0 0,1 0 0,1 1 0,1 1 0,0 1 0,0-1 0,0 1 0,-1-3 0,-1 2 0,1-2 0,1 3 0,3-1 0,1 1 0,0 0 0,-1 0 0,-1-1 0,-1-1 0,-1 0 0,0-1 0,-2 0 0,0 0 0,0-1 0,-4-1 0,2 2 0,-4 1 0,2 0 0,0 1 0,1-2 0,0 1 0,0-1 0,-1 0 0,2 0 0,0-1 0,2-1 0,1 1 0,2 1 0,2 0 0,0 1 0,-1-2 0,1 1 0,-1 0 0,1 0 0,1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1"/>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2"/>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3"/>
    </inkml:context>
    <inkml:brush xml:id="br0">
      <inkml:brushProperty name="width" value="0.025" units="cm"/>
      <inkml:brushProperty name="height" value="0.025" units="cm"/>
      <inkml:brushProperty name="transparency" value="204"/>
    </inkml:brush>
  </inkml:definitions>
  <inkml:trace contextRef="#ctx0" brushRef="#br0">1 1 24575,'3'1'0,"0"1"0,0 0 0,1 0 0,-2 0 0,1-1 0,-2 0 0,1 0 0,-1-1 0,0 1 0,0 0 0,0-1 0,-1 1 0,2 0 0,-2 0 0,1-1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3"/>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4"/>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5"/>
    </inkml:context>
    <inkml:brush xml:id="br0">
      <inkml:brushProperty name="width" value="0.025" units="cm"/>
      <inkml:brushProperty name="height" value="0.025" units="cm"/>
      <inkml:brushProperty name="transparency" value="204"/>
    </inkml:brush>
  </inkml:definitions>
  <inkml:trace contextRef="#ctx0" brushRef="#br0">695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6"/>
    </inkml:context>
    <inkml:brush xml:id="br0">
      <inkml:brushProperty name="width" value="0.025" units="cm"/>
      <inkml:brushProperty name="height" value="0.025" units="cm"/>
      <inkml:brushProperty name="transparency" value="204"/>
    </inkml:brush>
  </inkml:definitions>
  <inkml:trace contextRef="#ctx0" brushRef="#br0">379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1 0,0-1 0,1 0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7"/>
    </inkml:context>
    <inkml:brush xml:id="br0">
      <inkml:brushProperty name="width" value="0.025" units="cm"/>
      <inkml:brushProperty name="height" value="0.025" units="cm"/>
      <inkml:brushProperty name="transparency" value="204"/>
    </inkml:brush>
  </inkml:definitions>
  <inkml:trace contextRef="#ctx0" brushRef="#br0">570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8"/>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69"/>
    </inkml:context>
    <inkml:brush xml:id="br0">
      <inkml:brushProperty name="width" value="0.025" units="cm"/>
      <inkml:brushProperty name="height" value="0.025" units="cm"/>
      <inkml:brushProperty name="transparency" value="204"/>
    </inkml:brush>
  </inkml:definitions>
  <inkml:trace contextRef="#ctx0" brushRef="#br0">390 307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211 427 24575,'4'-5'0,"0"3"0,0-2 0,0-1 0,2 1 0,-1-5 0,0 5 0,2-6 0,-2 5 0,2 0 0,0-1 0,-1 1 0,0 0 0,0-2 0,1 0 0,0-1 0,1 2 0,2 1 0,-2-1 0,1-3 0,-1 0 0,-2 0 0,2 1 0,-2 1 0,0 0 0,1 1 0,-1 0 0,-1 0 0,-2 1 0,0 0 0,0 0 0,-1 0 0,1 1 0,0-2 0,-2 3 0,3-4 0,-2 3 0,0-1 0,0 1 0,-1 1 0,-1 1 0,0-1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71"/>
    </inkml:context>
    <inkml:brush xml:id="br0">
      <inkml:brushProperty name="width" value="0.025" units="cm"/>
      <inkml:brushProperty name="height" value="0.025" units="cm"/>
      <inkml:brushProperty name="transparency" value="204"/>
    </inkml:brush>
  </inkml:definitions>
  <inkml:trace contextRef="#ctx0" brushRef="#br0">16 276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72"/>
    </inkml:context>
    <inkml:brush xml:id="br0">
      <inkml:brushProperty name="width" value="0.025" units="cm"/>
      <inkml:brushProperty name="height" value="0.025" units="cm"/>
      <inkml:brushProperty name="transparency" value="204"/>
    </inkml:brush>
  </inkml:definitions>
  <inkml:trace contextRef="#ctx0" brushRef="#br0">5279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0,0 0 0,-2 2 0,-2 1 0,1 0 0,1 1 0,2-2 0,1-1 0,0-2 0,0 0 0,-1 0 0,0 0 0,-2 1 0,-1 1 0,0-1 0,-1-1 0,1-1 0,2 0 0,-1 1 0,0 0 0,1 2 0,-1 0 0,0-1 0,2 0 0,-3-1 0,0 2 0,-2 1 0,0 0 0,2 1 0,1-2 0,0 1 0,-2-1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0,0 1 0,-2 1 0,1 0 0,-2 3 0,2-6 0,0 3 0,1-2 0,1 1 0,-3 0 0,3 1 0,-1-2 0,0 0 0,0 0 0,1-1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0,3-1 0,-2 1 0,1-1 0,1 0 0,0 1 0,0 0 0,0-2 0,-1 1 0,1-1 0,2 1 0,0 1 0,-2-2 0,0-1 0,-1-1 0,-1 0 0,0 0 0,1 0 0,-3 0 0,0 0 0,1 0 0,-1 0 0,3 0 0,-1 0 0,0 2 0,1 0 0,-2-1 0,1 3 0,1-2 0,-1 0 0,1 0 0,-1-2 0,1 2 0,-1 0 0,1 0 0,-2-1 0,1 1 0,0 0 0,-1 0 0,1 1 0,-2-1 0,2 0 0,-1-1 0,-1 0 0,-1 0 0,0 1 0,0 0 0,2 2 0,-2-1 0,1 2 0,0-1 0,-1 0 0,0 0 0,0-2 0,-1 0 0,1 0 0,0 0 0,2 2 0,-2-1 0,-1 1 0,0-1 0,-3-1 0,2 2 0,0-2 0,0 2 0,0 0 0,-1 0 0,-1 0 0,0 0 0,0 0 0,0-2 0,0 1 0,-1 0 0,1 1 0,-1 1 0,-1 0 0,-1 0 0,-1 0 0,0 1 0,0-2 0,-2-1 0,0 2 0,-1 0 0,0-1 0,0 1 0,-1 1 0,-2-1 0,0 2 0,-1-1 0,1 0 0,2 1 0,1-2 0,1 0 0,-1-1 0,1 0 0,1-1 0,1-1 0,1-1 0,-1-1 0,0 0 0,0 2 0,0 1 0,2 1 0,-2 1 0,3-3 0,0 1 0,0-1 0,2 0 0,-1 0 0,0-1 0,3 1 0,0 0 0,1 0 0,0 0 0,0-2 0,0 0 0,0 0 0,0 0 0,1 0 0,-1 0 0,1 0 0,-1 0 0,0 2 0,0 0 0,-1 1 0,1 1 0,-2-2 0,1 3 0,-2-1 0,0 1 0,0 0 0,-3 0 0,1 1 0,-4-2 0,1 1 0,-1 0 0,0-1 0,2 0 0,0-1 0,4 1 0,0 0 0,1 1 0,1-2 0,0 1 0,-1-2 0,2 0 0,-1 0 0,2 0 0,-2 0 0,1 1 0,0-2 0,0-1 0,0 2 0,0 0 0,0 0 0,0 1 0,0 0 0,0-1 0,-2 1 0,-1-1 0,-2 1 0,-1 1 0,1 2 0,-1-2 0,1 2 0,2 1 0,0-1 0,0 0 0,1 0 0,-1-2 0,2 0 0,1 1 0,1-2 0,2 3 0,-1-1 0,1 1 0,-1 1 0,0-1 0,0-1 0,2 0 0,1 0 0,1 1 0,-1 1 0,-1-1 0,-1 0 0,0-2 0,0 0 0,0 0 0,1 2 0,1-2 0,2 0 0,0 1 0,0-1 0,0 1 0,0 0 0,0 0 0,0 2 0,0 0 0,0 0 0,0 0 0,0 0 0,0 0 0,0 1 0,0 1 0,0-1 0,0 0 0,-2-1 0,-1 3 0,-1 0 0,-1 2 0,2-1 0,-1-1 0,0 1 0,1 1 0,-1 1 0,0 0 0,1 1 0,-2 2 0,0-2 0,0 2 0,-1-1 0,1-1 0,2 0 0,1-2 0,0-1 0,-1-2 0,0 0 0,1-1 0,2 1 0,0 0 0,-2 2 0,-1 0 0,0 1 0,1-1 0,2-1 0,0 0 0,0-1 0,0 2 0,0 0 0,0 0 0,0 1 0,0-2 0,0-1 0,0-1 0,0-1 0,0 0 0,0 2 0,0 0 0,0 1 0,0 0 0,0 1 0,0-1 0,0 1 0,0-1 0,0 1 0,0-1 0,0 0 0,0-1 0,0 0 0,0-1 0,0-1 0,0-1 0,0 1 0,0 0 0,0 0 0,0 2 0,0-2 0,0 0 0,0 0 0,0 0 0,0 1 0,0-1 0,0 0 0,0 1 0,0 1 0,0 0 0,0 2 0,0-1 0,0 0 0,0 1 0,0 0 0,0 0 0,0 1 0,0 1 0,0 2 0,2 1 0,1 2 0,-1 1 0,1-2 0,-3 0 0,0-1 0,0 0 0,0 2 0,0 1 0,2 0 0,1 0 0,-1 0 0,0 0 0,-2 0 0,0 0 0,0 0 0,0 0 0,0 0 0,0 0 0,0-1 0,1-1 0,1-1 0,1-2 0,-1-1 0,0 0 0,-2-1 0,0-1 0,0 0 0,0 1 0,0-1 0,0 1 0,0-1 0,0-1 0,0 1 0,0-1 0,0-1 0,0-1 0,0 0 0,0 0 0,0-1 0,0 0 0,0-1 0,0 0 0,0 0 0,0-1 0,0 0 0,0 1 0,0 1 0,0-1 0,0 0 0,0 0 0,0 1 0,0 1 0,0 0 0,0 0 0,0 0 0,-2 0 0,-1 1 0,1-1 0,0 0 0,2 1 0,0 1 0,0 2 0,-3 0 0,-1 3 0,-1 1 0,1-1 0,-1 1 0,1 0 0,2 2 0,-1 1 0,0 0 0,0 0 0,-2-1 0,0-1 0,3-3 0,-3-1 0,2-1 0,-2 0 0,0 0 0,0-1 0,0 2 0,0 0 0,-1 0 0,0 0 0,-1 3 0,0 1 0,-1 0 0,0-1 0,0 1 0,0 0 0,0 1 0,0 1 0,0 0 0,2-2 0,1 0 0,0-5 0</inkml:trace>
  <inkml:trace contextRef="#ctx0" brushRef="#br0" timeOffset="1">21 5846 24575,'-4'12'0,"4"-11"0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74"/>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4"/>
    </inkml:context>
    <inkml:brush xml:id="br0">
      <inkml:brushProperty name="width" value="0.025" units="cm"/>
      <inkml:brushProperty name="height" value="0.025" units="cm"/>
      <inkml:brushProperty name="transparency" value="204"/>
    </inkml:brush>
  </inkml:definitions>
  <inkml:trace contextRef="#ctx0" brushRef="#br0">1 68 24575,'0'-2'0,"0"0"0,1-1 0,1-2 0,1 1 0,-1-1 0,-1 2 0,1 1 0,-1 1 0,0 0 0,0 0 0,0 0 0,1 1 0,-1-1 0,0 0 0,1 1 0,-1-1 0,1 0 0,-1 0 0,1 0 0,-1 1 0,1-1 0,0 0 0,1 0 0,-2 1 0,2-1 0,-1 0 0,1 1 0,0-1 0,0 1 0,1-2 0,0 1 0,1 0 0,-1-1 0,1 1 0,0 0 0,0 0 0,0-1 0,1 0 0,-1 1 0,0 0 0,0 0 0,0 0 0,1 0 0,0-1 0,0 0 0,0 1 0,0-1 0,-1 2 0,-1-1 0,0 1 0,-2 0 0,2 0 0,-3 0 0,2 1 0,-2 0 0,1 1 0,0 2 0,-1-1 0,1 0 0,0 0 0,-1-1 0,1 1 0,-1-1 0,0 2 0,1-2 0,-1 2 0,0-1 0,-1 1 0,0 2 0,0 0 0,0 1 0,0-1 0,1-1 0,0-2 0,0-1 0,0 0 0,0 0 0,0 0 0,-1 0 0,1 1 0,0 0 0,1-1 0,-1 0 0,1 0 0,0 0 0,-1 0 0,0 0 0,1-1 0,-1 1 0,1 0 0,-1-1 0,1 1 0,-1 0 0,0 0 0,1 0 0,-1 0 0,1 0 0,-1 0 0,1-1 0,-1 1 0,1 0 0,0 0 0,-1 0 0,1 1 0,-1-1 0,1 1 0,-1-1 0,1 0 0,1 0 0,-1 0 0,0 1 0,-1-1 0,0 0 0,0 0 0,0 0 0,-1-1 0,0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75"/>
    </inkml:context>
    <inkml:brush xml:id="br0">
      <inkml:brushProperty name="width" value="0.025" units="cm"/>
      <inkml:brushProperty name="height" value="0.025" units="cm"/>
      <inkml:brushProperty name="transparency" value="204"/>
    </inkml:brush>
  </inkml:definitions>
  <inkml:trace contextRef="#ctx0" brushRef="#br0">2257 417 24575,'-14'10'0,"-5"0"0,3-2 0,-2-1 0,3 0 0,2-1 0,-2-1 0,1 1 0,-1-2 0,-1 1 0,3 1 0,-3 0 0,2 0 0,-2 1 0,-2-1 0,0 0 0,-2 0 0,-1 1 0,-1-1 0,-3 3 0,0 1 0,2-1 0,2 0 0,6-3 0,-1-1 0,0 0 0,0 0 0,0-1 0,1 1 0,0-2 0,2 0 0,-1 0 0,1 1 0,0 0 0,-1 0 0,-1 2 0,-1-1 0,-2 2 0,-5 2 0,-4 2 0,-2 4 0,0 1 0,6-4 0,2 0 0,6-3 0,2-1 0,3 1 0,2-2 0,0 0 0,0-1 0,-1 1 0,1 0 0,0 0 0,2 1 0,-2-1 0,0-1 0,0 0 0,-2 2 0,-1 0 0,0 3 0,0 1 0,-1-1 0,1 0 0,0-3 0,0 0 0,1 0 0,1-1 0,0 0 0,-1-1 0,2 1 0,0 0 0,0 2 0,1-1 0,-1-1 0,-2 0 0,1 0 0,-2 0 0,-3 2 0,0 1 0,-3 3 0,1 1 0,2-1 0,-1-1 0,2-2 0,-2 0 0,-1-1 0,-1 0 0,2 0 0,2 1 0,-2-1 0,1 1 0,-2 1 0,-1 1 0,1 0 0,1-1 0,2 0 0,0 0 0,2-1 0,0 0 0,-2-2 0,1-1 0,-2 1 0,0-1 0,-1 1 0,2 0 0,1 0 0,0-1 0,0 0 0,0 0 0,0 2 0,-2-1 0,1 2 0,0 1 0,-1 1 0,1 2 0,0-1 0,0-1 0,1-1 0,1 1 0,0 0 0,-1 0 0,1-2 0,0-1 0,0 2 0,0 0 0,1 0 0,-1 0 0,0-1 0,0 1 0,0 0 0,1-1 0,2-2 0,-2 0 0,1 0 0,0-1 0,1 1 0,-2-1 0,0 0 0,0 2 0,-1-1 0,0 2 0,0 0 0,0-1 0,0 0 0,1-2 0,1-1 0,0 2 0,1 0 0,1 0 0,0 1 0,1-1 0,-1 1 0,0 1 0,0 0 0,-1 0 0,-1-1 0,1 0 0,-2-1 0,2 1 0,0 0 0,2 0 0,0 0 0,0-1 0,-1-1 0,0 1 0,0 0 0,-1 0 0,1 1 0,0-1 0,0 1 0,0-1 0,-2 3 0,4-5 0,-1 2 0,4-3 0,-2 0 0,1 1 0,0 1 0,-2-1 0,0 1 0,-2 0 0,0 0 0,1 0 0,1 2 0,-1 0 0,1 0 0,-1 2 0,1-2 0,0 0 0,0-1 0,1 0 0,0-1 0,1 1 0,-1 1 0,2 0 0,-1 0 0,2-1 0,1 0 0,0 0 0,0-1 0,0 0 0,0-1 0,0 0 0,0 1 0,0 1 0,0 0 0,0 0 0,0 1 0,0 2 0,0 0 0,0 3 0,0-1 0,0 1 0,0 2 0,0-1 0,0 0 0,0 0 0,0-1 0,2 1 0,1-2 0,-1 0 0,1-1 0,-1-2 0,1 1 0,1-1 0,1 0 0,-3 1 0,3-1 0,0 1 0,3 0 0,0 0 0,0 0 0,0 0 0,0 0 0,3-3 0,1 0 0,-1-1 0,2-1 0,0 1 0,-2 0 0,0 1 0,0 0 0,0 0 0,0-1 0,-1-2 0,2-1 0,3 1 0,0-1 0,2 1 0,1 2 0,-1 1 0,-1 1 0,-2-1 0,-3-1 0,1-1 0,2 0 0,1 3 0,0 1 0,0-1 0,-1 0 0,1-1 0,1-1 0,-1 2 0,1 0 0,-2-2 0,-2-1 0,-1 0 0,-1 0 0,-1 1 0,1 0 0,0 0 0,1 0 0,1 1 0,0 2 0,-4-1 0,-1 0 0,-3-1 0,1 1 0,2-1 0,1 3 0,4 0 0,1 1 0,1 2 0,0 0 0,-2 0 0,0 0 0,1-2 0,0-3 0,4 1 0,1-1 0,3 3 0,0 3 0,5 0 0,5 2 0,8 2 0,8 0 0,1 1 0,-1-2 0,-8-3 0,-9-2 0,-6-5 0,-3-4 0,-3-2 0,-2-2 0,-1 0 0,-1 0 0,2 0 0,1 0 0,1 0 0,0 0 0,0 0 0,-4 0 0</inkml:trace>
  <inkml:trace contextRef="#ctx0" brushRef="#br0" timeOffset="1">1628 2938 24575,'12'-9'0</inkml:trace>
  <inkml:trace contextRef="#ctx0" brushRef="#br0" timeOffset="2">1667 2907 24575,'23'-19'0,"16"-11"0,-25 20 0</inkml:trace>
  <inkml:trace contextRef="#ctx0" brushRef="#br0" timeOffset="3">1750 2843 24575,'20'-14'0,"-13"10"0</inkml:trace>
  <inkml:trace contextRef="#ctx0" brushRef="#br0" timeOffset="4">1793 2813 24575,'12'-8'0,"23"-13"0,0-1 0,-2 1 0,2 0 0,-5 0 0,-21 15 0</inkml:trace>
  <inkml:trace contextRef="#ctx0" brushRef="#br0" timeOffset="5">1989 2688 24575,'11'-7'0,"13"-10"0,-3 3 0,-15 10 0</inkml:trace>
  <inkml:trace contextRef="#ctx0" brushRef="#br0" timeOffset="6">2082 2627 24575,'5'-3'0,"16"-9"0,0 1 0,6 0 0,5 0 0,-31 10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82"/>
    </inkml:context>
    <inkml:brush xml:id="br0">
      <inkml:brushProperty name="width" value="0.025" units="cm"/>
      <inkml:brushProperty name="height" value="0.025" units="cm"/>
      <inkml:brushProperty name="transparency" value="204"/>
    </inkml:brush>
  </inkml:definitions>
  <inkml:trace contextRef="#ctx0" brushRef="#br0">1772 530 24575,'-14'6'0,"-9"4"0,5-2 0,0-2 0,0 0 0,-2-1 0,-1 2 0,-1 0 0,1 3 0,0 1 0,0 0 0,2 1 0,1-1 0,0 0 0,-1 0 0,-2-1 0,-4 2 0,-5 1 0,-5 2 0,-2 1 0,4-3 0,6-1 0,8-3 0,3-2 0,4 0 0,1 1 0,-2 0 0,0 0 0,0-1 0,1-2 0,3 0 0,-2 0 0,0 0 0,-2 1 0,0 0 0,0 1 0,1 2 0,-2-1 0,1 0 0,0 1 0,-1-2 0,0 1 0,0 0 0,-1 1 0,-6 3 0,-5 4 0,-7 2 0,-4 4 0,4 3 0,5-1 0,6-1 0,7-5 0,1-6 0,2-3 0,-1 0 0,0-1 0,-1 3 0,-1 0 0,0 1 0,0 2 0,-1-2 0,3 2 0,-2 0 0,-2 0 0,-2 2 0,-5 2 0,-5 2 0,-2 4 0,-2 1 0,5-1 0,7-3 0,5-6 0,5-3 0,1-2 0,0-1 0,-2 1 0,1 0 0,1-2 0,1 0 0,1-2 0,0 0 0,0 0 0,0 2 0,2 0 0,-1-1 0,1 3 0,-3-3 0,-1 2 0,-2 0 0,-2 1 0,-2 2 0,-2 2 0,-1 1 0,0 0 0,3 0 0,2-2 0,2 1 0,5-6 0,1 2 0,3-4 0,1 1 0,-2 2 0,0-1 0,0-1 0,-3-1 0,0 1 0,0 2 0,-1 3 0,0 2 0,1-1 0,0-2 0,3-1 0,0 1 0,1 0 0,1 0 0,0 0 0,-1-1 0,0 0 0,-2-2 0,3 0 0,-1 1 0,2 0 0,1 2 0,0 0 0,0-1 0,0-2 0,0-1 0,0 0 0,0-1 0,0 1 0,0-1 0,0-1 0,0 1 0,0-2 0,0 1 0,0-1 0,0 1 0,2 0 0,4 1 0,5 0 0,2 2 0,1 1 0,-1 1 0,-5 2 0,0-1 0,0 0 0,0-1 0,2-1 0,0 0 0,-3-2 0,1 1 0,1-2 0,2 0 0,4 1 0,0-1 0,1 4 0,-3 0 0,1 1 0,-2-1 0,-2-3 0,2-1 0,1-1 0,1 0 0,1 0 0,0 0 0,-1 2 0,-4-2 0,0 1 0,-5-3 0,0 0 0,0 1 0,0-1 0,0 2 0,3-1 0,-3-2 0,5 2 0,-5 1 0,2 0 0,-1 1 0,-2 1 0,1-1 0,0 2 0,1-1 0,1-2 0,-1 2 0,1-1 0,0 2 0,1-1 0,0-1 0,-1 1 0,-1-1 0,0 1 0,1-1 0,0-1 0,1 1 0,-1 0 0,1-1 0,0-1 0,-1 1 0,3-1 0,-2 1 0,0 1 0,-2 0 0,-1-2 0,0 2 0,0-2 0,0 1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1 0,-2 0 0,-2 2 0,-1-1 0,0 0 0,0 1 0,2 0 0,1-2 0,3-2 0,0-1 0,0 1 0,0 2 0,-1 1 0,-2 1 0,0 0 0,-2 1 0,-1 0 0,1 0 0,-4 1 0,1 0 0,-4-1 0,1 1 0,1 0 0,-1 0 0,-9 4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83"/>
    </inkml:context>
    <inkml:brush xml:id="br0">
      <inkml:brushProperty name="width" value="0.025" units="cm"/>
      <inkml:brushProperty name="height" value="0.025" units="cm"/>
      <inkml:brushProperty name="transparency" value="204"/>
    </inkml:brush>
  </inkml:definitions>
  <inkml:trace contextRef="#ctx0" brushRef="#br0">1369 660 24575,'-23'1'0,"-27"7"0,-9 9 0,-3 10 0,12 2 0,8-2 0,5-3 0,3-3 0,-4 1 0,0 0 0,-5 1 0,-4 0 0,-3 4 0,6-1 0,9-1 0,9-4 0,6-6 0,7-4 0,2-2 0,1-2 0,0 1 0,-2-2 0,0 1 0,3 1 0,-1-2 0,-1 2 0,1-1 0,0 0 0,1 1 0,0 0 0,0 1 0,-1-3 0,1 1 0,0-1 0,1 1 0,0 1 0,-2 0 0,0 1 0,-3 0 0,2-1 0,0 0 0,-1 1 0,-1-1 0,-1 1 0,2-3 0,0 1 0,0-1 0,-1 1 0,-1 0 0,-1-1 0,1 0 0,-1 1 0,2 1 0,1 2 0,1 0 0,-3 1 0,0 1 0,0-1 0,-2-1 0,2 1 0,0 1 0,1-1 0,4 1 0,0-1 0,-1-2 0,-1 0 0,-1 2 0,1 0 0,1 1 0,-1 1 0,2 0 0,-2 0 0,1 0 0,2-2 0,1 0 0,2-2 0,3-1 0,2-1 0,-3 0 0,1 1 0,-1 1 0,1 1 0,2 1 0,0-3 0,0-1 0,0 2 0,0-4 0,0 3 0,0-3 0,0 2 0,0 1 0,0-2 0,1-1 0,1-1 0,5 1 0,2-1 0,4-1 0,1-1 0,2-1 0,2-1 0,0 0 0,0 0 0,-2 1 0,-1 1 0,-1 1 0,1-1 0,0-1 0,-3-1 0,-2 0 0,-1 0 0,-3 1 0,2 1 0,-3 1 0,1 1 0,-2 0 0,0 1 0,-1 1 0,1 2 0,-1 0 0,3 1 0,0 0 0,1-2 0,-1 1 0,-3-1 0,1 0 0,-1 1 0,1-1 0,0-1 0,0-1 0,0 1 0,1-2 0,-1 0 0,0-2 0,1 2 0,-1-2 0,0 4 0,1-4 0,0 0 0,0-2 0,-1 0 0,1 1 0,0 1 0,0 0 0,0 0 0,0 1 0,1-1 0,0-1 0,1 1 0,-1-2 0,1 0 0,0 0 0,2 0 0,0 0 0,1 0 0,1 0 0,-1 0 0,-1 0 0,-1 0 0,-1 0 0,0-1 0,0-1 0,-1 0 0,0-2 0,1 0 0,0 0 0,0 0 0,-1 0 0,0-3 0,0 1 0,1 0 0,3-1 0,-2 1 0,1-1 0,1 0 0,0-1 0,0 2 0,2-1 0,-2-1 0,2 0 0,0-2 0,1 0 0,1-1 0,2 1 0,-1 1 0,0 0 0,0 0 0,-3 0 0,1 1 0,0 0 0,0 1 0,3-2 0,2 1 0,0-2 0,2-1 0,1-1 0,0-1 0,0 2 0,-2 2 0,-1 0 0,-1-1 0,-1 1 0,2 1 0,0-1 0,1 1 0,2-4 0,1 0 0,3-1 0,3 0 0,2 3 0,-2 0 0,-4 2 0,-3 0 0,0 0 0,-2-2 0,-1 1 0,-2 0 0,-1 1 0,-1 0 0,2 0 0,0-1 0,0 1 0,-1 0 0,-2 0 0,2-1 0,-8 4 0</inkml:trace>
  <inkml:trace contextRef="#ctx0" brushRef="#br0" timeOffset="1">1370 663 24575,'-8'1'0,"-2"2"0,-2-1 0,0 1 0,1 0 0,-2-1 0,-1 2 0,1 2 0,3 0 0,5-2 0,3-1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85"/>
    </inkml:context>
    <inkml:brush xml:id="br0">
      <inkml:brushProperty name="width" value="0.025" units="cm"/>
      <inkml:brushProperty name="height" value="0.025" units="cm"/>
      <inkml:brushProperty name="transparency" value="204"/>
    </inkml:brush>
  </inkml:definitions>
  <inkml:trace contextRef="#ctx0" brushRef="#br0">739 405 24575,'-5'0'0,"-3"0"0,-6 0 0,-4 2 0,-6 3 0,-2 5 0,-3 3 0,-1 3 0,0 0 0,-2 1 0,0 1 0,0-1 0,3 1 0,4-3 0,3-2 0,1 0 0,2-1 0,1 0 0,0 1 0,1-3 0,-2 1 0,4-2 0,-1 0 0,1 0 0,0 0 0,0 0 0,2 1 0,0 1 0,4 1 0,-1 0 0,-1 2 0,0-1 0,-2 2 0,0 0 0,2-1 0,-2-1 0,1-1 0,0 1 0,-1-2 0,4 1 0,0 0 0,3-3 0,0 1 0,1-1 0,2-2 0,1 1 0,2-1 0,0-1 0,0 0 0,1-1 0,2-3 0,3 0 0,5-2 0,2 0 0,3 0 0,2 0 0,1 0 0,0 0 0,-1 0 0,-3 0 0,0-2 0,1-4 0,-1-1 0,2 0 0,-1 1 0,-1 1 0,0-1 0,-2-1 0,-1 0 0,-2 1 0,-1 1 0,-2 0 0,2 1 0,-2 0 0,1-3 0,-2 1 0,2-1 0,-1 1 0,0-1 0,1 0 0,-1-1 0,1 0 0,1 0 0,1-3 0,0 1 0,0 1 0,-1 1 0,-2 1 0,1 1 0,2-2 0,1 2 0,0-1 0,3 0 0,-1-1 0,2-1 0,0 1 0,1-1 0,1 1 0,0-1 0,-1 1 0,0 1 0,-2 0 0,-1 0 0,0 0 0,-2-2 0,0-1 0,2 2 0,1 1 0,2 1 0,2-1 0,-2-1 0,0-1 0,0-1 0,-6 2 0</inkml:trace>
  <inkml:trace contextRef="#ctx0" brushRef="#br0" timeOffset="1">790 320 24575,'-1'1'0,"-10"8"0,0 0 0,-1 0 0,1 0 0,1 0 0,0 1 0,1-1 0,1-1 0,0-1 0,2 0 0,0-2 0,-1 1 0,-1-2 0,0-1 0,-1 0 0,0 0 0,1 2 0,0 1 0,1 1 0,1-2 0,-1 1 0,4-4 0,-1-1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87"/>
    </inkml:context>
    <inkml:brush xml:id="br0">
      <inkml:brushProperty name="width" value="0.025" units="cm"/>
      <inkml:brushProperty name="height" value="0.025" units="cm"/>
      <inkml:brushProperty name="transparency" value="204"/>
    </inkml:brush>
  </inkml:definitions>
  <inkml:trace contextRef="#ctx0" brushRef="#br0">1157 1071 24575,'-71'30'0,"6"-1"0,10-6 0,7-5 0,12-6 0,8-3 0,6-2 0,6-2 0,2 0 0,3 0 0,0 0 0,1 1 0,1-1 0,-1-1 0,3 0 0,-3 1 0,5-1 0,-4 2 0,5-2 0,-2 3 0,1-1 0,0 1 0,-1-2 0,0-1 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89"/>
    </inkml:context>
    <inkml:brush xml:id="br0">
      <inkml:brushProperty name="width" value="0.025" units="cm"/>
      <inkml:brushProperty name="height" value="0.025" units="cm"/>
      <inkml:brushProperty name="transparency" value="204"/>
    </inkml:brush>
  </inkml:definitions>
  <inkml:trace contextRef="#ctx0" brushRef="#br0">1524 547 24575,'-35'20'0,"-8"2"0,-8 7 0,-8 7 0,-4 3 0,5 0 0,7-8 0,9-6 0,1-3 0,0-2 0,2-2 0,4-3 0,6-4 0,4-1 0,-1-3 0,-3-2 0,-5-1 0,-12 2 0,-11 6 0,-6 4 0,-2 2 0,9-1 0,12-4 0,10-2 0,4-2 0,3 1 0,-2 0 0,0 1 0,4-1 0,2 0 0,6 0 0,3 1 0,3-1 0,0 0 0,2-1 0,2 0 0,-1 0 0,0 0 0,-1-1 0,-2 0 0,0 0 0,0-2 0,1 2 0,-2 1 0,-6 1 0,-8 4 0,-4 2 0,2 0 0,8 0 0,8-4 0,5-2 0,4-1 0,1-3 0,2 1 0,0-1 0,0 0 0,0 3 0,0 2 0,0 0 0,0 1 0,0-1 0,0-2 0,0 0 0,2-1 0,4 1 0,5 1 0,4 0 0,0 2 0,1-1 0,1 0 0,1 1 0,0 0 0,-1 0 0,1 0 0,0-1 0,0-2 0,-3 1 0,-3-2 0,-1 1 0,1-1 0,0 1 0,4 1 0,2 0 0,1 0 0,-1 0 0,-2-1 0,-1 1 0,-2-1 0,0 0 0,0-1 0,-1 1 0,1 0 0,1-1 0,2-2 0,-3 0 0,3 1 0,-1 1 0,1 3 0,-1 1 0,1 0 0,0 0 0,0-3 0,0-1 0,-2 0 0,-1-2 0,-1-1 0,0 1 0,0 1 0,1 1 0,4 1 0,1-1 0,1 0 0,-1 0 0,0-2 0,0 1 0,2-2 0,1 0 0,0 2 0,0 0 0,0 1 0,0-1 0,0-2 0,4 0 0,3 1 0,5 1 0,0-1 0,-4 2 0,-5-4 0,-3 2 0,-2 0 0,-1-2 0,-3 2 0,1-2 0,2 1 0,1 1 0,1-1 0,1 1 0,-1-1 0,-2 0 0,0-1 0,0 1 0,-1 1 0,1 0 0,-1 3 0,2-1 0,2 1 0,0 1 0,-2-1 0,-1-2 0,-1 1 0,-2 0 0,2 0 0,-2 0 0,1-2 0,-3 0 0,-1-1 0,0 1 0,0 1 0,2-1 0,-1 1 0,2-3 0,0-2 0,1 0 0,-1-2 0,1 0 0,-1 0 0,0 0 0,0 0 0,-2 0 0,2 0 0,1 0 0,3-2 0,0-4 0,-1-3 0,-2-2 0,-2 0 0,1 4 0,-2 0 0,-1 1 0,0 1 0,-3-3 0,0 0 0,1-2 0,0 1 0,0 1 0,-1 1 0,2 1 0,-1 0 0,2 0 0,0-1 0,0 1 0,0 1 0,0 0 0,1 1 0,0-1 0,2 0 0,1-1 0,3 0 0,2 0 0,1 1 0,3 0 0,0 1 0,0-1 0,-2 1 0,-2 2 0,0-1 0,-3 3 0,-2 0 0,-1 0 0,-2 0 0,1 0 0,0 0 0,2 0 0,1-1 0,1-1 0,0-1 0,0-1 0,-3 1 0,0 0 0,0-1 0,-3 1 0,1-1 0,-1-1 0,1 1 0,1 0 0,1-1 0,2-2 0,2 1 0,2-1 0,0 0 0,-1 0 0,1 0 0,0 0 0,0 1 0,0 1 0,0 0 0,-2 0 0,-1 0 0,0 1 0,-3 1 0,-1-1 0,1 2 0,-3-2 0,0 0 0,-1 2 0,-3-2 0,0 0 0,0 2 0,-2-2 0,2 0 0,0 0 0,-1-1 0,4 0 0,-7 1 0,2 0 0,-4 1 0,1 0 0,1-2 0,0-1 0,2-4 0,-3 5 0,4-5 0,-5 7 0,0-4 0,0 3 0,0-3 0,3 0 0,-1 0 0,-1-1 0,0 1 0,-1 0 0,3 0 0,0-2 0,1-1 0,0-1 0,-1-2 0,1-1 0,1 0 0,-2 1 0,2 1 0,-2 0 0,-2 0 0,2-2 0,-3-2 0,3 2 0,0-3 0,-2 3 0,1-1 0,-1 1 0,2 0 0,0 0 0,-2 1 0,-1-1 0,-2 0 0,0 0 0,0 2 0,0 2 0,0 3 0,0 0 0,0-2 0,0-1 0,0-3 0,0-2 0,0-2 0,2-2 0,1 3 0,0 2 0,-1 0 0,-1-1 0,1-5 0,1-1 0,-1 1 0,0 4 0,-2 6 0,1 2 0,2 1 0,-1-1 0,2-3 0,-1 0 0,0-2 0,2 0 0,0-2 0,2 1 0,-1-1 0,-1-1 0,-1 1 0,1-1 0,3-1 0,2 2 0,-3 0 0,0 1 0,-3 3 0,0-1 0,0 2 0,1 0 0,-1 1 0,1 1 0,0-1 0,0 1 0,1-1 0,0-3 0,1-2 0,0 0 0,-1-1 0,0 4 0,0 1 0,-1 0 0,1-1 0,0 0 0,-1 0 0,-2 2 0,1 2 0,-2-1 0,3 1 0,1 0 0,-1 0 0,-1 1 0,-2 2 0,0-2 0,0 2 0,0-1 0,0 2 0,-2 2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0"/>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1"/>
    </inkml:context>
    <inkml:brush xml:id="br0">
      <inkml:brushProperty name="width" value="0.025" units="cm"/>
      <inkml:brushProperty name="height" value="0.025" units="cm"/>
      <inkml:brushProperty name="transparency" value="204"/>
    </inkml:brush>
  </inkml:definitions>
  <inkml:trace contextRef="#ctx0" brushRef="#br0">1490 211 24575,'-30'15'0,"1"1"0,4-4 0,6-3 0,1-2 0,2-1 0,0 1 0,0-1 0,3 2 0,1-1 0,1 0 0,2 0 0,-1 1 0,1 1 0,1-1 0,-2 2 0,-1-2 0,0 1 0,1-2 0,1 0 0,0 1 0,-1 1 0,-2-1 0,-2 3 0,0 0 0,-1-2 0,0 3 0,1-1 0,1 2 0,-3 3 0,0-2 0,0-1 0,-2 0 0,0 0 0,0 0 0,1 1 0,1-2 0,-1 1 0,-2-2 0,1 1 0,-4 1 0,-3 2 0,-1 3 0,-5 0 0,2 1 0,2-1 0,4-2 0,3-4 0,2-1 0,-1-3 0,-2-2 0,-1-1 0,1-1 0,0 2 0,2-1 0,2 1 0,4 1 0,2-2 0,-1 0 0,1-3 0,-4-1 0,0 1 0,-1 0 0,1 3 0,-1-1 0,1 0 0,-1 1 0,-3-3 0,0 2 0,-2-1 0,0-1 0,1 2 0,1-1 0,2 0 0,2 0 0,0 0 0,0 1 0,-1 0 0,-2 0 0,1-1 0,-1 2 0,2 2 0,0-1 0,0 0 0,2 0 0,0-2 0,0 1 0,3 0 0,1 1 0,3-1 0,3 1 0,1 1 0,2 0 0,1 0 0,0 0 0,0 0 0,0 1 0,0 0 0,3 1 0,3 0 0,2 1 0,4-2 0,0-3 0,2-1 0,1-1 0,-1-1 0,-1 2 0,-1-1 0,0 2 0,1-1 0,1-1 0,0 2 0,-1-3 0,0 0 0,-1 0 0,0-2 0,0 1 0,1 1 0,-1 1 0,0-2 0,0-1 0,-1 0 0,1 0 0,-1 0 0,-1 2 0,1 0 0,0 0 0,-2 2 0,1-1 0,-1 1 0,-1 1 0,3-2 0,-2 1 0,3-1 0,-1 1 0,0-1 0,-1 1 0,1-1 0,-1 1 0,1-1 0,-1 2 0,-1 0 0,1 0 0,-1 1 0,-1-2 0,1 1 0,-1-1 0,1 1 0,1 1 0,0 0 0,1 2 0,0 0 0,1-2 0,0 1 0,0 2 0,0-1 0,2 2 0,-1 0 0,-3-2 0,1 0 0,-4-2 0,-1-1 0,0 0 0,-1 0 0,1 1 0,0 0 0,1 0 0,0 0 0,0 1 0,-1-1 0,0 0 0,-2 1 0,4-1 0,-4-1 0,3-1 0,-3-2 0,2 0 0,0-2 0,2 0 0,1 0 0,1 0 0,0 0 0,4 0 0,1 0 0,0 0 0,2 0 0,1 0 0,1 0 0,5 0 0,1 0 0,4 0 0,0 0 0,-3 0 0,-2 0 0,-3 0 0,0 0 0,0 0 0,0 0 0,-3 0 0,-2-2 0,-1-3 0,-2-2 0,3-2 0,-1 0 0,0-1 0,1-2 0,0 1 0,-1-2 0,1 1 0,-1 0 0,-1 1 0,-1 2 0,-1 1 0,2 1 0,1 0 0,1 0 0,-2 2 0,1-2 0,-1 2 0,1 0 0,3-1 0,1 2 0,0 1 0,-1 1 0,0-1 0,0 1 0,2-1 0,1-1 0,0-1 0,0 0 0,0-1 0,-1 2 0,-1 2 0,-3-2 0,-2 0 0,-1 1 0,-1 1 0,0 1 0,0 0 0,-1-1 0,1 0 0,1-2 0,-1 1 0,0 1 0,-2 1 0,0-2 0,-1 1 0,0-1 0,1-1 0,1 0 0,0 0 0,-1-2 0,-1 2 0,-1-1 0,0-1 0,0 0 0,0 0 0,-1-1 0,0-1 0,-1 2 0,1-1 0,0 1 0,2-2 0,1-3 0,-1-1 0,0 0 0,-1 2 0,0 0 0,0-2 0,-1 0 0,2-2 0,0-1 0,4-2 0,1-3 0,0 1 0,2 1 0,-3-1 0,-2 0 0,-1 0 0,-2 1 0,0 1 0,2 1 0,0-1 0,0-1 0,0-1 0,-1 0 0,1 2 0,0 2 0,0 2 0,-2 0 0,1-1 0,-1-2 0,1-1 0,2 0 0,-2 0 0,-1 1 0,2 0 0,0-1 0,1 2 0,-1 0 0,-2 2 0,1 1 0,3 1 0,-1 0 0,0-2 0,2-1 0,-2 1 0,-1 2 0,-2-1 0,-4 5 0,2-1 0,-4 4 0,1-1 0,-1 1 0,-2-1 0,0 1 0,0 0 0,0 1 0,-3 0 0,-2-2 0,-4-2 0,-3-2 0,0 0 0,1 2 0,1 1 0,3 2 0,1-1 0,0 0 0,1 0 0,-1-2 0,-1 1 0,0 0 0,0 2 0,1-1 0,0 1 0,5 3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2"/>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3"/>
    </inkml:context>
    <inkml:brush xml:id="br0">
      <inkml:brushProperty name="width" value="0.025" units="cm"/>
      <inkml:brushProperty name="height" value="0.025" units="cm"/>
      <inkml:brushProperty name="transparency" value="204"/>
    </inkml:brush>
  </inkml:definitions>
  <inkml:trace contextRef="#ctx0" brushRef="#br0">1856 0 24575,'0'6'0,"0"4"0,0 4 0,-3 2 0,-1 0 0,-3-2 0,-3 1 0,0-1 0,1 1 0,1 1 0,-1-1 0,0 0 0,-2-2 0,2 1 0,1 2 0,-1-1 0,1 1 0,-2-2 0,-1 0 0,-3-2 0,0-2 0,1 0 0,1 1 0,3 0 0,0-1 0,0-2 0,2 0 0,-1 0 0,0 0 0,0 1 0,-2 0 0,-2 1 0,1 1 0,-3-1 0,0-1 0,-1 0 0,-2-1 0,1-1 0,2-1 0,3 0 0,2 1 0,-1-1 0,-1-1 0,-2 1 0,1-2 0,2 2 0,0-2 0,0 1 0,-1-1 0,-2-1 0,-1 3 0,4-3 0,0 4 0,6-1 0,-4 0 0,-1 1 0,-5-2 0,-4 0 0,-1 2 0,-2 2 0,4 4 0,3-1 0,4 0 0,2-3 0,-2-2 0,0-1 0,0 1 0,0 0 0,1 2 0,-3-1 0,1 1 0,0-3 0,0 0 0,1 1 0,-1 0 0,-1 1 0,2 1 0,1-2 0,-3 0 0,0 0 0,-4 0 0,-2-1 0,-2 0 0,-1 0 0,0 3 0,1 1 0,-5 2 0,-1 0 0,1-1 0,0-1 0,4 1 0,0 1 0,-3 1 0,-2-1 0,1-1 0,2 1 0,5 0 0,4 1 0,1-1 0,0-3 0,0 0 0,-2-1 0,-2 0 0,-1-2 0,1 1 0,-1-1 0,3 1 0,-1 2 0,1-1 0,0 1 0,-1 2 0,1 1 0,1 1 0,2 1 0,1-1 0,4-1 0,0-1 0,0-1 0,1 0 0,-2-1 0,2 2 0,1-1 0,-1 0 0,1 1 0,-1-3 0,0 1 0,0 0 0,1-2 0,2 2 0,2 1 0,0 2 0,-1 1 0,-1 2 0,-2-2 0,2 0 0,1 0 0,-2 2 0,1 2 0,-2 0 0,0-1 0,2 1 0,1 2 0,2 5 0,0 3 0,0 2 0,-2 5 0,-4 0 0,-2 3 0,0-3 0,2-4 0,2-3 0,1-2 0,-1 1 0,-1-3 0,-1-1 0,-1 2 0,1-1 0,-1 0 0,-1-1 0,0-3 0,1 0 0,1 0 0,1-2 0,2-1 0,-1 0 0,0-1 0,1 0 0,-2-1 0,1-1 0,-1 0 0,0 1 0,1 0 0,0 2 0,2-2 0,-1 0 0,0 1 0</inkml:trace>
  <inkml:trace contextRef="#ctx0" brushRef="#br0" timeOffset="1">2591 645 24575,'-5'-6'0,"-8"-7"0,-2-3 0,2 1 0,0 2 0,0-1 0,2 3 0,-2 0 0,3 0 0,-2 4 0,0-1 0,0-2 0,0 1 0,2-2 0,1 3 0,3 1 0,1 2 0,-1 0 0,0-2 0,-1 0 0,-2-1 0,0 0 0,-1 0 0,1 0 0,2 0 0,1 0 0,1 1 0,-2 0 0,0-1 0,-1 0 0,-1 0 0,2 1 0,1 0 0,2 1 0,1-2 0,-2 0 0,-2-1 0,1 0 0,-1 1 0,3 0 0,-1 1 0,-2-2 0,-1-1 0,-1 3 0,3 1 0,2 1 0,2 2 0,0-1 0,0-2 0,-3 0 0,-2 0 0,2-1 0,-1 3 0,2 1 0,0 0 0,0-1 0,-1-1 0,-2 0 0,1-1 0,0 2 0,2 0 0,-3-1 0,4 2 0,-4-5 0,3 2 0,-1-3 0,-3 2 0,1 2 0,1-1 0,-1 2 0,1-1 0,1-1 0,-4 0 0,0-2 0,-3 2 0,3 1 0,0 4 0,3 1 0,-1-2 0,-3 0 0,5 0 0,-7-5 0,7 6 0,-4-3 0,5 4 0,-2 0 0,-1 0 0,0-2 0,-6-4 0,7 3 0,-6-3 0,7 6 0,-2 0 0,-1 0 0,-2 0 0,-3 0 0,5 0 0,-2 0 0,6 0 0,-2 0 0,0 0 0,1 0 0,-1 0 0,2 2 0,1 0 0,-1 0 0,2 0 0,0 0 0,-1 0 0,0 0 0,1 0 0,0 0 0,1 1 0,1 3 0,0 0 0,0 1 0,0 0 0,0-1 0,0 0 0,0 1 0,0-2 0,0 0 0,0 0 0,2 1 0,1-1 0,1 1 0,1 1 0,-3-1 0,1-2 0,-3-1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4"/>
    </inkml:context>
    <inkml:brush xml:id="br0">
      <inkml:brushProperty name="width" value="0.025" units="cm"/>
      <inkml:brushProperty name="height" value="0.025" units="cm"/>
      <inkml:brushProperty name="transparency" value="204"/>
    </inkml:brush>
  </inkml:definitions>
  <inkml:trace contextRef="#ctx0" brushRef="#br0">0 1 24575,'1'2'0,"0"1"0,1 0 0,-1 0 0,1 0 0,-1-1 0,0 0 0,0 0 0,0 1 0,1 0 0,0-1 0,-1 1 0,0-1 0,0 1 0,-1-2 0,0 1 0,0 1 0,0-1 0,1 0 0,-1 0 0,1 1 0,-1-1 0,0 1 0,0-1 0,0 0 0,0 0 0,0 1 0,0-2 0,0 2 0,0-2 0,0 1 0,0 0 0,0 1 0,0-1 0,0 1 0,0 0 0,0-1 0,0 1 0,0-1 0,0 1 0,0 0 0,0 1 0,0-2 0,0 0 0,0-1 0,0-1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5"/>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2"/>
    </inkml:context>
    <inkml:brush xml:id="br0">
      <inkml:brushProperty name="width" value="0.025" units="cm"/>
      <inkml:brushProperty name="height" value="0.025" units="cm"/>
      <inkml:brushProperty name="transparency" value="204"/>
    </inkml:brush>
  </inkml:definitions>
  <inkml:trace contextRef="#ctx0" brushRef="#br0">3000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0,2-15 0</inkml:trace>
  <inkml:trace contextRef="#ctx0" brushRef="#br0" timeOffset="1">1032 2777 24575,'0'2'0,"-2"6"0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4"/>
    </inkml:context>
    <inkml:brush xml:id="br0">
      <inkml:brushProperty name="width" value="0.025" units="cm"/>
      <inkml:brushProperty name="height" value="0.025" units="cm"/>
      <inkml:brushProperty name="transparency" value="204"/>
    </inkml:brush>
  </inkml:definitions>
  <inkml:trace contextRef="#ctx0" brushRef="#br0">2172 445 24575,'-2'9'0,"-2"3"0,-3 5 0,-2 1 0,0-2 0,-1-1 0,2-1 0,0 0 0,2-1 0,1 0 0,1 1 0,-1 0 0,0 0 0,0 0 0,-4-2 0,-1 0 0,-2 0 0,0 3 0,1 1 0,1 1 0,1 0 0,0-3 0,1 0 0,1-1 0,0-1 0,1 0 0,0-1 0,-1-2 0,1 0 0,-1 0 0,0-1 0,-1 2 0,1-1 0,-2-1 0,-2 1 0,-1 1 0,0-1 0,0 0 0,2 0 0,0-1 0,0-1 0,0 2 0,-3 0 0,1 0 0,0 0 0,0 0 0,1-2 0,-1 1 0,-2 2 0,2 2 0,-2 0 0,2 1 0,0-2 0,0-1 0,0 1 0,-1-2 0,0 0 0,-2-1 0,0 1 0,1 1 0,-2 0 0,2 0 0,-1 0 0,0-1 0,0 0 0,-3-2 0,0-1 0,-3 1 0,0 1 0,0 2 0,0 0 0,0 0 0,0 0 0,0 0 0,0 2 0,-4 0 0,0 1 0,-1-2 0,2-1 0,3-1 0,-1 0 0,1-1 0,0-2 0,0 0 0,1 1 0,1 1 0,1-1 0,2-1 0,0-2 0,0 0 0,0 1 0,-2 0 0,-1 2 0,-2-2 0,1 2 0,2-1 0,0 1 0,0-1 0,-1 0 0,0 0 0,1 0 0,0 0 0,-1 0 0,-5 1 0,-2-1 0,-3 3 0,0 1 0,4-1 0,0 3 0,4 3 0,2 0 0,0 1 0,1-1 0,1-5 0,3 2 0,1-2 0,0 0 0,0 1 0,1-1 0,0-1 0,2 1 0,1 0 0,1 0 0,2-1 0,-1 0 0,-1 0 0,-2 0 0,3 0 0,0 0 0,1 0 0,1 0 0,0 1 0,1 0 0,-1 1 0,0 1 0,-2-2 0,2 1 0,-1-1 0,2 0 0,1 0 0,-1 1 0,1-1 0,-1 2 0,0 0 0,-1 0 0,0 2 0,1 0 0,1 0 0,1 2 0,-1-2 0,-1 0 0,0 0 0,2 0 0,0 2 0,-2 0 0,1 0 0,1 1 0,-1 0 0,3 1 0,-1 1 0,-1 0 0,-1 2 0,0 7 0,2 16 0,1 14 0,0 12 0,-3 3 0,-1-11 0,1-10 0,0-14 0,3-13 0,0-3 0,0-4 0,0-1 0,0-3 0,0-1 0,0-1 0,0-1 0,0 2 0,0 0 0,0 0 0,0 1 0,0-1 0,0 0 0,0-1 0,0-1 0,-1 0 0,-2-1 0,1-1 0,0 1 0,1-2 0,0 0 0,-2 3 0,0 0 0,1 0 0,1 1 0,1-1 0,0 0 0,-3 0 0,1 2 0,-2 0 0,0 2 0,1 1 0,3-11 0</inkml:trace>
  <inkml:trace contextRef="#ctx0" brushRef="#br0" timeOffset="1">3277 1163 24575,'-4'-4'0,"-5"-2"0,-2 0 0,-2 0 0,0 1 0,2-1 0,-1 1 0,1 0 0,0 0 0,0-1 0,2-1 0,-1 1 0,-2-1 0,-2 2 0,0 1 0,1 0 0,2 0 0,0 2 0,1-3 0,-2-1 0,1-1 0,0-1 0,1 3 0,1 0 0,-1 1 0,-1-2 0,0 0 0,2 0 0,1-2 0,0 0 0,0-1 0,-2-1 0,-1 0 0,-3 0 0,-3-2 0,1 0 0,0 2 0,3 1 0,3 3 0,1 1 0,2-1 0,-1 1 0,1-2 0,-1-2 0,2 1 0,-5-2 0,0 0 0,-2-1 0,0 0 0,2 1 0,1 1 0,0 1 0,0 1 0,-2 1 0,-1 0 0,0-1 0,-1-1 0,2 0 0,0 1 0,-1 2 0,2 0 0,0 3 0,3-2 0,0-1 0,-1 0 0,2-1 0,-2 1 0,1 1 0,-1-3 0,-1 1 0,-4-6 0,4 8 0,-2-5 0,6 7 0,-3-3 0,1-1 0,0 0 0,0 1 0,-2-2 0,-3 1 0,-1-2 0,-1 1 0,1 0 0,2 1 0,1-1 0,1 1 0,-1-1 0,1 0 0,-2-1 0,5 3 0,-1 0 0,3 3 0,-3-2 0,0 0 0,-1 0 0,1-2 0,2 0 0,2 1 0,0 1 0,2 0 0,-1 1 0,1 2 0,2-1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6"/>
    </inkml:context>
    <inkml:brush xml:id="br0">
      <inkml:brushProperty name="width" value="0.025" units="cm"/>
      <inkml:brushProperty name="height" value="0.025" units="cm"/>
      <inkml:brushProperty name="transparency" value="204"/>
    </inkml:brush>
  </inkml:definitions>
  <inkml:trace contextRef="#ctx0" brushRef="#br0">155 1 24575,'-5'0'0,"-4"0"0,-6 0 0,0 0 0,0 0 0,0 0 0,4 0 0,0 0 0,1 0 0,2 0 0,0 0 0,2 2 0,-1 0 0,2 2 0,0-1 0,0 0 0,2 0 0,1 0 0,2 1 0,0-1 0,0 2 0,0 0 0,0 0 0,0 1 0,0 1 0,0-1 0,2 2 0,3-1 0,0-1 0,0 0 0,-3-2 0,0 1 0,1 2 0,-1-1 0,1 0 0,-3-1 0,0-1 0,0 2 0,0 1 0,0 4 0,0 1 0,0 2 0,0 3 0,0-7 0,0 2 0,0-10 0,0-1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7"/>
    </inkml:context>
    <inkml:brush xml:id="br0">
      <inkml:brushProperty name="width" value="0.025" units="cm"/>
      <inkml:brushProperty name="height" value="0.025" units="cm"/>
      <inkml:brushProperty name="transparency" value="204"/>
    </inkml:brush>
  </inkml:definitions>
  <inkml:trace contextRef="#ctx0" brushRef="#br0">807 62 24575,'-14'9'0,"-15"10"0,4-2 0,1-1 0,3-1 0,0-2 0,2-1 0,0 0 0,4-1 0,1 1 0,1-1 0,1 1 0,1-2 0,1-1 0,0-1 0,2-1 0,0 1 0,-3 0 0,-1 1 0,-2 2 0,0 0 0,1 0 0,1 2 0,2-1 0,0-1 0,0-1 0,1-2 0,0 1 0,1-1 0,-2 2 0,-2 3 0,0-1 0,-2 0 0,0 1 0,1-2 0,-1 2 0,1-1 0,0-1 0,-1 0 0,2 0 0,0 1 0,1-1 0,1 0 0,-2-1 0,1 0 0,-1 3 0,-1-3 0,0 0 0,0 0 0,-2 0 0,2 1 0,0-1 0,2-1 0,-1 0 0,0 0 0,1-1 0,0 0 0,2-1 0,-1 2 0,-1 0 0,3 2 0,1-3 0,2 0 0,2-1 0,1-1 0,2 0 0,0-1 0,0 1 0,0 0 0,0-1 0,0-3 0</inkml:trace>
  <inkml:trace contextRef="#ctx0" brushRef="#br0" timeOffset="1">1117 84 24575,'-1'-1'0,"-9"-4"0,0 1 0,1 0 0,1 2 0,1 1 0,-1 1 0,1 0 0,-1 0 0,1 0 0,0 0 0,0 0 0,-1 0 0,0 0 0,-1 0 0,2 0 0,3 0 0,2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6"/>
    </inkml:context>
    <inkml:brush xml:id="br0">
      <inkml:brushProperty name="width" value="0.025" units="cm"/>
      <inkml:brushProperty name="height" value="0.025" units="cm"/>
      <inkml:brushProperty name="transparency" value="204"/>
    </inkml:brush>
  </inkml:definitions>
  <inkml:trace contextRef="#ctx0" brushRef="#br0">169 0 24575,'-6'0'0,"0"0"0,-4 0 0,0 0 0,1 0 0,0 0 0,5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7"/>
    </inkml:context>
    <inkml:brush xml:id="br0">
      <inkml:brushProperty name="width" value="0.025" units="cm"/>
      <inkml:brushProperty name="height" value="0.025" units="cm"/>
      <inkml:brushProperty name="transparency" value="204"/>
    </inkml:brush>
  </inkml:definitions>
  <inkml:trace contextRef="#ctx0" brushRef="#br0">1671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0,-4 1 0,4-4 0,0-2 0,5-1 0,0 0 0,-1 2 0,-1-1 0,1-1 0,4-2 0,4-1 0,4 0 0,-22 9 0</inkml:trace>
  <inkml:trace contextRef="#ctx0" brushRef="#br0" timeOffset="1">1687 472 24575,'-5'7'0,"0"-1"0,0-2 0,0 0 0,0 0 0,-1 0 0,0 1 0,1-1 0,1 1 0,0 0 0,1-3 0,1 0 0,1-2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99"/>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0"/>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501"/>
    </inkml:context>
    <inkml:brush xml:id="br0">
      <inkml:brushProperty name="width" value="0.025" units="cm"/>
      <inkml:brushProperty name="height" value="0.025" units="cm"/>
      <inkml:brushProperty name="transparency" value="204"/>
    </inkml:brush>
  </inkml:definitions>
  <inkml:trace contextRef="#ctx0" brushRef="#br0">0 0 24575,'0'0'0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5"/>
    </inkml:context>
    <inkml:brush xml:id="br0">
      <inkml:brushProperty name="width" value="0.025" units="cm"/>
      <inkml:brushProperty name="height" value="0.025" units="cm"/>
      <inkml:brushProperty name="transparency" value="204"/>
    </inkml:brush>
  </inkml:definitions>
  <inkml:trace contextRef="#ctx0" brushRef="#br0">58 0 24575,'0'3'0,"0"2"0,0 1 0,0 1 0,-1-1 0,0 0 0,1-2 0,-1 1 0,0-1 0,0-1 0,-1 0 0,1 0 0,-1 0 0,0-1 0,0 1 0,1-2 0,-1 1 0,1-1 0,0 1 0,-1-1 0,1 1 0,0-1 0,-1 0 0,1 0 0,-1 0 0,1 0 0,-1 0 0,0-1 0,-1 1 0,2 0 0,-1 0 0,1-1 0,0 1 0,0 0 0,0-1 0,1 1 0,-1 0 0,0 0 0,0 0 0,0 1 0,0-1 0,0 0 0,0 0 0,1 0 0,-1 0 0,0 1 0,0-1 0,0 1 0,0-1 0,0 0 0,0 0 0,1-1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2"/>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3"/>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4"/>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5"/>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6"/>
    </inkml:context>
    <inkml:brush xml:id="br0">
      <inkml:brushProperty name="width" value="0.025" units="cm"/>
      <inkml:brushProperty name="height" value="0.025" units="cm"/>
      <inkml:brushProperty name="transparency" value="204"/>
    </inkml:brush>
  </inkml:definitions>
  <inkml:trace contextRef="#ctx0" brushRef="#br0">3320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0,-2 2 0,2-2 0,-2 2 0,3-3 0,-1 1 0,-3 2 0,3-1 0,-3 1 0,4-3 0,-1 0 0,-3 4 0,4-3 0,-3 3 0,4-2 0,-2 0 0,0 0 0,0 1 0,-1-1 0,-1 0 0,1 0 0,-1-2 0,2 2 0,-1 0 0,0 1 0,0 0 0,-1-1 0,2 1 0,0 1 0,-2-1 0,3 0 0,-3 1 0,2-1 0,0 1 0,-1 0 0,0 0 0,0 0 0,2 0 0,-1 2 0,-3 0 0,3-2 0,-3 1 0,4-2 0,-1 1 0,0 1 0,0 0 0,-2 1 0,0-2 0,-1 1 0,0-1 0,3 0 0,0 1 0,0-1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0,-8 1 0,-8-2 0,1-1 0,2 0 0,6-1 0,6 0 0,5 1 0,4-1 0,0 1 0,0-1 0,0-1 0,1-1 0,2 0 0,0 0 0,2 0 0,1 0 0,2 0 0,2 0 0,2 0 0,-1 0 0,-1 0 0,-1 0 0,1 0 0,0 0 0,3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7"/>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8"/>
    </inkml:context>
    <inkml:brush xml:id="br0">
      <inkml:brushProperty name="width" value="0.025" units="cm"/>
      <inkml:brushProperty name="height" value="0.025" units="cm"/>
      <inkml:brushProperty name="transparency" value="204"/>
    </inkml:brush>
  </inkml:definitions>
  <inkml:trace contextRef="#ctx0" brushRef="#br0">5641 73 24575,'-7'5'0,"0"-1"0,-1-1 0,1 0 0,-1 1 0,-1 2 0,0-1 0,-1 1 0,1-2 0,2-3 0,0 0 0,1-1 0,1 2 0,-3 3 0,2-2 0,-1 2 0,3-3 0,1 0 0,1 1 0,-2 1 0,1-2 0,-1-1 0,-1 0 0,1 1 0,0 0 0,-1 3 0,1-3 0,-2 1 0,2-2 0,-1 1 0,2 0 0,-1 0 0,0-1 0,-1 0 0,1 1 0,0 0 0,0 2 0,-2 1 0,-1 1 0,-3 1 0,4-3 0,-1 0 0,4-2 0,-3 1 0,-1 1 0,1 0 0,0 0 0,2 0 0,-1 0 0,-3 1 0,1 1 0,-2-1 0,2 0 0,1-1 0,0-1 0,-1 0 0,1 1 0,0-1 0,2 2 0,0-1 0,-1 1 0,0-1 0,0-2 0,0 0 0,2 0 0,-1 0 0,0-1 0,-1 1 0,0 0 0,0 0 0,-1 1 0,0 0 0,-1 1 0,0 0 0,0-1 0,2 0 0,1-1 0,0 0 0,-2-1 0,1 1 0,-3 1 0,3-2 0,-3 3 0,4 0 0,-1 0 0,1 0 0,-1-1 0,0 0 0,0-1 0,0 0 0,0 0 0,0 0 0,1 1 0,-4 1 0,5-2 0,-6 3 0,7-2 0,-6 1 0,4-2 0,-1 2 0,0-1 0,-1 1 0,0 0 0,0-1 0,-2 0 0,1-1 0,-1 2 0,-1 0 0,1 0 0,0 0 0,0 1 0,0-1 0,0 1 0,2-1 0,1-1 0,-2 1 0,0 0 0,-2 1 0,-1-1 0,1-1 0,1 1 0,0 0 0,1 0 0,0 0 0,-1 0 0,0 0 0,-1 0 0,1 0 0,0 0 0,0-1 0,2 0 0,-3 1 0,4 0 0,-3 0 0,3-2 0,-1 0 0,1 0 0,-1 1 0,1-1 0,-1 2 0,0-2 0,0 0 0,0-1 0,1 1 0,-1 0 0,-1 0 0,0 2 0,-1-2 0,2 0 0,-1-1 0,1 0 0,0 1 0,-2 0 0,0 0 0,-2-1 0,0 1 0,0 1 0,-1-1 0,0 0 0,1-1 0,0 2 0,0-1 0,-2-1 0,-2 2 0,0-1 0,-1 1 0,0-1 0,3-2 0,-1 3 0,1-1 0,2 0 0,-1 0 0,0 0 0,-1 0 0,0 0 0,1-1 0,-3-1 0,2 2 0,0 0 0,0 0 0,2 0 0,-2-2 0,1 0 0,1 2 0,0 0 0,1 1 0,-1-1 0,0-2 0,1 0 0,0 0 0,0 0 0,0 1 0,0 1 0,0 1 0,0-2 0,0-1 0,0 0 0,1 1 0,0 1 0,0 0 0,0 0 0,-4-1 0,4-1 0,-3 2 0,4 0 0,-1 0 0,1 0 0,0-1 0,0 0 0,1 1 0,0 0 0,-1-1 0,0-1 0,0 1 0,0 1 0,0 0 0,-1 0 0,1-1 0,1 1 0,1 0 0,0 0 0,0-1 0,0-1 0,-5 0 0,4 1 0,-3 1 0,4 0 0,1 1 0,-3 0 0,3-2 0,-2 5 0,3-5 0,-1 4 0,1-3 0,0 0 0,-2 1 0,1 0 0,-1-1 0,1 0 0,2 0 0,-1 0 0,0 4 0,0-4 0,-1 3 0,1-3 0,-1 0 0,0 0 0,0 0 0,1 0 0,1 2 0,-3 0 0,3-1 0,-5 3 0,3-5 0,-1 5 0,1-4 0,-1 0 0,1 0 0,0 0 0,1 0 0,-1 0 0,0-1 0,-2 0 0,1 1 0,0 0 0,0 1 0,1 1 0,-1-3 0,0 1 0,0-1 0,0 0 0,0 1 0,0 0 0,-1 0 0,0 0 0,-1 0 0,-1 0 0,1 1 0,-1-1 0,0 1 0,0 1 0,-1-2 0,2 1 0,-3 1 0,3-2 0,-3 3 0,4-3 0,-2 0 0,-1 0 0,0-2 0,-1 1 0,-1 1 0,1 0 0,0 0 0,1-1 0,0 0 0,0 1 0,0 0 0,2 0 0,-1-2 0,0 1 0,-2 2 0,5-1 0,-3 0 0,3-2 0,0 0 0,1 1 0,0 2 0,-1-1 0,0 0 0,-1-1 0,0-1 0,0 1 0,0 0 0,0 1 0,2 0 0,-1-1 0,0-1 0,0 2 0,-1 1 0,1-1 0,-1 0 0,1-2 0,0 1 0,0 1 0,0 0 0,1-1 0,-1 0 0,1-1 0,0 0 0,0 0 0,0 1 0,-4 2 0,3-1 0,-3 1 0,4-3 0,-1 0 0,0 0 0,0 1 0,0 1 0,-1 0 0,0 0 0,-3 2 0,3-2 0,-3 1 0,3-1 0,-2 0 0,0 1 0,0-1 0,2-2 0,-1 2 0,1 1 0,1-1 0,-1 0 0,0-2 0,1 1 0,-1 2 0,-2-1 0,2 0 0,-2-1 0,3-1 0,-1 0 0,0 0 0,-1 0 0,1 0 0,1 1 0,-1 1 0,0 0 0,-1 0 0,-1-2 0,-2 0 0,0 2 0,-1 0 0,1 0 0,3 0 0,0-2 0,1 0 0,0 0 0,0 0 0,1 1 0,-1 1 0,-1 0 0,0 0 0,-1-2 0,0 0 0,1 0 0,0 0 0,1 0 0,0 0 0,0 1 0,0 1 0,0 0 0,1 0 0,-1-2 0,1 0 0,1 0 0,0 0 0,0 2 0,0 1 0,-2-1 0,0 0 0,0-1 0,1 2 0,1-1 0,-1 0 0,0-1 0,-1 0 0,-2 2 0,3-2 0,-2 2 0,4-3 0,-1 0 0,0 0 0,0 0 0,0 0 0,-1 2 0,0 1 0,-1-1 0,0 0 0,1-2 0,0 0 0,1 4 0,1-3 0,-1 3 0,0-2 0,-1-1 0,0 1 0,0 1 0,1-1 0,1 0 0,-1-1 0,2 1 0,-1-1 0,0 1 0,-1 0 0,-1-2 0,0 0 0,0 1 0,1 1 0,0 0 0,0 0 0,0-1 0,-1 1 0,1 0 0,-1 1 0,0-1 0,0 0 0,1 0 0,0-2 0,-2 2 0,0 1 0,-1 1 0,0 1 0,1-3 0,0 2 0,-1-2 0,1 0 0,1 1 0,-1-1 0,1 0 0,-1-1 0,1 2 0,-1-1 0,1 1 0,-1 0 0,0-2 0,0 1 0,0 0 0,1 1 0,0-1 0,-1 0 0,1 1 0,-1-1 0,0 0 0,1 0 0,1 1 0,-2-1 0,3 0 0,-5-1 0,4 0 0,-5 2 0,4-2 0,-3 3 0,3-2 0,0 0 0,1 1 0,0-1 0,-1 0 0,1 0 0,-1 0 0,-2 0 0,3 0 0,-3 0 0,4-2 0,-1 1 0,0 1 0,0 0 0,1 0 0,-1-1 0,-4 2 0,4-2 0,-3 3 0,0-1 0,3-2 0,-4 4 0,4-3 0,-1 1 0,0-1 0,0 0 0,-1 0 0,1 0 0,-1-1 0,2 1 0,0 0 0,0 0 0,0-1 0,0 1 0,-1 1 0,0 0 0,0 1 0,-1-2 0,0-1 0,1 2 0,-1-1 0,2 2 0,0 0 0,-1-3 0,0 2 0,-4 0 0,4 0 0,-4 2 0,5-2 0,-4 1 0,3-2 0,-2 1 0,3-1 0,-1 0 0,0 0 0,0 0 0,0 1 0,-1 1 0,0 0 0,0-1 0,0 0 0,-1-1 0,-1 2 0,0-1 0,0 0 0,1 0 0,0-1 0,3 1 0,-1 0 0,-1 0 0,0 1 0,-2 0 0,2 0 0,0 1 0,1-1 0,0-1 0,-1 0 0,-1 2 0,0-1 0,-1 0 0,1-1 0,2-1 0,0 2 0,1-2 0,0 0 0,0 0 0,0 2 0,0-2 0,-2 4 0,2-3 0,-2-1 0,1 1 0,1 0 0,-5 3 0,4-3 0,-2 1 0,3-2 0,-1 0 0,-1 2 0,-1-1 0,-1 2 0,0-1 0,0 0 0,1-1 0,-1 0 0,0 1 0,-2 1 0,0-1 0,0 1 0,1-2 0,0-1 0,3 1 0,0 0 0,1-2 0,-1 1 0,-1 0 0,0 0 0,0 0 0,1 0 0,0 0 0,-1 0 0,-2 0 0,4-1 0,-3 1 0,3 1 0,0-1 0,-1 0 0,0-2 0,0 0 0,0 2 0,-2 1 0,-1-1 0,-1 0 0,-1-2 0,0 0 0,2 2 0,-2 1 0,-1-1 0,0 0 0,-2 0 0,1 1 0,1-1 0,0 0 0,2 0 0,0 0 0,1 0 0,1 0 0,-2-2 0,-1 0 0,1 0 0,-1 0 0,3 0 0,0 0 0,0 0 0,1 0 0,-2 0 0,0 0 0,1 0 0,1 0 0,0 0 0,2 0 0,0 0 0,-1 0 0,-1 0 0,-1 0 0,-2 0 0,-2 0 0,-1 0 0,0 0 0,2 0 0,-2 0 0,6 0 0,-2 0 0,5 0 0,-2 0 0,0 0 0,1 0 0,-1 0 0,0 0 0,-1 0 0,-1 0 0,-2 0 0,-1 0 0,1 0 0,-1 0 0,5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9"/>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0"/>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1 0,0-1 0,-2 0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1"/>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6"/>
    </inkml:context>
    <inkml:brush xml:id="br0">
      <inkml:brushProperty name="width" value="0.025" units="cm"/>
      <inkml:brushProperty name="height" value="0.025" units="cm"/>
      <inkml:brushProperty name="transparency" value="204"/>
    </inkml:brush>
  </inkml:definitions>
  <inkml:trace contextRef="#ctx0" brushRef="#br0">0 107 24575,'0'-4'0,"0"1"0,2 2 0,-1-1 0,2 0 0,-1 0 0,1-1 0,0 2 0,-1-2 0,-1-2 0,1 0 0,-1 0 0,1 2 0,1 1 0,0 0 0,3 0 0,0 1 0,1 1 0,1-1 0,-1-2 0,-1 1 0,1-2 0,-2 1 0,0 0 0,0 0 0,-1 1 0,0 1 0,1-1 0,-1 1 0,0-1 0,0-1 0,-1 1 0,1-1 0,0 1 0,-1 1 0,0-1 0,1 0 0,-1 0 0,1 0 0,0 1 0,0-1 0,-1 1 0,1 0 0,-1 0 0,1 0 0,-1 0 0,0 0 0,0 0 0,0 0 0,0 0 0,-1 1 0,-2-1 0,1 1 0,-1-1 0,0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2"/>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3"/>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5"/>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6"/>
    </inkml:context>
    <inkml:brush xml:id="br0">
      <inkml:brushProperty name="width" value="0.025" units="cm"/>
      <inkml:brushProperty name="height" value="0.025" units="cm"/>
      <inkml:brushProperty name="transparency" value="204"/>
    </inkml:brush>
  </inkml:definitions>
  <inkml:trace contextRef="#ctx0" brushRef="#br0">1201 433 24575,'9'3'0,"5"1"0,-1 1 0,-1-1 0,-1 0 0,-1 0 0,-2-1 0,-1 1 0,1 0 0,0-1 0,1 0 0,0 1 0,-2 0 0,0-1 0,3 2 0,-6-4 0,5 2 0,-4 1 0,0-3 0,2 4 0,-3-4 0,2 1 0,0 2 0,0 3 0,-1-3 0,0 4 0,-2-4 0,1 2 0,0 0 0,2 0 0,2 2 0,-1 0 0,0-2 0,0 0 0,1 0 0,1-1 0,1 1 0,-2 0 0,-1 0 0,2 0 0,-3-1 0,3-1 0,-5 0 0,4 1 0,0 0 0,1 2 0,1-1 0,-1 0 0,0-1 0,-1 1 0,0-1 0,-1 0 0,0 1 0,1-2 0,0 1 0,2 0 0,1 1 0,-1 1 0,0-1 0,-2 2 0,0-2 0,1 1 0,-1 0 0,0-1 0,0-1 0,0 0 0,1 1 0,2 0 0,0 2 0,1 0 0,0 1 0,-1-1 0,-1 1 0,0 0 0,-1-2 0,0 0 0,0 1 0,1 0 0,0 1 0,1-1 0,-2 1 0,0 1 0,-1-1 0,1 2 0,1 1 0,-1-1 0,-1 0 0,1 0 0,0-1 0,0 2 0,0 1 0,-2 0 0,1 1 0,1-3 0,-2-1 0,0-2 0,-2 0 0,0 0 0,1 0 0,0 2 0,3 1 0,-1 0 0,-1 1 0,-2-2 0,-1-1 0,0-2 0,0 0 0,1 0 0,0 0 0,2 1 0,1 1 0,0-1 0,1-1 0,-1-1 0,-2 0 0,1 0 0,0 2 0,-1 1 0,1-1 0,0 1 0,-2-1 0,3-1 0,0 2 0,2 1 0,0 0 0,-2 1 0,0-2 0,-2 1 0,3-1 0,1 0 0,1 0 0,0 0 0,-1-1 0,-1 1 0,2 0 0,-5-2 0,2 2 0,-3-3 0,4 4 0,4 2 0,2 1 0,-1 0 0,-2-3 0,-2-1 0,1 0 0,2 1 0,1 1 0,1 1 0,-2-1 0,0-1 0,-1 0 0,0 0 0,1 2 0,0 0 0,0 0 0,0-2 0,1 4 0,-4-7 0,2 5 0,-3-4 0,3 5 0,3 1 0,-1 1 0,0-1 0,-4-3 0,-2 0 0,2 0 0,0 0 0,2-1 0,-3-2 0,0 2 0,-2 0 0,2 1 0,0 2 0,-3-6 0,5 5 0,-5-5 0,1 2 0,1 1 0,-1-3 0,0 0 0,0 0 0,5 3 0,2 1 0,0 0 0,6 2 0,-3 0 0,2 3 0,3 2 0,-8-5 0,1-3 0,-2-3 0,-6 1 0,4-1 0,-4 2 0,1-2 0,0 0 0,-3 0 0,-2-2 0,-1 0 0,1-1 0,-1 1 0,0 0 0,0 1 0,-2 0 0,0 0 0,0-1 0,0 2 0,0 1 0,0 1 0,0 1 0,0 0 0,0 2 0,0 0 0,0 0 0,0 0 0,0-1 0,0-1 0,0-1 0,0 1 0,0 1 0,0 0 0,0 0 0,0 0 0,0-2 0,0 1 0,0 0 0,0-1 0,0 1 0,0-1 0,0-1 0,0-1 0,0 0 0,0-1 0,1 0 0,2 0 0,0 1 0,-1 0 0,0 0 0,-1 1 0,1 0 0,0 0 0,1 1 0,0 0 0,0-1 0,1 1 0,0 1 0,0 0 0,2 2 0,-2-4 0,1 2 0,-3-3 0,1 3 0,1-1 0,-1 0 0,-1 0 0,2-1 0,-2 0 0,0-1 0,2-1 0,0 1 0,-1 1 0,1-1 0,-1 0 0,-1 0 0,2-1 0,-1 2 0,0 0 0,0-2 0,-1 1 0,1-2 0,0 0 0,0 0 0,0 1 0,0-1 0,0 1 0,-1 1 0,0-2 0,1 0 0,0 0 0,0 0 0,1 1 0,0 0 0,-2-1 0,3 0 0,-2 1 0,2 2 0,0 0 0,0-1 0,0-1 0,-3 2 0,2-3 0,-1 3 0,0-3 0,1 0 0,-1 1 0,1 0 0,1 0 0,0 0 0,-1 0 0,0 0 0,-1-1 0,-1 0 0,3 0 0,0 0 0,0 2 0,0-4 0,0 4 0,0-2 0,1 1 0,-1 0 0,2 1 0,1 1 0,1 1 0,0 0 0,0-1 0,-2-1 0,0-2 0,-1 0 0,1 0 0,-1 0 0,0 2 0,0 0 0,0 2 0,0-2 0,1-1 0,1 0 0,0 0 0,0 1 0,-2 0 0,-1 1 0,1 1 0,0-1 0,4 1 0,0-2 0,-1 0 0,-1 0 0,-3 2 0,1-1 0,0-1 0,1-2 0,0-1 0,-1-1 0,-1 3 0,-1-5 0,1 7 0,-3-6 0,2 4 0,-1-3 0,1 1 0,3-1 0,-2 2 0,2 0 0,0 1 0,-2-1 0,2-1 0,-3 0 0,-1-1 0,0 1 0,0-1 0,-1 0 0,1 1 0,-2-1 0,1 0 0,1 0 0,-1-1 0,-1 1 0,-1 1 0,1-2 0,1-1 0,2-1 0,-1 0 0,1 0 0,0 0 0,1 0 0,1 0 0,0 0 0,-1 0 0,-2 0 0,1 0 0,0 2 0,0-1 0,0 1 0,0 2 0,-1-2 0,1 0 0,0 0 0,0-2 0,-2 2 0,2 0 0,0 0 0,0-1 0,0 1 0,0 0 0,1 0 0,0 1 0,0-2 0,-1 1 0,1 0 0,2-1 0,-1 0 0,1 1 0,0 0 0,-2 2 0,2-1 0,-1 2 0,1-1 0,-1 0 0,1 0 0,0-2 0,1 0 0,-1 0 0,0 0 0,-2 2 0,2-1 0,1 0 0,1 1 0,1-2 0,-1 2 0,0-2 0,0 2 0,0 0 0,1 0 0,1 0 0,0 0 0,0 0 0,0-2 0,0 1 0,1 0 0,-1 1 0,2 1 0,-1 0 0,2 0 0,1 0 0,0 0 0,0-1 0,2 0 0,1 1 0,-1 0 0,1-1 0,0 1 0,1 1 0,2-1 0,1 2 0,-1-1 0,0 0 0,-2 0 0,-1 0 0,0-1 0,-1-1 0,1 0 0,-3-1 0,0-1 0,-1-1 0,1-1 0,0 0 0,0 2 0,0 1 0,-1 1 0,0 1 0,-2-3 0,0 1 0,0-1 0,-1 0 0,-1 0 0,1-1 0,-3 1 0,0 0 0,0 0 0,-2-1 0,1-1 0,0 0 0,0 0 0,0 0 0,0 0 0,-1 0 0,0 0 0,1 0 0,0 2 0,1 1 0,-1-1 0,0 2 0,2-1 0,-1 1 0,2 1 0,0-1 0,0 2 0,3-1 0,-1 1 0,4-2 0,-1 1 0,1 0 0,0-1 0,-2 0 0,0-1 0,-4 1 0,0 0 0,-1 0 0,-1 0 0,1 0 0,-1-2 0,-1 0 0,1-1 0,-1 1 0,0 1 0,0-1 0,0 0 0,1-2 0,-2 2 0,1 0 0,1-1 0,-2 3 0,2-1 0,-1-1 0,1 1 0,3-1 0,0 1 0,2 1 0,0 2 0,-1-2 0,0 2 0,-1 0 0,-1 0 0,0 1 0,-2-1 0,2-2 0,-2 0 0,0 0 0,-3 0 0,0 1 0,-1 1 0,0 0 0,1 1 0,0-2 0,0 1 0,-2-1 0,-1 0 0,-1 1 0,2 1 0,-1-1 0,2-1 0,0 0 0,0-1 0,1 0 0,-3 1 0,0-1 0,-2 1 0,0 0 0,0-1 0,0 1 0,0 0 0,0 0 0,0 2 0,0 0 0,0 0 0,0-1 0,0 1 0,0 1 0,0 0 0,0 0 0,0 1 0,0-1 0,2-1 0,1 3 0,1 0 0,1 2 0,-2-1 0,1-1 0,0 1 0,-1 1 0,2 1 0,-2 0 0,0 1 0,2 2 0,0-2 0,0 2 0,2-2 0,-3 1 0,-1-1 0,-1-2 0,0-1 0,1-2 0,0-1 0,-1 1 0,-2-1 0,0 2 0,3 1 0,-1 0 0,1 1 0,0-2 0,-3 1 0,0-1 0,0-1 0,0 2 0,0 0 0,0 0 0,0 1 0,0-2 0,0-1 0,0-1 0,0-1 0,0 0 0,0 1 0,0 2 0,0-1 0,0 2 0,0-1 0,0 1 0,0-1 0,0 1 0,0 0 0,0-1 0,0 0 0,0-1 0,0 0 0,0-1 0,0-1 0,0-1 0,0 1 0,0 0 0,0 0 0,0 1 0,0 0 0,0-1 0,0 0 0,0 0 0,0 1 0,0-1 0,0 0 0,0 1 0,0 1 0,0 0 0,0 1 0,0 0 0,0 1 0,0 0 0,0 0 0,0 0 0,0 1 0,0 1 0,0 1 0,-3 3 0,1 1 0,-1 1 0,1-2 0,2-1 0,0 0 0,0 1 0,0 1 0,0 1 0,-3 0 0,1 0 0,-1 0 0,1 0 0,2 0 0,0 0 0,0 0 0,0 0 0,0 0 0,0-1 0,0 1 0,-1-2 0,-1-1 0,-1-2 0,1-1 0,0 0 0,2-1 0,0-1 0,0 0 0,0 0 0,0 1 0,0 0 0,0-2 0,0 1 0,0 0 0,0-1 0,0-1 0,0-1 0,0 0 0,0 0 0,0-1 0,0 0 0,0-1 0,0 0 0,0-1 0,0 0 0,0 1 0,0 0 0,0 0 0,0 1 0,0-1 0,0 0 0,0 1 0,0 1 0,0 0 0,0 0 0,0 0 0,3 0 0,-1 0 0,0 1 0,0-1 0,-2 1 0,0 1 0,1 2 0,1 0 0,2 3 0,1 0 0,0 1 0,-1 0 0,0 0 0,-1 1 0,-1 2 0,1 0 0,0 0 0,2 0 0,0-3 0,-2-1 0,1-2 0,-1-1 0,2 0 0,0 0 0,0-1 0,0 2 0,0 0 0,1 0 0,0 0 0,1 2 0,0 2 0,2 1 0,-2-2 0,1 1 0,0 0 0,0 1 0,1 1 0,-2 0 0,-4-12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7"/>
    </inkml:context>
    <inkml:brush xml:id="br0">
      <inkml:brushProperty name="width" value="0.025" units="cm"/>
      <inkml:brushProperty name="height" value="0.025" units="cm"/>
      <inkml:brushProperty name="transparency" value="204"/>
    </inkml:brush>
  </inkml:definitions>
  <inkml:trace contextRef="#ctx0" brushRef="#br0">1228 808 24575,'4'2'0,"8"4"0,2 2 0,0 0 0,0 1 0,0 0 0,0 0 0,1 1 0,1 1 0,1-1 0,2 2 0,-1-1 0,1 0 0,-2 0 0,-2 1 0,-3-2 0,1-1 0,-2 0 0,-1-2 0,-1 3 0,-1-2 0,0 0 0,-1 0 0,0-1 0,0 2 0,0-2 0,-1-1 0,-1 1 0,-1 0 0,2-1 0,-1 0 0,-1 0 0,0 1 0,0-1 0,1 0 0,-1 0 0,1-2 0,-1 1 0,0 1 0,1 0 0,0 2 0,1 0 0,1 0 0,1 0 0,-1 0 0,1 0 0,-1 0 0,-1-1 0,1 0 0,0-1 0,0 1 0,-1-2 0,-1 1 0,0 0 0,1 0 0,1 2 0,0-2 0,0 0 0,1 1 0,0 0 0,1 1 0,2 2 0,-1 2 0,3 0 0,0 1 0,3 2 0,0-1 0,0 0 0,0 1 0,-2 0 0,-1 0 0,-1 0 0,0-2 0,-1-1 0,1 0 0,1-1 0,-2-1 0,1 0 0,-3 0 0,2 1 0,-1 0 0,2 1 0,-1-1 0,0 2 0,2 0 0,-2 1 0,-1-1 0,1-1 0,0-1 0,2 1 0,-1 0 0,-1 0 0,-1 1 0,-2-2 0,2 0 0,1 1 0,-1-2 0,2 2 0,-1-2 0,1 0 0,1 1 0,1 1 0,-2-1 0,1 2 0,-2 0 0,1-1 0,1-1 0,-2-1 0,1-1 0,-1 1 0,2 2 0,1-2 0,-1 0 0,0 0 0,-1 1 0,-1 0 0,1-1 0,-1-2 0,0 0 0,-2-1 0,-1 2 0,0 1 0,1-1 0,1 0 0,1-2 0,-1 2 0,0 0 0,-3 1 0,0-1 0,1 0 0,0 1 0,0 0 0,-2 1 0,-1-1 0,0 0 0,0 0 0,-2 0 0,2-1 0,0-1 0,0 0 0,-1 0 0,0-1 0,-2 0 0,1 1 0,0 0 0,-1 1 0,1-1 0,1 0 0,0-1 0,-1 0 0,-1 0 0,-2 2 0,1 1 0,1 1 0,0-1 0,1 1 0,0 1 0,0-1 0,1-1 0,0 0 0,1-1 0,0 1 0,-1 0 0,1 1 0,-1-1 0,1 2 0,2-1 0,-2-1 0,2-2 0,-3 1 0,0 0 0,0 1 0,-1 0 0,0 0 0,0 0 0,0 1 0,0-1 0,0 2 0,0-2 0,1 0 0,0 2 0,-1-1 0,0 0 0,0-2 0,0-1 0,0 1 0,1 0 0,-1 0 0,0 0 0,1 0 0,-1 2 0,1 0 0,-1-1 0,1-2 0,1 2 0,-1 0 0,-1 3 0,-1 1 0,0-2 0,2 1 0,1-3 0,-1-1 0,4 2 0,-1 2 0,6 4 0,0 1 0,-6-5 0,0-3 0,-5-2 0,4 0 0,6 2 0,-4-3 0,3 2 0,-6-4 0,1 1 0,1 2 0,0 0 0,-2-1 0,1 3 0,-2-5 0,1 1 0,-3-2 0,0-1 0,-2 0 0,0 1 0,2-1 0,0 1 0,2-2 0,-1-1 0,0 0 0,-2-1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8"/>
    </inkml:context>
    <inkml:brush xml:id="br0">
      <inkml:brushProperty name="width" value="0.025" units="cm"/>
      <inkml:brushProperty name="height" value="0.025" units="cm"/>
      <inkml:brushProperty name="transparency" value="204"/>
    </inkml:brush>
  </inkml:definitions>
  <inkml:trace contextRef="#ctx0" brushRef="#br0">1458 1286 24575,'1'0'0,"12"9"0,2 1 0,-1 0 0,2 1 0,1 1 0,-1 0 0,-1-1 0,-2 0 0,0-1 0,-2 1 0,0-2 0,1 0 0,1-2 0,1 0 0,0 1 0,0 0 0,0 0 0,-2-1 0,0 1 0,0-1 0,0 0 0,0 2 0,2-1 0,-1 2 0,0 1 0,1 1 0,-1 1 0,0 1 0,0-2 0,-1-1 0,-1 1 0,0 0 0,1-1 0,-1 0 0,0-2 0,0 1 0,0 1 0,-1 0 0,0 0 0,2-1 0,-2 2 0,1-1 0,0-1 0,-3-2 0,2 0 0,-2 0 0,2-1 0,-2 0 0,2 1 0,0-1 0,0 1 0,1 1 0,0 0 0,0 2 0,0-2 0,-1-1 0,1-1 0,-2 0 0,0 1 0,-1-1 0,-1 2 0,0-1 0,-1 1 0,1 0 0,0 0 0,0 1 0,1 1 0,1-2 0,-1-1 0,1 1 0,0 0 0,-2 0 0,0 0 0,-1-1 0,0 1 0,1-2 0,-1 1 0,2 0 0,0 0 0,-1 0 0,0 0 0,0 1 0,0 0 0,2 1 0,-4-3 0,1 1 0,-4-3 0,2 0 0,-1 1 0,0 0 0,2 1 0,0-1 0,2 2 0,0-1 0,-1 0 0,-1 1 0,1 1 0,-1 1 0,1 0 0,-1 0 0,0-2 0,0 1 0,-2-2 0,2 0 0,-3 1 0,2 1 0,-1 0 0,0 1 0,-2-2 0,-1 0 0,0 0 0,0-1 0,0 0 0,0-1 0,0 0 0,0 1 0,0 0 0,0 1 0,0 0 0,0 2 0,0 0 0,0 2 0,0 1 0,0 1 0,0 0 0,0 2 0,0-2 0,0 2 0,0-1 0,0-1 0,-2 0 0,-1 0 0,0-2 0,1 0 0,0-1 0,-1 0 0,-1-1 0,-1 0 0,2 1 0,-1-1 0,-1 1 0,-3-1 0,0 1 0,0 1 0,0-1 0,-1-1 0,-1-1 0,-2-2 0,0 0 0,0 0 0,-1-1 0,2 2 0,0-1 0,0 2 0,0-1 0,0-2 0,0 0 0,-1-2 0,-2 0 0,-1 0 0,-2 1 0,-1 2 0,1 2 0,1 0 0,2-1 0,3-1 0,-1-2 0,-2 2 0,-1 1 0,0 2 0,0 0 0,1-1 0,-1-2 0,-1 1 0,1 1 0,-1-1 0,2 0 0,1-2 0,3-1 0,0 2 0,0 0 0,1 0 0,-1-1 0,-1 2 0,-1 0 0,0 1 0,4 1 0,1-2 0,2 1 0,1-1 0,-3 1 0,-1 1 0,-4 2 0,-1 0 0,-1 1 0,0 1 0,2 1 0,-1-1 0,1-3 0,-1-1 0,-4-1 0,-1 1 0,-3 2 0,0 2 0,-5 1 0,-5 3 0,-1-3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39"/>
    </inkml:context>
    <inkml:brush xml:id="br0">
      <inkml:brushProperty name="width" value="0.025" units="cm"/>
      <inkml:brushProperty name="height" value="0.025" units="cm"/>
      <inkml:brushProperty name="transparency" value="204"/>
    </inkml:brush>
  </inkml:definitions>
  <inkml:trace contextRef="#ctx0" brushRef="#br0">1637 1532 24575,'25'22'0,"-4"-1"0,-5-6 0,-4-3 0,-2-3 0,0 0 0,1 2 0,0-2 0,0 0 0,-2-1 0,-2-3 0,1 2 0,1-1 0,-2 1 0,0 2 0,-1-2 0,1 2 0,1-1 0,2 0 0,2 2 0,2 0 0,2 2 0,3 2 0,0 1 0,-1 0 0,-1 0 0,-3-2 0,-2 1 0,-6-6 0,0 2 0,-3-4 0,0 1 0,1 2 0,-1-1 0,2-1 0,1-1 0,1 0 0,0 4 0,2 2 0,-2 1 0,1 1 0,-2-3 0,-1-1 0,-1 1 0,-2 0 0,0 0 0,1 0 0,0-1 0,0-1 0,1 0 0,-1-1 0,-1 1 0,0 0 0,-2 2 0,0 0 0,0-1 0,0-2 0,0-1 0,0 0 0,0-1 0,0 1 0,0-2 0,0 1 0,0-1 0,0 0 0,0 0 0,0-1 0,0 1 0,-3 0 0,-2 1 0,-6 0 0,-3 2 0,1 0 0,0 3 0,4 1 0,2-1 0,-2 0 0,1-2 0,-2 1 0,1-2 0,1 0 0,0 0 0,0-2 0,-4 0 0,-2 1 0,-1-1 0,-1 4 0,2 0 0,1 1 0,1-2 0,1-1 0,0-2 0,-2-1 0,-2 0 0,1 0 0,-1 0 0,0 2 0,6-3 0,-2 3 0,7-4 0,-1 0 0,0 0 0,0 1 0,0 0 0,-4 1 0,4-3 0,-5 2 0,5 0 0,-1 2 0,0 0 0,2-1 0</inkml:trace>
  <inkml:trace contextRef="#ctx0" brushRef="#br0" timeOffset="1">1673 2477 24575,'-2'4'0,"-3"2"0,-2 0 0,0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1"/>
    </inkml:context>
    <inkml:brush xml:id="br0">
      <inkml:brushProperty name="width" value="0.025" units="cm"/>
      <inkml:brushProperty name="height" value="0.025" units="cm"/>
      <inkml:brushProperty name="transparency" value="204"/>
    </inkml:brush>
  </inkml:definitions>
  <inkml:trace contextRef="#ctx0" brushRef="#br0">1658 1741 24575,'5'7'0,"3"4"0,-1-1 0,-2-1 0,-3-1 0,-2-1 0,2 0 0,1 1 0,0 2 0,-1 0 0,-2 0 0,0-1 0,0-3 0,0 3 0,0-4 0,0 3 0,0-2 0,0 1 0,0 0 0,0-1 0,-1 0 0,-1-2 0,-5 1 0,-2-1 0,-1-2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2"/>
    </inkml:context>
    <inkml:brush xml:id="br0">
      <inkml:brushProperty name="width" value="0.025" units="cm"/>
      <inkml:brushProperty name="height" value="0.025" units="cm"/>
      <inkml:brushProperty name="transparency" value="204"/>
    </inkml:brush>
  </inkml:definitions>
  <inkml:trace contextRef="#ctx0" brushRef="#br0">3637 1171 24575,'2'0'0,"53"24"0,-7-6 0,-12-6 0,-8-3 0,-6-2 0,-5-2 0,-4-1 0,-1 2 0,-2-1 0,0 0 0,-1 1 0,1-2 0,-3 0 0,3 1 0,-5-1 0,4 1 0,-4 0 0,0 2 0,0-1 0,0 1 0,1-3 0,0 1 0,1-1 0,0 1 0,1 0 0,1-1 0,0 1 0,3 0 0,0-1 0,1 0 0,5 2 0,1 2 0,2 3 0,3 2 0,1 1 0,7 2 0,5 1 0,2 2 0,6-1 0,2 0 0,4 2 0,1 2 0,-18-5 0</inkml:trace>
  <inkml:trace contextRef="#ctx0" brushRef="#br0" timeOffset="1">4493 1994 24575,'-4'5'0,"-3"1"0,0 2 0,1 1 0,1-1 0,1-1 0,1 0 0,-1 0 0,1 1 0,1-1 0,-3-1 0,3 2 0,-2-1 0,0 1 0,2-1 0,-2 0 0,0 0 0,1 1 0,-3 2 0,4-4 0,-3 1 0,2-3 0,-1 2 0,0 0 0,1 0 0,1 0 0,1-2 0,-1 0 0,-1 1 0,0 0 0,1 0 0,1 1 0,-2-1 0,1 0 0,-1 2 0,2 0 0,1 0 0,-2-1 0,-1 1 0,0 1 0,1-1 0,1 0 0,-1-1 0,-1 1 0,0-1 0,0 1 0,0 0 0,-1 0 0,2 0 0,-2-1 0,-1 0 0,0 2 0,-1-1 0,0 1 0,-1-1 0,1 0 0,-2-2 0,1 2 0,-2-2 0,0 0 0,2 2 0,0 0 0,1 1 0,2 0 0,-3-2 0,0-1 0,-2 0 0,-1 0 0,1 1 0,-1 1 0,1 0 0,-1 0 0,-1-2 0,1-1 0,2 1 0,1 2 0,1-2 0,0 0 0,0-1 0,-2 0 0,0 0 0,0-1 0,-1 1 0,4-1 0,-4-1 0,5 0 0,-3 0 0,-1 1 0,-1 1 0,0 0 0,1 0 0,0-1 0,0 0 0,-1-1 0,2 1 0,-1 1 0,-1 1 0,1 0 0,-1 0 0,1-2 0,2 1 0,-2 0 0,0 0 0,1 0 0,-1 1 0,2 0 0,-1 0 0,-1-1 0,-1-1 0,0 0 0,0-1 0,1 0 0,-1 0 0,0 1 0,-1-1 0,-1 0 0,1 1 0,-1 0 0,0 1 0,0 2 0,-1-2 0,0 0 0,-2-2 0,-1 1 0,0 0 0,0 1 0,2 2 0,-2 1 0,-2 1 0,1 1 0,-2 0 0,1-1 0,1 0 0,1 0 0,0-2 0,2 1 0,-2-1 0,0-1 0,3-1 0,-1 0 0,1-1 0,1 2 0,0-1 0,1-1 0,0 0 0,1-1 0,0 0 0,0 0 0,0-2 0,0 1 0,-1 1 0,-1 0 0,0 1 0,-1-2 0,3 1 0,0 1 0,1-1 0,0 0 0,1 0 0,-2 1 0,-2-1 0,0 2 0,-2-2 0,-1 2 0,-1-1 0,0 0 0,-3 1 0,3-1 0,-1 2 0,1-1 0,0 1 0,-1 0 0,0-1 0,0 0 0,1-2 0,0 2 0,1 0 0,-1 0 0,0 0 0,-1-1 0,0 0 0,-2 1 0,0 1 0,-3-1 0,0 0 0,0-2 0,2 3 0,1-1 0,2 1 0,0-1 0,1 0 0,1 0 0,1-2 0,3 2 0,0-1 0,1 1 0,0 1 0,-1-1 0,-2 1 0,-1-1 0,1 1 0,0-1 0,1 2 0,-2-2 0,0 1 0,0-1 0,0 2 0,0 1 0,0-1 0,-1 1 0,0-1 0,0 1 0,1 0 0,2 1 0,1 0 0,-1 0 0,-1 1 0,-4 0 0,1-1 0,0 0 0,0 0 0,2-2 0,-1-1 0,1-3 0,2 0 0,1-2 0,1 0 0,0 1 0,2 1 0,1-1 0,-1 1 0,1-1 0,-2-1 0,1 0 0,-1 0 0,0 0 0,-2 0 0,-2 0 0,-1 0 0,1-2 0,0-3 0,0-2 0,-1-1 0,-1-1 0,2 1 0,1 0 0,2-1 0,-1 2 0,-1 0 0,0 0 0,-1 0 0,0 0 0,0 0 0,1 0 0,0 0 0,2-1 0,0 0 0,0 0 0,0 0 0,0 1 0,-1 1 0,0-1 0,0 0 0,-1 0 0,1 1 0,0 3 0,1 1 0,-1-1 0,-3 1 0,-1 0 0,-2-1 0,-2 1 0,-2-1 0,-10-2 0,-14 1 0,-19 0 0,20 1 0,-2 0 0,-5 0 0,-1 1 0,-3 0 0,0-1 0,2 0 0,2 0 0,-33 0 0,14-1 0,19 0 0,10 1 0,9 0 0,6 0 0,5 0 0,3 0 0,2 1 0,2-2 0,2 1 0,0 1 0,3 0 0,-1-1 0,-1 1 0,-1-1 0,-1 0 0,-1 1 0,0-3 0,-3-2 0,-1 1 0,2 0 0,-2-1 0,1 2 0,-1-2 0,2-2 0,-1 2 0,0 0 0,1-2 0,-1-1 0,0-3 0,-2 0 0,0 1 0,0-1 0,2-1 0,3 1 0,0-1 0,0 1 0,-3-4 0,-4-8 0,-8-7 0,-6-7 0,0 2 0,1 4 0,10 9 0,6 6 0,6 5 0,6 4 0,2 1 0,1 2 0,-1 0 0,1 0 0,0 0 0,2 0 0,0-1 0,0 2 0,0 0 0,0 2 0,0-1 0,0-2 0,0-1 0,0-1 0,0 1 0,0 0 0,0 1 0,0-1 0,0 0 0,0 0 0,0 0 0,2 0 0,1 1 0,1-1 0,-1 0 0,2-1 0,0-1 0,1-1 0,1 1 0,-2-1 0,1 0 0,0 0 0,-1-1 0,1 1 0,1-1 0,0-2 0,0-1 0,0 1 0,-2 0 0,2 2 0,-3 1 0,2 0 0,-1 0 0,-1 0 0,1 1 0,-3 2 0,0 1 0,-1-1 0,-1 2 0,1-3 0,1 2 0,1-1 0,-1-3 0,-1-1 0,-1-2 0,0-2 0,0-2 0,0-2 0,0-3 0,0-4 0,0-1 0,0 1 0,0 5 0,0 7 0,0 2 0,0 1 0,0-5 0,0-11 0,0-11 0,-1-12 0,-7-9 0,-4-1 0,-5 7 0,0 12 0,2 12 0,13 25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4"/>
    </inkml:context>
    <inkml:brush xml:id="br0">
      <inkml:brushProperty name="width" value="0.025" units="cm"/>
      <inkml:brushProperty name="height" value="0.025" units="cm"/>
      <inkml:brushProperty name="transparency" value="204"/>
    </inkml:brush>
  </inkml:definitions>
  <inkml:trace contextRef="#ctx0" brushRef="#br0">2204 739 24575,'51'34'0,"0"-3"0,-9-6 0,-1-3 0,0-2 0,-2-2 0,-3-3 0,-7-3 0,-5-2 0,2-3 0,3-3 0,5 1 0,12 1 0,12 5 0,5 5 0,2 2 0,-10-1 0,-11-4 0,-9-2 0,-5-1 0,-4 0 0,3 0 0,0 0 0,-3 0 0,-4 0 0,-5 1 0,-3-1 0,-2 1 0,-2-2 0,-1 1 0,-2-1 0,1-1 0,0 1 0,1 0 0,2-1 0,0 0 0,0-2 0,0 1 0,0 2 0,8 1 0,7 5 0,3 1 0,-1 0 0,-8-1 0,-8-3 0,-5-2 0,-4-1 0,-1-2 0,-2-1 0,0 0 0,0 1 0,0 2 0,0 2 0,0 0 0,0 1 0,0-2 0,0 0 0,0-1 0,-1-1 0,-6 0 0,-4 2 0,-4 1 0,0 0 0,0 1 0,-2-1 0,-1 0 0,0 2 0,0-1 0,0 0 0,0-2 0,0 0 0,3-1 0,3 0 0,1-1 0,0 1 0,-2 0 0,-3 0 0,-1 2 0,-2-1 0,0-1 0,4 1 0,0-1 0,2 0 0,-1 0 0,1 0 0,1 0 0,-1 0 0,-1-1 0,-1-2 0,1 0 0,-1 0 0,-1 2 0,1 3 0,-1 1 0,0 0 0,0 0 0,0-2 0,1-2 0,1-1 0,1-1 0,0 0 0,1 0 0,1 0 0,-3 2 0,-2 1 0,-3-1 0,0 0 0,1 0 0,0-1 0,0 0 0,-1-2 0,-2 0 0,0 1 0,-1 2 0,1 0 0,0-2 0,0 0 0,-3-2 0,-5 3 0,-4 0 0,0-1 0,5 1 0,3-2 0,4 0 0,3 1 0,0-1 0,2 1 0,0-2 0,-2 0 0,0 2 0,-3-1 0,0 2 0,2-3 0,0 1 0,1 0 0,1 0 0,0 1 0,-1 0 0,0 2 0,-1 0 0,-2 1 0,0 1 0,3-1 0,-1-1 0,3 0 0,0-1 0,0 1 0,0 0 0,1-1 0,2-2 0,0 0 0,1 1 0,0 1 0,-1 0 0,-1-1 0,0-2 0,-2-1 0,0-1 0,1-2 0,-1 0 0,1 0 0,0 0 0,1 0 0,1 0 0,-2 0 0,-2 0 0,-2-2 0,1-4 0,0-3 0,1-2 0,3 0 0,-1 3 0,2 1 0,1 2 0,1-1 0,1-1 0,1-1 0,-1-2 0,0 0 0,1 3 0,-1 0 0,0 1 0,-1 0 0,-1-1 0,0 1 0,1-1 0,-2 2 0,1 0 0,-1 1 0,0-1 0,-2 1 0,-1-2 0,-3-1 0,-1 2 0,-3-1 0,-1 1 0,-2 2 0,1-2 0,2 1 0,2 1 0,1 1 0,1 2 0,3 0 0,2 0 0,1 0 0,-2 0 0,1 0 0,-1 0 0,-3-2 0,0 0 0,0-1 0,1-1 0,1 1 0,1 1 0,1-3 0,1 3 0,0-3 0,1 1 0,-1 0 0,0-1 0,-3 0 0,-1-1 0,-1 0 0,-3-2 0,0 2 0,0-1 0,0-1 0,0 2 0,0 0 0,1 1 0,-1 0 0,1 0 0,2 0 0,1 0 0,1 3 0,2-2 0,0 1 0,1 0 0,1-1 0,1 2 0,3-2 0,0 0 0,1 1 0,0-1 0,-1 1 0,0-1 0,1-2 0,-4 2 0,8 0 0,-3 0 0,4 1 0,-1-1 0,-2-1 0,2-1 0,-3-4 0,2 5 0,-2-5 0,4 8 0,-1-6 0,2 4 0,-2-3 0,-1 1 0,-1-1 0,2-1 0,0 1 0,1-1 0,-2 1 0,-2-1 0,1-2 0,-2-1 0,2-3 0,0 1 0,-2-1 0,1 0 0,-1 3 0,2-1 0,2 0 0,-1-3 0,1 0 0,-2 0 0,0-1 0,3 2 0,-3-1 0,2 0 0,-2 1 0,0 1 0,3-1 0,-1 1 0,3-2 0,0 1 0,0 3 0,0 1 0,0 2 0,0 1 0,0-1 0,0-2 0,0-3 0,0-3 0,0-1 0,-2-1 0,-1 1 0,1 3 0,-1 1 0,3-2 0,-3-5 0,1-2 0,-1 3 0,2 3 0,1 6 0,-2 2 0,0 1 0,0-2 0,-2-1 0,1-2 0,-1-1 0,0 0 0,-1-1 0,-2-1 0,0 0 0,3-1 0,0 1 0,-2-1 0,-2 0 0,-1 1 0,1-1 0,2 3 0,2 1 0,-1 1 0,1 1 0,2 6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9"/>
    </inkml:context>
    <inkml:brush xml:id="br0">
      <inkml:brushProperty name="width" value="0.025" units="cm"/>
      <inkml:brushProperty name="height" value="0.025" units="cm"/>
      <inkml:brushProperty name="transparency" value="204"/>
    </inkml:brush>
  </inkml:definitions>
  <inkml:trace contextRef="#ctx0" brushRef="#br0">0 0 24575,'5'6'0,"-1"-1"0,2 1 0,1 0 0,-1-1 0,0 0 0,-1-1 0,0 1 0,0-2 0,-1 0 0,-1 0 0,0 0 0,0 1 0,1-1 0,-1 0 0,0 1 0,0-1 0,0 1 0,-1-1 0,0-1 0,1 1 0,-1-1 0,1 0 0,0 1 0,0 0 0,0 0 0,1 0 0,-1 0 0,0 0 0,-1-1 0,1 1 0,-1 0 0,1-1 0,-1 1 0,0 0 0,1 0 0,0 0 0,1 0 0,1 1 0,-1-1 0,1 1 0,-1-1 0,1 0 0,-1 0 0,0 0 0,0-1 0,-1-1 0,0 1 0,0-1 0,0 0 0,0 1 0,0 0 0,0 0 0,0-1 0,0 1 0,0 0 0,0 0 0,0 0 0,1-1 0,0 1 0,-1 0 0,1 0 0,0 0 0,0-1 0,0 1 0,1-1 0,0 1 0,0 0 0,0 0 0,0-1 0,-1 1 0,0-1 0,-1 1 0,1-1 0,-1 0 0,0 0 0,0-1 0,1 1 0,-1-1 0,1 1 0,0 0 0,0 0 0,0 0 0,-1-1 0,0 1 0,0 0 0,0-1 0,0 0 0,0 0 0,-1 1 0,0-1 0,1 1 0,0-1 0,0 0 0,0 1 0,-1-1 0,0 1 0,1 0 0,-1-1 0,0 1 0,1-1 0,-1 0 0,1 1 0,0-1 0,0 1 0,0-1 0,0 0 0,1 0 0,-2 1 0,2-1 0,-2 1 0,0 0 0,3 3 0,-4-3 0,4 2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5"/>
    </inkml:context>
    <inkml:brush xml:id="br0">
      <inkml:brushProperty name="width" value="0.025" units="cm"/>
      <inkml:brushProperty name="height" value="0.025" units="cm"/>
      <inkml:brushProperty name="transparency" value="204"/>
    </inkml:brush>
  </inkml:definitions>
  <inkml:trace contextRef="#ctx0" brushRef="#br0">1387 479 24575,'7'5'0,"7"6"0,1-1 0,0 1 0,-1 1 0,-1 1 0,3 2 0,0-1 0,0-1 0,2 1 0,0-2 0,0 1 0,-1 1 0,-1-1 0,1-1 0,2-1 0,-1 2 0,4 0 0,2 2 0,3 3 0,4 0 0,-2 1 0,-2-1 0,-4-3 0,-3-2 0,-2-2 0,1-4 0,2 0 0,1-3 0,-1 1 0,0 1 0,-2-2 0,-3 3 0,-2-1 0,-3 0 0,1-1 0,-1-3 0,4-2 0,0 2 0,1 1 0,-1 1 0,1 0 0,-1 1 0,1-1 0,3-1 0,-1 1 0,4-2 0,-1 1 0,-1 1 0,-2-2 0,0 1 0,-3 1 0,0-1 0,0 1 0,1-1 0,2 1 0,-1 0 0,1 1 0,-2 2 0,0-1 0,0 0 0,-2-1 0,0 0 0,0 0 0,-3 0 0,-1 0 0,-3 1 0,-3 0 0,-1 1 0,-2 0 0,-1 0 0,0 0 0,0 0 0,0 0 0,0 1 0,-3 2 0,-3-1 0,-2 1 0,-4-2 0,0-3 0,-2-2 0,-1 0 0,1 0 0,1 1 0,1-1 0,0 1 0,-1 1 0,-1-2 0,0 1 0,1-1 0,0-1 0,1-1 0,0-1 0,0 2 0,-1 0 0,1 0 0,0 0 0,0-2 0,1 0 0,-1 0 0,1 0 0,1 2 0,-1 0 0,0 0 0,2 2 0,-1-2 0,1 3 0,0-1 0,-1 0 0,1 0 0,-3-1 0,0 0 0,2 1 0,0-1 0,-1 1 0,1-1 0,-1 1 0,1 0 0,1 1 0,-1 0 0,1 1 0,1-1 0,-1 0 0,1-1 0,-1 0 0,-1 2 0,0 1 0,-1 1 0,0-1 0,-1 0 0,0 0 0,0 1 0,0 1 0,-2 1 0,1-1 0,3 0 0,-1-1 0,4-2 0,1-1 0,0 0 0,1 0 0,-1 1 0,0 0 0,-1 0 0,0 0 0,0 1 0,1-1 0,0 0 0,2 1 0,-4-2 0,4 0 0,-3 0 0,3-3 0,-2-1 0,0 0 0,-2-1 0,-1 0 0,-1 0 0,0 0 0,-4 0 0,-1 0 0,0 0 0,-2 0 0,-1 0 0,-1 0 0,-5 0 0,-1 0 0,-4 0 0,0 0 0,3 0 0,2 0 0,3 0 0,0 0 0,0 0 0,0 0 0,3-1 0,2-1 0,1-2 0,2-3 0,-3-2 0,1 0 0,-1-2 0,1 0 0,-1 0 0,1-2 0,-1 1 0,1 0 0,1 1 0,1 2 0,1 1 0,-2 1 0,-1 0 0,-1 0 0,2 1 0,-1 0 0,1 0 0,-1 1 0,-3 0 0,-1 1 0,0 1 0,1 1 0,0-1 0,0 0 0,-2 1 0,-1-3 0,0 0 0,0 0 0,0 0 0,1 1 0,1 1 0,3-1 0,2 1 0,1 0 0,1 1 0,0 1 0,0 0 0,1-1 0,-1 0 0,-1-2 0,1 1 0,0 1 0,2 0 0,0 0 0,1 0 0,0-1 0,-1-1 0,-1 0 0,0-1 0,1 0 0,1 0 0,1 1 0,0-2 0,0 0 0,0 0 0,1-2 0,0 1 0,0 0 0,1 1 0,-1 0 0,-2-3 0,-1-1 0,1-2 0,0 0 0,1 2 0,-1-1 0,2 0 0,0-1 0,-2-2 0,0-1 0,-4-3 0,-1-1 0,0 0 0,-2 0 0,3 0 0,1 0 0,3 0 0,1 1 0,0 2 0,-2-1 0,0 1 0,0-2 0,0-1 0,1 0 0,-1 2 0,0 2 0,0 1 0,1 2 0,1-2 0,0-2 0,-1-1 0,-2-1 0,2 2 0,1 0 0,-2-1 0,1 3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6"/>
    </inkml:context>
    <inkml:brush xml:id="br0">
      <inkml:brushProperty name="width" value="0.025" units="cm"/>
      <inkml:brushProperty name="height" value="0.025" units="cm"/>
      <inkml:brushProperty name="transparency" value="204"/>
    </inkml:brush>
  </inkml:definitions>
  <inkml:trace contextRef="#ctx0" brushRef="#br0">500 145 24575,'1'0'0,"10"5"0,-3-3 0,-1 4 0,-1-4 0,0 4 0,0-3 0,2 3 0,1 0 0,0 1 0,0 0 0,1-1 0,-1 0 0,1 1 0,-1 2 0,0-1 0,0 0 0,1-1 0,1 3 0,-2 0 0,0 0 0,-1 1 0,-1-3 0,0 0 0,0-1 0,2 2 0,0 0 0,0 2 0,-2 0 0,-1-1 0,-1-1 0,0 0 0,0-1 0,1 0 0,1 1 0,1 0 0,2 0 0,-1 0 0,-1-2 0,0 2 0,-1-1 0,0 1 0,0-1 0,2 0 0,-1-1 0,2 2 0,0 0 0,1 1 0,1 0 0,0 0 0,-1-3 0,0 0 0,-1-1 0,0 1 0,2 2 0,0-1 0,1-1 0,0-1 0,-1 1 0,1-2 0,-1 1 0,-1-2 0,1 0 0,-2 1 0,-1 0 0,-1-1 0,-4 0 0,-2-1 0,0 1 0,0 0 0,1 1 0,0 2 0,-1-1 0,-2 2 0,0-2 0,0 0 0,0-1 0,0 0 0,-3-1 0,-4 1 0,-3 0 0,-1-1 0,1 0 0,0 0 0,-1-2 0,2 2 0,-3 0 0,6-2 0,-2 0 0,2-2 0,-1 0 0,-2 0 0,-1 0 0,-1 0 0,2 0 0,1 0 0,2 0 0,1 0 0,1 0 0,0 0 0,-2 0 0,-2-2 0,-1-3 0,1 0 0,0-1 0,0 2 0,-1-1 0,-3-1 0,-1 0 0,1-3 0,-1 0 0,0 0 0,-1 0 0,0 0 0,1 2 0,-1 0 0,2 0 0,2 1 0,1 1 0,2-1 0,-2 1 0,0-1 0,1 0 0,-3 0 0,1 0 0,-2 0 0,-1 1 0,-1-2 0,-2 0 0,-2-2 0,-2 0 0,-1-1 0,0-2 0,0 0 0,0 1 0,0-1 0,0 1 0,-4-2 0,0-1 0,0 0 0,0 2 0,5 2 0,-1-2 0,-1-1 0,-3-2 0,-1 0 0,2 1 0,2-1 0,3 3 0,3-1 0,3 2 0,0 0 0,2 0 0,0-1 0,1 1 0,1 1 0,-1 0 0,0 0 0,-1-2 0,-1-1 0,2-1 0,1 2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7"/>
    </inkml:context>
    <inkml:brush xml:id="br0">
      <inkml:brushProperty name="width" value="0.025" units="cm"/>
      <inkml:brushProperty name="height" value="0.025" units="cm"/>
      <inkml:brushProperty name="transparency" value="204"/>
    </inkml:brush>
  </inkml:definitions>
  <inkml:trace contextRef="#ctx0" brushRef="#br0">908 182 24575,'10'13'0,"-1"1"0,0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0,2 0 0,-2 1 0,1-3 0,0 1 0,0 0 0,-2-1 0,-1 1 0,-2 1 0,0 1 0,2 3 0,0 0 0,1 0 0,-1-2 0,-1 2 0,2 0 0,-1 3 0,2 0 0,0 0 0,-2-1 0,-1 3 0,-2 6 0,0 1 0,0 4 0,3 3 0,3 2 0,1 2 0,2-4 0,-3-2 0,-3-4 0,1-3 0,-1 2 0,2-3 0,1 0 0,1 0 0,-1 0 0,1 0 0,1-1 0,0-3 0,0 0 0,-2 0 0,-2-2 0,-1 0 0,1-1 0,0-2 0,-1 1 0,2-1 0,-1-1 0,1 1 0,1 0 0,-2 0 0,-1 1 0,-1-1 0,2 0 0,-2 1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0,-7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49"/>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2"/>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 0 0,-3-8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3"/>
    </inkml:context>
    <inkml:brush xml:id="br0">
      <inkml:brushProperty name="width" value="0.025" units="cm"/>
      <inkml:brushProperty name="height" value="0.025" units="cm"/>
      <inkml:brushProperty name="transparency" value="204"/>
    </inkml:brush>
  </inkml:definitions>
  <inkml:trace contextRef="#ctx0" brushRef="#br0">1426 709 24575,'3'3'0,"7"14"0,0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5"/>
    </inkml:context>
    <inkml:brush xml:id="br0">
      <inkml:brushProperty name="width" value="0.025" units="cm"/>
      <inkml:brushProperty name="height" value="0.025" units="cm"/>
      <inkml:brushProperty name="transparency" value="204"/>
    </inkml:brush>
  </inkml:definitions>
  <inkml:trace contextRef="#ctx0" brushRef="#br0">1 1 24575,'5'0'0,"4"0"0,5 0 0,2 0 0,-2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6"/>
    </inkml:context>
    <inkml:brush xml:id="br0">
      <inkml:brushProperty name="width" value="0.025" units="cm"/>
      <inkml:brushProperty name="height" value="0.025" units="cm"/>
      <inkml:brushProperty name="transparency" value="204"/>
    </inkml:brush>
  </inkml:definitions>
  <inkml:trace contextRef="#ctx0" brushRef="#br0">225 1 24575,'5'0'0,"1"0"0,1 2 0,2 1 0,3 2 0,3 2 0,-10-4 0</inkml:trace>
  <inkml:trace contextRef="#ctx0" brushRef="#br0" timeOffset="1">320 37 24575,'7'3'0,"22"15"0,-1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0"/>
    </inkml:context>
    <inkml:brush xml:id="br0">
      <inkml:brushProperty name="width" value="0.025" units="cm"/>
      <inkml:brushProperty name="height" value="0.025" units="cm"/>
      <inkml:brushProperty name="transparency" value="204"/>
    </inkml:brush>
  </inkml:definitions>
  <inkml:trace contextRef="#ctx0" brushRef="#br0">1102 2698 24575,'17'16'0,"2"1"0,2 0 0,0-1 0,4-1 0,0 0 0,1 0 0,-2-2 0,-3 1 0,0-1 0,0 0 0,0-3 0,0-5 0,0 0 0,1-2 0,-1 1 0,0 0 0,0 1 0,0 1 0,0 1 0,4 1 0,3 1 0,5 3 0,8 5 0,11 4 0,7 4 0,7 0 0,1 2 0,-2-4 0,-1-1 0,-5-3 0,-3-2 0,-5 0 0,-6-2 0,-7-2 0,-9-3 0,-4-3 0,-5-3 0,1 0 0,0 0 0,-3-1 0,-3-1 0,-5-1 0,-1 3 0,-2 0 0,-2 1 0,0-1 0,-4 0 0,-1 0 0,0 0 0,0 1 0,0 1 0,0 1 0,0 2 0,0 0 0,0 2 0,0 0 0,-4 1 0,-5-1 0,-3-3 0,-5 0 0,1-3 0,0-1 0,-1-2 0,-1 0 0,1 1 0,-1-1 0,0 0 0,-1-2 0,1 0 0,0 0 0,3 0 0,1 0 0,-1 2 0,2 0 0,-2 1 0,1 2 0,0-1 0,-1 2 0,-2 0 0,-1 1 0,1-1 0,-1 2 0,3 1 0,1 0 0,2 0 0,2 0 0,2-1 0,1 0 0,0-3 0,-2 1 0,-1 0 0,0 1 0,0 1 0,1-1 0,-1 1 0,1-1 0,0 0 0,0-1 0,1 0 0,-2-2 0,2 0 0,0 0 0,0 2 0,1 0 0,-2 0 0,1 0 0,1-1 0,-2 0 0,1 0 0,-2 1 0,-1 1 0,-2-1 0,-3 0 0,-1 2 0,-1-1 0,0 0 0,0-1 0,-2-1 0,1 2 0,0-2 0,2 2 0,-2 0 0,-1-2 0,-1 2 0,-1-2 0,-2 0 0,-1 1 0,-1-1 0,-2-2 0,3-1 0,0-2 0,2 0 0,5 0 0,2 0 0,0 0 0,2 0 0,-1 0 0,-2 0 0,1 0 0,-1 0 0,-1 0 0,0 0 0,-1 0 0,1-2 0,8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51"/>
    </inkml:context>
    <inkml:brush xml:id="br0">
      <inkml:brushProperty name="width" value="0.025" units="cm"/>
      <inkml:brushProperty name="height" value="0.025" units="cm"/>
      <inkml:brushProperty name="transparency" value="204"/>
    </inkml:brush>
  </inkml:definitions>
  <inkml:trace contextRef="#ctx0" brushRef="#br0">1120 2665 24575,'14'8'0,"3"0"0,-2 0 0,0-2 0,-3 0 0,0-1 0,0-2 0,0 0 0,0 1 0,-2-2 0,-1 0 0,1 0 0,1-2 0,3 0 0,2 0 0,3 2 0,-1 2 0,-2 0 0,-3 1 0,0 1 0,-1-1 0,1-1 0,-1 1 0,-1 1 0,-1 2 0,2 2 0,-1 1 0,0-1 0,1-1 0,1-2 0,0-1 0,0 1 0,-1 1 0,-1 1 0,-3 0 0,-3 0 0,-3 1 0,-2-1 0,-2-1 0,-2-1 0,-5 0 0,0 0 0,-2 0 0,1-3 0,3-2 0,-1 1 0,1-1 0,-1 3 0,-3 1 0,-1-1 0,0 2 0,1-3 0,2-1 0,1-1 0,-1-1 0,0 1 0,-2 0 0,0 2 0,-1-1 0,-1-1 0,2 1 0,-2-1 0,1 0 0,-2 1 0,-2-3 0,1 0 0,-3 0 0,0 0 0,-2 0 0,-1 0 0,0 0 0,0 0 0,0 0 0,10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0"/>
    </inkml:context>
    <inkml:brush xml:id="br0">
      <inkml:brushProperty name="width" value="0.025" units="cm"/>
      <inkml:brushProperty name="height" value="0.025" units="cm"/>
      <inkml:brushProperty name="transparency" value="204"/>
    </inkml:brush>
  </inkml:definitions>
  <inkml:trace contextRef="#ctx0" brushRef="#br0">12 19 24575,'0'-2'0,"-1"0"0,0 0 0,1 1 0,0-1 0,0 2 0,-1-1 0,0 0 0,1 1 0,-1-1 0,0 0 0,0-1 0,1 2 0,-1-1 0,1 0 0,-1 1 0,0-1 0,0 1 0,1 0 0,-1-1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8"/>
    </inkml:context>
    <inkml:brush xml:id="br0">
      <inkml:brushProperty name="width" value="0.025" units="cm"/>
      <inkml:brushProperty name="height" value="0.025" units="cm"/>
      <inkml:brushProperty name="transparency" value="204"/>
    </inkml:brush>
  </inkml:definitions>
  <inkml:trace contextRef="#ctx0" brushRef="#br0">3276 3422 24575,'1'5'0,"3"9"0,-1 1 0,0-1 0,2 2 0,-2 0 0,2 1 0,-3-10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9"/>
    </inkml:context>
    <inkml:brush xml:id="br0">
      <inkml:brushProperty name="width" value="0.025" units="cm"/>
      <inkml:brushProperty name="height" value="0.025" units="cm"/>
      <inkml:brushProperty name="transparency" value="204"/>
    </inkml:brush>
  </inkml:definitions>
  <inkml:trace contextRef="#ctx0" brushRef="#br0">0 9 24575,'3'0'0,"-1"0"0,0 0 0,0 0 0,0 0 0,0 0 0,0 0 0,-1 0 0,1 0 0,-1-1 0,1-1 0,-1 1 0,1 0 0,0 1 0,0 0 0,0 0 0,-1 0 0,0 0 0,1 0 0,-1 0 0,0 0 0,1 0 0,-1 0 0,0 0 0,-1 0 0,1 0 0,0 0 0,0-1 0,0 0 0,0 0 0,1 1 0,0-1 0,0 1 0,0 0 0,0 0 0,1 0 0,-1 0 0,1 0 0,0 0 0,0 0 0,0 0 0,-1 0 0,1 0 0,-1 0 0,0 0 0,0 0 0,0 0 0,1 0 0,-1 0 0,1 0 0,0 0 0,0 0 0,-1 0 0,0 0 0,0 0 0,0 0 0,0 0 0,0 0 0,0 0 0,0 0 0,0 0 0,1 0 0,-1 0 0,0 0 0,0 0 0,-1 0 0,1 0 0,-1 0 0,0 0 0,1 0 0,-1 0 0,0 0 0,1 0 0,-1 0 0,-1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0"/>
    </inkml:context>
    <inkml:brush xml:id="br0">
      <inkml:brushProperty name="width" value="0.025" units="cm"/>
      <inkml:brushProperty name="height" value="0.025" units="cm"/>
      <inkml:brushProperty name="transparency" value="204"/>
    </inkml:brush>
  </inkml:definitions>
  <inkml:trace contextRef="#ctx0" brushRef="#br0">0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0,1 0 0,-1 0 0,-1 0 0,1 0 0,0 0 0,0 0 0,1 0 0,-1 0 0,0 0 0,-1 0 0,-1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1"/>
    </inkml:context>
    <inkml:brush xml:id="br0">
      <inkml:brushProperty name="width" value="0.025" units="cm"/>
      <inkml:brushProperty name="height" value="0.025" units="cm"/>
      <inkml:brushProperty name="transparency" value="204"/>
    </inkml:brush>
  </inkml:definitions>
  <inkml:trace contextRef="#ctx0" brushRef="#br0">0 2 24575,'2'0'0,"1"0"0,-2 0 0,0 0 0,0 0 0,0 0 0,1 0 0,-1 0 0,0 0 0,0 0 0,1 0 0,-1 0 0,0 0 0,0 0 0,0 0 0,1 0 0,-1 0 0,0 0 0,1 0 0,-1 0 0,1 0 0,-1 0 0,1 0 0,0 0 0,-1 0 0,2 0 0,-1 0 0,1 0 0,-1 0 0,1 0 0,0 0 0,-1 0 0,0 0 0,0 0 0,0 0 0,-1 0 0,1 0 0,0 0 0,0 0 0,0 0 0,0 0 0,1 0 0,0 0 0,0 0 0,-1 0 0,0 0 0,1 0 0,-1 0 0,1 0 0,0 0 0,0-1 0,-1 1 0,0 0 0,0 0 0,0 0 0,0 0 0,-1 0 0,1 0 0,0 0 0,0 0 0,0 0 0,0 0 0,-1 0 0,1 0 0,1 0 0,-2 0 0,1 0 0,0 0 0,-1 0 0,1 0 0,-1 0 0,1 0 0,-1 0 0,1 0 0,0 0 0,-1 0 0,1 0 0,1 0 0,-1 0 0,2 0 0,-1 0 0,1 0 0,0 0 0,-1 0 0,0 0 0,-1 0 0,0 0 0,-1 0 0,0 0 0,1 0 0,-1 0 0,1 0 0,-1 0 0,0 0 0,0 0 0,1 0 0,-1 0 0,0 0 0,-1 0 0,1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2"/>
    </inkml:context>
    <inkml:brush xml:id="br0">
      <inkml:brushProperty name="width" value="0.025" units="cm"/>
      <inkml:brushProperty name="height" value="0.025" units="cm"/>
      <inkml:brushProperty name="transparency" value="204"/>
    </inkml:brush>
  </inkml:definitions>
  <inkml:trace contextRef="#ctx0" brushRef="#br0">0 37 24575,'3'0'0,"-1"0"0,-1 0 0,1 0 0,-1-1 0,1 1 0,-1-1 0,0 0 0,1 1 0,-1 0 0,1 0 0,-1-1 0,0 1 0,1-1 0,-1 0 0,1 1 0,-1-1 0,1 1 0,-1-1 0,1 1 0,-1 0 0,1 0 0,-1 0 0,0 0 0,1 0 0,-1 0 0,0 0 0,0-1 0,0 0 0,1 1 0,0-1 0,-1 1 0,1-1 0,-1 1 0,0 0 0,1-1 0,-1 1 0,1-1 0,-1 0 0,0 1 0,1-1 0,-2 1 0,2-1 0,-1 1 0,0-1 0,1 1 0,-1-1 0,2 0 0,-1 0 0,0 0 0,0 1 0,0-1 0,0 0 0,-1 1 0,1 0 0,-1-1 0,0 1 0,1-1 0,0 1 0,1-1 0,-1 1 0,1-1 0,-1 1 0,1-1 0,1 1 0,-1-1 0,1 1 0,0-1 0,0 1 0,0-1 0,-1 0 0,0 1 0,0 0 0,-1 0 0,0 0 0,0-1 0,0 1 0,1-1 0,-1 1 0,0 0 0,0 0 0,0-1 0,0 1 0,0 0 0,0 0 0,0 0 0,0 0 0,2 0 0,-1 0 0,0 0 0,0 0 0,-1 0 0,0 0 0,0 0 0,0 0 0,0 0 0,0 0 0,-1 0 0,1 0 0,0 0 0,0 0 0,0 0 0,0 0 0,0 0 0,0 0 0,1 0 0,0 0 0,0 0 0,0 0 0,1 0 0,-1 0 0,1 0 0,0 0 0,-1 0 0,-1 0 0,1 0 0,-2 0 0,0 0 0,0 0 0,1 0 0,-1 0 0,0 0 0,0 0 0,0 0 0,0 0 0,1 0 0,-1 0 0,1 0 0,0 0 0,0 1 0,0 0 0,0 0 0,0 0 0,1 0 0,-1 0 0,1 0 0,-1-1 0,0 1 0,0 0 0,-1 0 0,1 0 0,-1 0 0,0 0 0,1 0 0,-1 0 0,1 0 0,0 0 0,-1 0 0,2 0 0,-1 0 0,0 0 0,0 0 0,1 0 0,-1-1 0,0 1 0,0 0 0,0-1 0,0 1 0,-1-1 0,1 1 0,-1 0 0,1-1 0,0 1 0,-1-1 0,1 1 0,0-1 0,0 0 0,0 1 0,0-1 0,0 1 0,0-1 0,-1 0 0,0 1 0,0-1 0,0 1 0,0-1 0,0 1 0,1 0 0,-1 0 0,-1-1 0,1 1 0,0-1 0,0 1 0,-1-1 0,1 1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3"/>
    </inkml:context>
    <inkml:brush xml:id="br0">
      <inkml:brushProperty name="width" value="0.025" units="cm"/>
      <inkml:brushProperty name="height" value="0.025" units="cm"/>
      <inkml:brushProperty name="transparency" value="204"/>
    </inkml:brush>
  </inkml:definitions>
  <inkml:trace contextRef="#ctx0" brushRef="#br0">0 19 24575,'3'0'0,"-1"0"0,-1 0 0,0 0 0,0 0 0,0 0 0,0 0 0,0 0 0,0 0 0,0 0 0,1 0 0,-1 0 0,1 0 0,0 0 0,0 0 0,0 0 0,-1 0 0,1 0 0,-1 0 0,1 0 0,-1 0 0,0 0 0,0-1 0,1 1 0,-1-1 0,0 1 0,0 0 0,1 0 0,-1-1 0,0 1 0,1-1 0,-1 0 0,1 1 0,-1-1 0,0 1 0,0-1 0,0 1 0,1-1 0,-1 1 0,0 0 0,0 0 0,0-1 0,0 1 0,0 0 0,0 0 0,0 0 0,0-1 0,1 1 0,0-1 0,-1 1 0,1 0 0,0-1 0,0 1 0,0-1 0,0 1 0,-1 0 0,1 0 0,-1 0 0,1 0 0,-1 0 0,1 0 0,0 0 0,-1-1 0,1 1 0,1-1 0,-2 1 0,2 0 0,-2-1 0,2 1 0,0-1 0,0 1 0,0 0 0,0-1 0,0 1 0,0 0 0,0-1 0,0 1 0,-1 0 0,1 0 0,-1 0 0,1 0 0,-1 0 0,1 0 0,0 0 0,-1 0 0,1 0 0,1 0 0,-1 0 0,1 0 0,-1 0 0,1 0 0,0 0 0,0 0 0,0 0 0,0 0 0,-1 0 0,0 0 0,0 0 0,0 0 0,0 0 0,1 0 0,0 0 0,-1 0 0,2 0 0,-1 0 0,-1 0 0,1 0 0,-1 0 0,-1 0 0,1 0 0,-1 0 0,1 0 0,-1 0 0,-1 0 0,0 1 0,1 0 0,-1-1 0,1 2 0,0-1 0,0 0 0,0 0 0,0 0 0,-1 0 0,1 0 0,-1 0 0,1 0 0,-1 0 0,0 0 0,0 0 0,-1 0 0,1-1 0,-1 1 0,1 0 0,-1 0 0,1-1 0,-1 1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4"/>
    </inkml:context>
    <inkml:brush xml:id="br0">
      <inkml:brushProperty name="width" value="0.025" units="cm"/>
      <inkml:brushProperty name="height" value="0.025" units="cm"/>
      <inkml:brushProperty name="transparency" value="204"/>
    </inkml:brush>
  </inkml:definitions>
  <inkml:trace contextRef="#ctx0" brushRef="#br0">1 37 24575,'2'0'0,"0"0"0,-1 0 0,0 0 0,0 0 0,0 0 0,0 0 0,-1 0 0,1 0 0,0-1 0,0 1 0,0 0 0,0 0 0,0 0 0,0 0 0,0 0 0,0 0 0,-1-1 0,1 1 0,0-1 0,0 0 0,0 1 0,0 0 0,0-1 0,-1 1 0,1 0 0,0 0 0,0 0 0,1 0 0,0-1 0,0 0 0,0 0 0,0 0 0,0 0 0,-1 0 0,-1 0 0,2 0 0,-2 0 0,2 1 0,-1-1 0,0 0 0,1 1 0,-1-1 0,1 1 0,-1-1 0,0 1 0,1-1 0,-1 1 0,0-1 0,1 1 0,-1-1 0,1 1 0,0-1 0,0 1 0,1-2 0,-1 1 0,1 0 0,-1 1 0,1-1 0,-1 1 0,0 0 0,0-1 0,0 0 0,1 0 0,-1 0 0,1 1 0,-1-1 0,1 1 0,-1-1 0,1 1 0,0 0 0,-1-1 0,2 1 0,-1 0 0,1-1 0,-1 1 0,0-1 0,0 1 0,0-1 0,-1 1 0,1 0 0,-1 0 0,0 0 0,1 0 0,1 0 0,-1 0 0,-1 0 0,1 0 0,-1 0 0,0 0 0,0 0 0,0 0 0,1 0 0,0 0 0,-1 0 0,1 0 0,0 0 0,0 0 0,1 0 0,0 0 0,-1 1 0,0-1 0,0 1 0,-1 0 0,0 0 0,0-1 0,-1 1 0,1-1 0,0 1 0,-1-1 0,1 1 0,-1-1 0,0 1 0,0-1 0,0 0 0,0 1 0,0 0 0,0-1 0,0 1 0,0 0 0,0-1 0,0 1 0,1 0 0,-1 0 0,0-1 0,1 1 0,-1 0 0,1 0 0,0 0 0,-1 0 0,2 0 0,-2 0 0,0 0 0,0 0 0,0-1 0,0 1 0,0 1 0,0-1 0,1 0 0,-1 0 0,0 0 0,0 0 0,0-1 0,0 2 0,0-2 0,0 1 0,0-1 0,0 1 0,0 0 0,0 0 0,1 0 0,-1 0 0,1-1 0,-2 1 0,1-1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5"/>
    </inkml:context>
    <inkml:brush xml:id="br0">
      <inkml:brushProperty name="width" value="0.025" units="cm"/>
      <inkml:brushProperty name="height" value="0.025" units="cm"/>
      <inkml:brushProperty name="transparency" value="204"/>
    </inkml:brush>
  </inkml:definitions>
  <inkml:trace contextRef="#ctx0" brushRef="#br0">0 8 24575,'2'0'0,"0"0"0,0 0 0,-1 0 0,1 0 0,-1 0 0,0 0 0,0 0 0,0 0 0,0 0 0,0 0 0,0 0 0,0 0 0,0 0 0,0 0 0,0 0 0,1 0 0,-1 0 0,0 0 0,0 0 0,0 0 0,0 0 0,0 0 0,0 0 0,0 0 0,1 0 0,-1 0 0,0 0 0,0-1 0,1 1 0,-1-1 0,0 1 0,1 0 0,-1 0 0,0 0 0,0 0 0,0 0 0,1-1 0,-1 1 0,0-1 0,0 1 0,1 0 0,-1 0 0,0 0 0,0 0 0,0 0 0,0 0 0,1 0 0,-1 0 0,0 0 0,0 0 0,0-1 0,0 1 0,1 0 0,-1-1 0,1 1 0,-1 0 0,1 0 0,-1 0 0,0-1 0,1 1 0,-1-1 0,0 1 0,0 0 0,0 0 0,0 0 0,0 0 0,0 0 0,0 0 0,0 0 0,-1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6"/>
    </inkml:context>
    <inkml:brush xml:id="br0">
      <inkml:brushProperty name="width" value="0.025" units="cm"/>
      <inkml:brushProperty name="height" value="0.025" units="cm"/>
      <inkml:brushProperty name="transparency" value="204"/>
    </inkml:brush>
  </inkml:definitions>
  <inkml:trace contextRef="#ctx0" brushRef="#br0">1 41 24575,'2'0'0,"1"0"0,-2 0 0,0 0 0,0-1 0,0 0 0,-1 0 0,1 0 0,0 1 0,0 0 0,-1-1 0,1 1 0,0 0 0,0-1 0,0 1 0,-1-1 0,1 1 0,-1-1 0,1 1 0,-1-1 0,0 0 0,1 0 0,0 1 0,1-2 0,-1 1 0,1 0 0,-1-1 0,1 1 0,0 0 0,0 0 0,-1 0 0,0 0 0,1 0 0,-1 0 0,0 0 0,0 1 0,0-1 0,0 1 0,0 0 0,0 0 0,0 0 0,1 0 0,-1 0 0,1-1 0,-1 1 0,0 0 0,0 0 0,0 0 0,0-1 0,1 1 0,0-1 0,0 0 0,0 1 0,0-1 0,0 0 0,1 0 0,-1 0 0,0 1 0,1-1 0,-1 1 0,0-1 0,1 1 0,-1-1 0,1 1 0,0 0 0,0-1 0,0 1 0,0-1 0,0 0 0,1 0 0,0 1 0,1 0 0,-1 0 0,1 0 0,-1 0 0,0 0 0,0 0 0,-1 0 0,0 0 0,-1 0 0,1 0 0,0 0 0,0 0 0,0 0 0,0 0 0,0 0 0,1 0 0,-1 0 0,0 0 0,0 0 0,-1 0 0,1 0 0,-1 0 0,1 0 0,-1 0 0,1 0 0,-1 0 0,0 0 0,-1 0 0,1 0 0,0 0 0,0 0 0,-1 0 0,1 0 0,0 1 0,0-1 0,0 1 0,0 0 0,1-1 0,-1 1 0,0 0 0,0 0 0,-1 0 0,1-1 0,0 1 0,0 0 0,1 0 0,-1 0 0,0 1 0,1-1 0,-1 1 0,0-1 0,1 0 0,-1 1 0,0-1 0,0 0 0,0 0 0,0 0 0,0 0 0,1 0 0,0 0 0,0 1 0,-1-1 0,1 0 0,1 1 0,-1-1 0,0 1 0,0-1 0,0 1 0,0-1 0,0 0 0,0 0 0,0 0 0,-1 0 0,0 0 0,0 0 0,0-1 0,0 1 0,0 0 0,-1 0 0,0-1 0,0 1 0,0 0 0,-1-1 0,1 1 0,-1-1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7"/>
    </inkml:context>
    <inkml:brush xml:id="br0">
      <inkml:brushProperty name="width" value="0.025" units="cm"/>
      <inkml:brushProperty name="height" value="0.025" units="cm"/>
      <inkml:brushProperty name="transparency" value="204"/>
    </inkml:brush>
  </inkml:definitions>
  <inkml:trace contextRef="#ctx0" brushRef="#br0">1 52 24575,'2'-1'0,"0"0"0,0 0 0,0 0 0,1-1 0,0 1 0,0 0 0,-1 0 0,0-1 0,0 1 0,0 0 0,0 0 0,0-1 0,0 1 0,0 0 0,0 0 0,0 0 0,-1 0 0,1-1 0,0 1 0,0 0 0,-1 0 0,1 0 0,-1 0 0,1 1 0,-1-1 0,1 1 0,-1-1 0,0 0 0,1 0 0,0 0 0,0 1 0,0-1 0,1 0 0,-1 0 0,1 0 0,0 0 0,0-1 0,0 1 0,1 0 0,-1 0 0,1 0 0,-2 1 0,0 0 0,-1 0 0,0 0 0,-1-1 0,1 1 0,1 0 0,0 0 0,1 0 0,0-1 0,3 1 0,0-1 0,2 0 0,-1 0 0,0 1 0,-2-1 0,0 1 0,1-1 0,-1 1 0,1 0 0,-1 0 0,-1 0 0,1 0 0,0 0 0,1 0 0,-1 0 0,1 0 0,-1 0 0,-1 0 0,0 0 0,0 0 0,0 0 0,1 0 0,-1 0 0,1 0 0,0 0 0,-1 0 0,0 0 0,0 0 0,-1 0 0,1 0 0,-1 0 0,0 0 0,0 0 0,0 0 0,0 0 0,0 0 0,1 0 0,-1 0 0,0 0 0,1 0 0,-1 0 0,0 0 0,-1 0 0,-1 0 0,0 1 0,1 0 0,0 0 0,0 0 0,0-1 0,0 1 0,1 0 0,-1 0 0,1 1 0,-1-1 0,1 0 0,0 0 0,0 0 0,1 0 0,0 0 0,1 0 0,-1 1 0,1-1 0,0 2 0,-1-1 0,0 0 0,0-1 0,-1 1 0,0-1 0,-1 0 0,1-1 0,-2 1 0,1 0 0,0-1 0,0 1 0,0 0 0,-1-1 0,0 1 0,0-1 0,0 1 0,0-1 0,0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1"/>
    </inkml:context>
    <inkml:brush xml:id="br0">
      <inkml:brushProperty name="width" value="0.025" units="cm"/>
      <inkml:brushProperty name="height" value="0.025" units="cm"/>
      <inkml:brushProperty name="transparency" value="204"/>
    </inkml:brush>
  </inkml:definitions>
  <inkml:trace contextRef="#ctx0" brushRef="#br0">1 1 24575,'0'2'0,"1"1"0,1-1 0,0 1 0,1-1 0,-1 0 0,0 0 0,0 0 0,0 0 0,0 0 0,0 0 0,1 1 0,0-1 0,0 0 0,0 1 0,0-1 0,0 1 0,1-1 0,-1 1 0,0-1 0,0 0 0,0 0 0,-1-1 0,1 1 0,-2 0 0,1-1 0,0 1 0,-1-1 0,1 0 0,0 1 0,0-1 0,0 0 0,0 1 0,0 0 0,0-1 0,1 1 0,-1 0 0,-1-1 0,1 1 0,0 0 0,0-1 0,0 0 0,0 1 0,0-1 0,0 1 0,0-1 0,0 1 0,0 0 0,0 0 0,0 0 0,1 0 0,0 0 0,0 1 0,0-1 0,1 0 0,-1 0 0,0 0 0,0 0 0,0 0 0,1 1 0,0-1 0,1 0 0,0 1 0,0 0 0,0 0 0,-1 0 0,1-1 0,-1 1 0,2-1 0,-1 1 0,0 0 0,0 0 0,1 0 0,2 1 0,1 0 0,2 1 0,1 0 0,-3-1 0,-1 0 0,-2-1 0,-1 0 0,-1-1 0,0 0 0,-1 0 0,-1 0 0,1 0 0,-1 0 0,1 0 0,1 1 0,0 0 0,1 1 0,0-1 0,0 1 0,0 0 0,0 0 0,0 0 0,-1-1 0,0 0 0,0 0 0,0 0 0,0-1 0,0 1 0,-1-1 0,0 0 0,1 0 0,-1 0 0,1-1 0,-1 1 0,0 0 0,0 0 0,1 0 0,0 0 0,1 1 0,0-1 0,0 0 0,1 0 0,0 1 0,0 0 0,0 0 0,0 0 0,-1-1 0,-1-1 0,-1 1 0,-1-1 0,0 0 0,0 1 0,0-1 0,0 0 0,1 0 0,-1 0 0,1 0 0,-1 0 0,0 0 0,0 0 0,0 0 0,0 0 0,-1-1 0,1 1 0,-1 0 0,1 0 0,-1-1 0,0 1 0,1 0 0,-1 0 0,1-1 0,-1 0 0,0 1 0,1 0 0,-1 0 0,0-1 0,0 1 0,0 0 0,0 0 0,1-1 0,-1 1 0,1 0 0,0 0 0,0 1 0,1-1 0,1 1 0,-1 0 0,0-1 0,-2 0 0,1 0 0,-2-1 0,1 1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8"/>
    </inkml:context>
    <inkml:brush xml:id="br0">
      <inkml:brushProperty name="width" value="0.025" units="cm"/>
      <inkml:brushProperty name="height" value="0.025" units="cm"/>
      <inkml:brushProperty name="transparency" value="204"/>
    </inkml:brush>
  </inkml:definitions>
  <inkml:trace contextRef="#ctx0" brushRef="#br0">0 22 24575,'2'0'0,"0"-1"0,0 0 0,-1 0 0,1 1 0,0-1 0,-1 1 0,0 0 0,1-1 0,0 1 0,0 0 0,1-1 0,-1 1 0,0-1 0,1 1 0,-1-1 0,0 0 0,0 0 0,-1 1 0,1-1 0,0 0 0,-1 0 0,0 0 0,0 1 0,1-1 0,-1 0 0,1 0 0,0 1 0,0-1 0,-1 1 0,0-1 0,0 1 0,1-1 0,0 0 0,0 1 0,-1-1 0,1 1 0,0 0 0,-1 0 0,1 0 0,-1 0 0,0 0 0,1 0 0,0 0 0,0 0 0,0 0 0,0 0 0,-1 0 0,1 0 0,0 0 0,-1 0 0,-1 0 0,1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89"/>
    </inkml:context>
    <inkml:brush xml:id="br0">
      <inkml:brushProperty name="width" value="0.025" units="cm"/>
      <inkml:brushProperty name="height" value="0.025" units="cm"/>
      <inkml:brushProperty name="transparency" value="204"/>
    </inkml:brush>
  </inkml:definitions>
  <inkml:trace contextRef="#ctx0" brushRef="#br0">31 0 24575,'-6'0'0,"1"0"0,-1 0 0,3 0 0,0 0 0,2 0 0,-1 0 0,1 0 0,0 0 0,0 0 0,0 0 0,1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0"/>
    </inkml:context>
    <inkml:brush xml:id="br0">
      <inkml:brushProperty name="width" value="0.025" units="cm"/>
      <inkml:brushProperty name="height" value="0.025" units="cm"/>
      <inkml:brushProperty name="transparency" value="204"/>
    </inkml:brush>
  </inkml:definitions>
  <inkml:trace contextRef="#ctx0" brushRef="#br0">113 27 24575,'-2'-3'0,"0"0"0,-2 1 0,1 0 0,0 1 0,0-1 0,1 1 0,1 0 0,-1 0 0,1 0 0,-1 0 0,1 0 0,0-1 0,0 1 0,-1 1 0,1-1 0,-1 0 0,1 1 0,0 0 0,0 0 0,0-1 0,0 1 0,0-1 0,0 1 0,0 0 0,0 0 0,-1 0 0,1 0 0,0 0 0,-1 0 0,1 0 0,-1 0 0,0 0 0,0 0 0,0 0 0,0 0 0,0 0 0,0 0 0,1 0 0,-1 0 0,1 0 0,-1 0 0,1 0 0,-1 0 0,0 0 0,1 0 0,-1 0 0,-1 0 0,1 0 0,-1 0 0,0 0 0,0 0 0,0 0 0,-1 0 0,1 0 0,0 0 0,0 0 0,1 0 0,0 0 0,1 0 0,1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9"/>
    </inkml:context>
    <inkml:brush xml:id="br0">
      <inkml:brushProperty name="width" value="0.025" units="cm"/>
      <inkml:brushProperty name="height" value="0.025" units="cm"/>
      <inkml:brushProperty name="transparency" value="204"/>
    </inkml:brush>
  </inkml:definitions>
  <inkml:trace contextRef="#ctx0" brushRef="#br0">0 89 24575,'3'0'0,"0"0"0,-2 0 0,1-1 0,0 1 0,-1-1 0,1 1 0,0-1 0,0 0 0,0 0 0,0 0 0,0 0 0,0-1 0,0 1 0,0-1 0,0 1 0,-1 0 0,2 0 0,-1 0 0,0 1 0,1-1 0,-1 0 0,0 0 0,0-1 0,0 1 0,-1 0 0,1 0 0,0 0 0,0 0 0,1 0 0,-1 1 0,1-2 0,0 1 0,0-1 0,1 0 0,0 1 0,1 0 0,-1-1 0,1 1 0,-1-1 0,1 0 0,0 0 0,0 1 0,0 0 0,1-1 0,1 0 0,0 0 0,-1 0 0,0 0 0,-1 0 0,0 0 0,0 1 0,-1-1 0,1 1 0,0 0 0,-1 0 0,1 0 0,-1-1 0,0 1 0,0 0 0,0 0 0,0-1 0,0 0 0,0 1 0,1-1 0,0 1 0,0-1 0,1 1 0,0-1 0,-2 2 0,1-1 0,0 1 0,2 0 0,0 0 0,0-1 0,0 1 0,0-1 0,-1 1 0,-1 0 0,0 0 0,0 0 0,-1 0 0,1 0 0,-2 0 0,1 0 0,-2 0 0,1 0 0,0 1 0,0-1 0,0 1 0,-1 1 0,1-1 0,0 1 0,1 0 0,-1-1 0,1 1 0,-1-1 0,0 0 0,1 0 0,-1-1 0,0 1 0,0 0 0,0 0 0,-1 0 0,1 0 0,0-1 0,-1 1 0,1 0 0,-1-1 0,1 1 0,-1 0 0,0-1 0,0 1 0,-1 0 0,1-1 0,-1 1 0,0-1 0,0 1 0,1-1 0,0 1 0,0 0 0,-1 0 0,1-1 0,0 1 0,0 0 0,0 0 0,0-1 0,0 1 0,-2-1 0,1 1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0"/>
    </inkml:context>
    <inkml:brush xml:id="br0">
      <inkml:brushProperty name="width" value="0.025" units="cm"/>
      <inkml:brushProperty name="height" value="0.025" units="cm"/>
      <inkml:brushProperty name="transparency" value="204"/>
    </inkml:brush>
  </inkml:definitions>
  <inkml:trace contextRef="#ctx0" brushRef="#br0">1 1 24575,'2'1'0,"1"0"0,0 1 0,0 0 0,-1 0 0,1-1 0,-2 0 0,1 0 0,-2-1 0,1 1 0,0 0 0,0-1 0,0 1 0,0 0 0,-1-1 0,1 1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21"/>
    </inkml:context>
    <inkml:brush xml:id="br0">
      <inkml:brushProperty name="width" value="0.025" units="cm"/>
      <inkml:brushProperty name="height" value="0.025" units="cm"/>
      <inkml:brushProperty name="transparency" value="204"/>
    </inkml:brush>
  </inkml:definitions>
  <inkml:trace contextRef="#ctx0" brushRef="#br0">1 63 24575,'0'-2'0,"0"0"0,1-1 0,1-1 0,0 0 0,0-1 0,-1 2 0,0 2 0,0-1 0,0 1 0,1 1 0,-1-1 0,0 1 0,0-1 0,0 1 0,1-1 0,-1 0 0,0 1 0,1-1 0,-1 0 0,0 0 0,1 1 0,-1-1 0,2 0 0,-2 0 0,2 1 0,-1-1 0,0 1 0,1-1 0,0 1 0,0-1 0,1-1 0,0 1 0,0 0 0,0 0 0,1 0 0,-1-1 0,1 1 0,0-1 0,-1 1 0,1 0 0,0 0 0,-1 0 0,1 0 0,0 0 0,1-1 0,0 0 0,-1 1 0,-1 1 0,0-1 0,-1 1 0,0 0 0,0 0 0,-2 0 0,2 1 0,-2 0 0,0 1 0,1 1 0,-1 1 0,1-2 0,-1 0 0,0 1 0,1-1 0,-1 1 0,0-1 0,0 1 0,0 0 0,0 0 0,0 1 0,-1 1 0,0 1 0,0 0 0,0 0 0,0-2 0,1-1 0,0-1 0,0 0 0,0-1 0,0 1 0,-1 1 0,1-1 0,0 0 0,0 1 0,1-1 0,-1-1 0,0 1 0,1 0 0,-1 0 0,0-1 0,1 1 0,-1-1 0,0 1 0,1 0 0,-1 0 0,0-1 0,0 1 0,0 0 0,1-1 0,-1 1 0,0-1 0,1 1 0,-1 0 0,1 0 0,0 0 0,-1 0 0,0 0 0,0 1 0,1-1 0,-1 0 0,2 0 0,-1 0 0,-1 0 0,1 0 0,-1 0 0,-1 0 0,1-1 0,-1 1 0,0-2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1"/>
    </inkml:context>
    <inkml:brush xml:id="br0">
      <inkml:brushProperty name="width" value="0.025" units="cm"/>
      <inkml:brushProperty name="height" value="0.025" units="cm"/>
      <inkml:brushProperty name="transparency" value="204"/>
    </inkml:brush>
  </inkml:definitions>
  <inkml:trace contextRef="#ctx0" brushRef="#br0">0 0 24575,'1'3'0,"0"0"0,0-1 0,1 1 0,-1 0 0,0-1 0,0 0 0,0 0 0,0 0 0,1 0 0,-1 1 0,1 0 0,-2-1 0,1 0 0,-1-1 0,0 1 0,0 0 0,0 0 0,1 1 0,-1-1 0,1 0 0,-1 0 0,0 0 0,0 0 0,0 0 0,0 0 0,0 0 0,0 0 0,0 0 0,0-1 0,0 1 0,0 0 0,0 1 0,0-1 0,0 0 0,0 1 0,0-1 0,0 1 0,0-1 0,0 1 0,0-1 0,0 2 0,0-2 0,0 0 0,0-2 0,0 1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2"/>
    </inkml:context>
    <inkml:brush xml:id="br0">
      <inkml:brushProperty name="width" value="0.025" units="cm"/>
      <inkml:brushProperty name="height" value="0.025" units="cm"/>
      <inkml:brushProperty name="transparency" value="204"/>
    </inkml:brush>
  </inkml:definitions>
  <inkml:trace contextRef="#ctx0" brushRef="#br0">52 0 24575,'0'3'0,"0"1"0,0 2 0,0 0 0,-1 0 0,0-1 0,1-1 0,-1 1 0,1-2 0,-1 0 0,-1 0 0,0-1 0,1 1 0,-1-1 0,1 1 0,-1-2 0,1 0 0,0 1 0,0 0 0,-1-1 0,1 1 0,0-2 0,0 2 0,0-1 0,-1-1 0,1 1 0,-1 0 0,0-1 0,0 1 0,1-1 0,-1 1 0,1 0 0,0-1 0,0 1 0,1 0 0,-1-1 0,0 1 0,0 0 0,1 0 0,-1 1 0,0-1 0,0 0 0,1-1 0,-1 2 0,0-1 0,0 0 0,1 0 0,-2 1 0,2-1 0,-2 0 0,2 0 0,0-1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3"/>
    </inkml:context>
    <inkml:brush xml:id="br0">
      <inkml:brushProperty name="width" value="0.025" units="cm"/>
      <inkml:brushProperty name="height" value="0.025" units="cm"/>
      <inkml:brushProperty name="transparency" value="204"/>
    </inkml:brush>
  </inkml:definitions>
  <inkml:trace contextRef="#ctx0" brushRef="#br0">0 98 24575,'0'-3'0,"0"0"0,1 3 0,1-2 0,0 0 0,1-1 0,-1 1 0,0 1 0,0-2 0,-1-1 0,1-1 0,-1 1 0,1 1 0,0 1 0,1 0 0,2 0 0,1 2 0,0-1 0,1 0 0,0-1 0,-2-1 0,1 0 0,-1 0 0,-1 0 0,0 1 0,0 0 0,0 1 0,0-1 0,0 1 0,-1-1 0,1 0 0,-1-1 0,0 1 0,0 0 0,1 1 0,-1-1 0,0 0 0,0 1 0,0-1 0,1 1 0,-1 0 0,0-1 0,0 1 0,0 0 0,0 1 0,0-1 0,0 0 0,0-1 0,0 1 0,-1 1 0,-1 0 0,0-1 0,0 0 0,-1 1 0,0-1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6"/>
    </inkml:context>
    <inkml:brush xml:id="br0">
      <inkml:brushProperty name="width" value="0.025" units="cm"/>
      <inkml:brushProperty name="height" value="0.025" units="cm"/>
      <inkml:brushProperty name="transparency" value="204"/>
    </inkml:brush>
  </inkml:definitions>
  <inkml:trace contextRef="#ctx0" brushRef="#br0">0 0 24575,'4'5'0,"0"0"0,2 1 0,-1-1 0,1 0 0,0-1 0,-2 1 0,1-2 0,-1 1 0,-1-1 0,0-1 0,0 1 0,0 0 0,0 0 0,0 0 0,-1 1 0,1-1 0,0 0 0,-1-1 0,0 1 0,0-1 0,0 0 0,1 1 0,0-1 0,-1 1 0,1 0 0,0-1 0,0 1 0,-1-1 0,1 1 0,-1 0 0,0-1 0,0 0 0,0 1 0,0-1 0,1 1 0,0 0 0,0 0 0,1 0 0,0 0 0,0 1 0,0-2 0,0 1 0,0 0 0,0 0 0,-1-1 0,0-1 0,0 0 0,-1 0 0,1 1 0,0-1 0,-1 1 0,1-1 0,0 1 0,-1 0 0,1 0 0,0-1 0,0 1 0,0-1 0,0 1 0,1-1 0,-1 1 0,1 0 0,-1-1 0,1 1 0,0-1 0,0 1 0,1 0 0,0-1 0,-1 1 0,0-1 0,-1 1 0,0-1 0,0 0 0,0 0 0,0 0 0,0-1 0,0 1 0,0-1 0,0 1 0,1 0 0,0 0 0,-1-1 0,0 1 0,0-1 0,-1 1 0,1 0 0,0-1 0,-1 0 0,0 0 0,0 1 0,0-1 0,1 0 0,0 0 0,-1 1 0,1-1 0,-1 1 0,0 0 0,0-1 0,0 1 0,0-1 0,0 0 0,1 1 0,0-1 0,-1 0 0,1 0 0,0 0 0,-1 1 0,1-1 0,0 1 0,-1 0 0,0-1 0,2 4 0,-3-3 0,3 2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78"/>
    </inkml:context>
    <inkml:brush xml:id="br0">
      <inkml:brushProperty name="width" value="0.025" units="cm"/>
      <inkml:brushProperty name="height" value="0.025" units="cm"/>
      <inkml:brushProperty name="transparency" value="204"/>
    </inkml:brush>
  </inkml:definitions>
  <inkml:trace contextRef="#ctx0" brushRef="#br0">3143 3028 24575,'-10'2'0,"-8"3"0,0 0 0,1-1 0,2 0 0,1-1 0,2 1 0,1-1 0,1 2 0,-1 0 0,1 0 0,-4 0 0,0-1 0,0 1 0,0 0 0,2 1 0,-2-1 0,-1 0 0,1 0 0,-1 1 0,1 1 0,0 0 0,-2 1 0,0-2 0,1 2 0,0-1 0,3 2 0,1 0 0,-2 0 0,-1 0 0,-3 1 0,0-1 0,1 0 0,-1-1 0,2-1 0,-1-2 0,1-3 0,3 0 0,1-2 0,1 0 0,1 1 0,0 1 0,2 0 0,0 0 0,0-1 0,-1-1 0,-1 0 0,0 0 0,0 0 0,-2 0 0,-2 0 0,-1 0 0,0-3 0,1-2 0,-1-2 0,-1-2 0,0 0 0,1 0 0,3 0 0,0-1 0,0 2 0,-1 0 0,-1 1 0,0 0 0,0-1 0,-1 1 0,2-1 0,0 0 0,1 0 0,1-1 0,0 0 0,0 0 0,0 2 0,-1 0 0,1 0 0,-2-1 0,0 1 0,1 0 0,0 3 0,0 2 0,0 0 0,-3-1 0,-2 1 0,-2-1 0,-2 1 0,-2-1 0,-12-3 0,-15 1 0,-22 2 0,23-1 0,-2 1 0,-6 0 0,-1 1 0,-3-1 0,-1 0 0,4 0 0,1-1 0,-37 1 0,16-1 0,20 0 0,13 0 0,10 1 0,6 0 0,5-1 0,4 2 0,2-1 0,3-2 0,1 3 0,2 0 0,1-1 0,0 0 0,-1 0 0,-1 1 0,-1-2 0,-2 2 0,0-3 0,-2-3 0,-2 2 0,1-1 0,-1 0 0,2 0 0,-2 0 0,2-2 0,-1 1 0,0 0 0,1-1 0,0-3 0,-1-1 0,-2-1 0,0 0 0,0 0 0,2-1 0,3 1 0,1-1 0,-1 0 0,-2-3 0,-6-9 0,-9-8 0,-5-7 0,-2 1 0,3 6 0,10 8 0,7 8 0,7 5 0,6 4 0,3 2 0,0 1 0,1 1 0,-1-1 0,1 1 0,2-1 0,0 0 0,0 1 0,0 1 0,0 1 0,0 0 0,0-3 0,0 0 0,0-1 0,0 0 0,0 0 0,0 1 0,0 0 0,0-1 0,0 1 0,0-1 0,2 1 0,1 0 0,1-1 0,1 1 0,-1-1 0,3-3 0,-2 1 0,3 0 0,-1-2 0,-1 1 0,0 1 0,0-2 0,1 1 0,1-1 0,0-2 0,0-1 0,-1 1 0,-1 0 0,2 2 0,-3 1 0,1 0 0,-1 0 0,0 1 0,0 0 0,-2 2 0,-1 2 0,-1-3 0,-1 4 0,1-4 0,2 4 0,-1-3 0,1-3 0,-2-1 0,-1-2 0,0-3 0,0-1 0,0-2 0,0-4 0,0-5 0,0 0 0,0 0 0,0 7 0,0 6 0,0 4 0,0 0 0,0-6 0,0-11 0,0-12 0,-1-13 0,-7-10 0,-6-2 0,-5 8 0,0 14 0,2 12 0,8 17 0,-1 1 0,5 10 0,-1-2 0,-1-1 0,0-2 0,-1-4 0,-2-2 0,-3-4 0,0-2 0,-1 1 0,0 1 0,2 3 0,2 1 0,1 2 0,1 0 0,-1 0 0,0 4 0,2-1 0,1 1 0,-1-2 0,0-3 0,-1-2 0,-2-8 0,-3-6 0,6 17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7"/>
    </inkml:context>
    <inkml:brush xml:id="br0">
      <inkml:brushProperty name="width" value="0.025" units="cm"/>
      <inkml:brushProperty name="height" value="0.025" units="cm"/>
      <inkml:brushProperty name="transparency" value="204"/>
    </inkml:brush>
  </inkml:definitions>
  <inkml:trace contextRef="#ctx0" brushRef="#br0">1 96 24575,'1'-3'0,"1"0"0,0 1 0,1-1 0,-1 1 0,1-1 0,-1 1 0,1 0 0,0 0 0,-2 1 0,1-1 0,0 1 0,-1 0 0,1 0 0,0-1 0,0 1 0,1 0 0,-1 0 0,1 0 0,0 0 0,0 0 0,0 0 0,-1 0 0,0 0 0,1 1 0,-1-1 0,0 1 0,0 0 0,0 0 0,1 0 0,0 0 0,1-1 0,-1 1 0,1-1 0,1 0 0,0 0 0,0 0 0,0 0 0,0 0 0,1 0 0,-1-1 0,0 1 0,0-1 0,0 0 0,-1 1 0,0-1 0,0 1 0,-1-1 0,1 1 0,-1 0 0,0 0 0,0 0 0,0 1 0,0-1 0,1 0 0,-1-1 0,0 1 0,0 0 0,-1 0 0,1-1 0,0 1 0,0 0 0,1-1 0,0 0 0,0 0 0,1 1 0,-1-1 0,0 1 0,0-1 0,0 1 0,0-1 0,0 0 0,-1 0 0,-1 1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7"/>
    </inkml:context>
    <inkml:brush xml:id="br0">
      <inkml:brushProperty name="width" value="0.025" units="cm"/>
      <inkml:brushProperty name="height" value="0.025" units="cm"/>
      <inkml:brushProperty name="transparency" value="204"/>
    </inkml:brush>
  </inkml:definitions>
  <inkml:trace contextRef="#ctx0" brushRef="#br0">11 18 24575,'-1'-2'0,"1"0"0,-1 0 0,1 1 0,0-1 0,0 2 0,-1-1 0,1 1 0,-1-1 0,0 0 0,1 0 0,-1 0 0,0 0 0,1 1 0,-1-1 0,1 1 0,-1-1 0,0 1 0,1-1 0,-1 1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8"/>
    </inkml:context>
    <inkml:brush xml:id="br0">
      <inkml:brushProperty name="width" value="0.025" units="cm"/>
      <inkml:brushProperty name="height" value="0.025" units="cm"/>
      <inkml:brushProperty name="transparency" value="204"/>
    </inkml:brush>
  </inkml:definitions>
  <inkml:trace contextRef="#ctx0" brushRef="#br0">1 1 24575,'0'2'0,"1"0"0,0 1 0,2-1 0,-1 0 0,0 0 0,0 0 0,-1-1 0,1 1 0,0 0 0,0 0 0,0 0 0,1 1 0,-1-1 0,1 0 0,0 0 0,0 1 0,0-1 0,0 0 0,0 0 0,0 0 0,-1 0 0,0-1 0,0 1 0,0-1 0,-1 1 0,1-1 0,-1 0 0,1 1 0,0-1 0,0 0 0,-1 0 0,1 1 0,0-1 0,0 1 0,0-1 0,0 1 0,-1-1 0,1 1 0,-1-1 0,1 1 0,0-1 0,0 0 0,0 0 0,-1 1 0,1-1 0,0 1 0,0 0 0,0 0 0,0-1 0,0 1 0,0 0 0,1 0 0,0 1 0,0-1 0,0 0 0,0 0 0,0-1 0,0 1 0,0 0 0,1 0 0,0 1 0,1-1 0,-1 1 0,0-1 0,0 1 0,0 0 0,1-1 0,-1 0 0,1 1 0,0-1 0,-1 1 0,2 0 0,1 0 0,1 1 0,2 1 0,0-1 0,-2 0 0,0 0 0,-3-1 0,-1-1 0,0 1 0,-1-1 0,0-1 0,-1 1 0,0 0 0,1-1 0,-1 1 0,1 1 0,1 0 0,0 0 0,1 1 0,0-1 0,-1 1 0,1-1 0,-1 1 0,0-1 0,0-1 0,-1 1 0,1 0 0,-1-1 0,0 0 0,0 0 0,0 0 0,0 0 0,0 0 0,0-1 0,0 1 0,0-1 0,0 1 0,0 0 0,1 0 0,0 1 0,1-1 0,0 0 0,-1 0 0,2 0 0,0 1 0,-1 0 0,1-1 0,-2 0 0,-1-1 0,0 1 0,-1-1 0,0 0 0,-1 1 0,1-2 0,0 2 0,0-1 0,1 0 0,-1 0 0,-1-1 0,1 1 0,0 0 0,0 0 0,0 0 0,-1-1 0,0 1 0,1 0 0,-1-1 0,0 1 0,0 0 0,1 0 0,-1-1 0,0 1 0,1-1 0,-1 0 0,0 1 0,0 0 0,0 0 0,0-1 0,0 1 0,0 0 0,0-1 0,0 1 0,1 0 0,0 0 0,0 0 0,1 1 0,0 0 0,0-1 0,-1 0 0,-1 0 0,1 0 0,-2-1 0,1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4"/>
    </inkml:context>
    <inkml:brush xml:id="br0">
      <inkml:brushProperty name="width" value="0.025" units="cm"/>
      <inkml:brushProperty name="height" value="0.025" units="cm"/>
      <inkml:brushProperty name="transparency" value="204"/>
    </inkml:brush>
  </inkml:definitions>
  <inkml:trace contextRef="#ctx0" brushRef="#br0">1 89 24575,'1'-3'0,"0"0"0,1 1 0,1-1 0,-1 1 0,0 0 0,1 0 0,-1 0 0,0 0 0,0 1 0,0-1 0,-1 1 0,0 0 0,1 0 0,0 0 0,0 0 0,0 0 0,0 0 0,1 0 0,-1 0 0,1 0 0,-1 0 0,1 1 0,-1-1 0,0 0 0,0 1 0,0-1 0,-1 1 0,2 0 0,-1 0 0,1 0 0,0 0 0,0-1 0,1 1 0,0-1 0,0 0 0,1 0 0,-1 0 0,1 0 0,0 0 0,-1 0 0,1-1 0,-1 1 0,1-1 0,-2 0 0,1 1 0,-1 0 0,1 0 0,-1-1 0,-1 1 0,1 1 0,0-1 0,0 0 0,0 0 0,0 0 0,-1 0 0,1 0 0,0 0 0,-1 0 0,0 0 0,1 0 0,0-1 0,0 0 0,1 1 0,0-1 0,0 1 0,-1-1 0,1 1 0,-1 0 0,1-1 0,0 0 0,0 0 0,-2 1 0,0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5"/>
    </inkml:context>
    <inkml:brush xml:id="br0">
      <inkml:brushProperty name="width" value="0.025" units="cm"/>
      <inkml:brushProperty name="height" value="0.025" units="cm"/>
      <inkml:brushProperty name="transparency" value="204"/>
    </inkml:brush>
  </inkml:definitions>
  <inkml:trace contextRef="#ctx0" brushRef="#br0">0 159 24575,'0'-4'0,"0"0"0,0 0 0,0 0 0,0 0 0,0 2 0,0 0 0,0 0 0,0 0 0,1 0 0,0-1 0,0 2 0,0 0 0,0 0 0,-1-1 0,1 1 0,0 0 0,-1 0 0,1 0 0,-1-1 0,1 1 0,-1 0 0,1-1 0,-1 0 0,1 1 0,-1 0 0,1 0 0,0 0 0,0 0 0,0-1 0,0 1 0,1 0 0,0-1 0,0 1 0,0-1 0,0 1 0,-1-1 0,1 0 0,0 0 0,0 1 0,0-2 0,1 1 0,-1 0 0,0-1 0,1 2 0,0-1 0,1 0 0,-1 0 0,0 0 0,-1 0 0,1 1 0,-1-1 0,0 1 0,0-1 0,0 1 0,1-1 0,-1 0 0,1 0 0,0 0 0,0 0 0,0-1 0,1 1 0,0-1 0,0 0 0,0 0 0,0 1 0,0-1 0,1 1 0,-1-1 0,1 1 0,-1-1 0,0 0 0,0 1 0,1-1 0,-1 1 0,0-1 0,0 1 0,-1 0 0,0 1 0,-2 0 0,0 0 0,0 1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6"/>
    </inkml:context>
    <inkml:brush xml:id="br0">
      <inkml:brushProperty name="width" value="0.025" units="cm"/>
      <inkml:brushProperty name="height" value="0.025" units="cm"/>
      <inkml:brushProperty name="transparency" value="204"/>
    </inkml:brush>
  </inkml:definitions>
  <inkml:trace contextRef="#ctx0" brushRef="#br0">3 3 24575,'-1'-1'0,"1"-1"0,-1 3 0,1-1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7"/>
    </inkml:context>
    <inkml:brush xml:id="br0">
      <inkml:brushProperty name="width" value="0.025" units="cm"/>
      <inkml:brushProperty name="height" value="0.025" units="cm"/>
      <inkml:brushProperty name="transparency" value="204"/>
    </inkml:brush>
  </inkml:definitions>
  <inkml:trace contextRef="#ctx0" brushRef="#br0">83 0 24575,'-3'1'0,"0"0"0,0 1 0,-1 1 0,1-1 0,0-1 0,1 1 0,0-1 0,0 0 0,0 1 0,-1-1 0,0 0 0,0 0 0,1 0 0,0 0 0,0 1 0,1-1 0,0 1 0,1-1 0,-1 1 0,1 0 0,-1 0 0,0-1 0,0 1 0,0-1 0,1 0 0,-1 1 0,1 0 0,0 0 0,0 0 0,0 1 0,0-1 0,0 0 0,-1 0 0,1-1 0,-1 0 0,0 0 0,-1 0 0,1 0 0,0 1 0,0-2 0,-1 1 0,0 0 0,1 1 0,-1-1 0,1 1 0,0 0 0,-1 0 0,1 0 0,0 1 0,0 0 0,0 1 0,-1-1 0,1-1 0,0 0 0,0 0 0,-1 0 0,2-1 0,-1 1 0,1-1 0,-1-1 0,1 1 0,0-1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8"/>
    </inkml:context>
    <inkml:brush xml:id="br0">
      <inkml:brushProperty name="width" value="0.025" units="cm"/>
      <inkml:brushProperty name="height" value="0.025" units="cm"/>
      <inkml:brushProperty name="transparency" value="204"/>
    </inkml:brush>
  </inkml:definitions>
  <inkml:trace contextRef="#ctx0" brushRef="#br0">0 167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0,-1 0 0,1 0 0,-1 0 0,-1 0 0,0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99"/>
    </inkml:context>
    <inkml:brush xml:id="br0">
      <inkml:brushProperty name="width" value="0.025" units="cm"/>
      <inkml:brushProperty name="height" value="0.025" units="cm"/>
      <inkml:brushProperty name="transparency" value="204"/>
    </inkml:brush>
  </inkml:definitions>
  <inkml:trace contextRef="#ctx0" brushRef="#br0">0 1 24575,'0'2'0,"0"0"0,0 0 0,0-1 0,0 1 0,0 0 0,0-1 0,0 1 0,0-1 0,0 0 0,0 1 0,0-1 0,0 1 0,0 0 0,0-1 0,0 1 0,0 0 0,0 0 0,0-1 0,0 1 0,0 0 0,0 0 0,0-1 0,0 1 0,0-1 0,0 0 0,0 1 0,0-1 0,0 0 0,0 0 0,0 1 0,0-1 0,0 0 0,0 1 0,1-1 0,-1 1 0,1 0 0,0 0 0,-1 0 0,1 1 0,0 0 0,0 0 0,0 0 0,1 0 0,-1 1 0,1 0 0,0-1 0,-1 1 0,1-1 0,-1 0 0,1 0 0,0 1 0,0-1 0,-1 0 0,0 1 0,1-2 0,-1 1 0,1 0 0,-1-1 0,1 0 0,0 0 0,-1 1 0,1-1 0,0 1 0,0-1 0,0 1 0,0-1 0,0 0 0,0 0 0,0 0 0,0 0 0,-1-1 0,1 0 0,0 0 0,-1-1 0,1 1 0,-1 0 0,1-1 0,-2 1 0,1-1 0,-1 1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0"/>
    </inkml:context>
    <inkml:brush xml:id="br0">
      <inkml:brushProperty name="width" value="0.025" units="cm"/>
      <inkml:brushProperty name="height" value="0.025" units="cm"/>
      <inkml:brushProperty name="transparency" value="204"/>
    </inkml:brush>
  </inkml:definitions>
  <inkml:trace contextRef="#ctx0" brushRef="#br0">24 0 24575,'0'2'0,"0"0"0,0-1 0,0 0 0,-1 0 0,1 1 0,-1-1 0,1 0 0,0 0 0,-1 0 0,1 0 0,-1 0 0,1 0 0,0 1 0,0-1 0,0 0 0,-1 0 0,1 0 0,-1 1 0,0-1 0,0 1 0,1-1 0,-1 1 0,1-1 0,-1 1 0,1-1 0,0 0 0,-1 0 0,1 0 0,-1 1 0,1-1 0,0 1 0,-1 0 0,1 0 0,-1 0 0,0 0 0,1 0 0,0 0 0,0 0 0,0 0 0,-1 1 0,1 0 0,-1 1 0,1-1 0,0 1 0,-1 1 0,0-1 0,1 0 0,-1 2 0,0-1 0,0 0 0,1-1 0,0 0 0,0 0 0,-1 0 0,1-1 0,-1-1 0,1 0 0,0 0 0,0 0 0,0 0 0,0-1 0,0 1 0,0 0 0,0 1 0,0-1 0,0 1 0,0-1 0,0 1 0,0 1 0,1 2 0,0 3 0,2 0 0,0 0 0,-1-1 0,1-3 0,-2-2 0,0-1 0,-1 0 0,1-2 0,-1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1"/>
    </inkml:context>
    <inkml:brush xml:id="br0">
      <inkml:brushProperty name="width" value="0.025" units="cm"/>
      <inkml:brushProperty name="height" value="0.025" units="cm"/>
      <inkml:brushProperty name="transparency" value="204"/>
    </inkml:brush>
  </inkml:definitions>
  <inkml:trace contextRef="#ctx0" brushRef="#br0">11 1 24575,'0'1'0,"0"0"0,0 0 0,0 0 0,0 0 0,0 1 0,0-1 0,1 1 0,1 0 0,-1 0 0,1 0 0,-1 0 0,0 0 0,1 1 0,0-1 0,-1 0 0,1 0 0,0 1 0,-1-1 0,0 1 0,0 0 0,1-1 0,-1 0 0,0 0 0,0 0 0,0 0 0,0-1 0,-1 1 0,1-1 0,0 1 0,-1-1 0,1 1 0,0 0 0,0 0 0,0 0 0,0 0 0,0 0 0,0 0 0,0 0 0,-1-1 0,1 2 0,0-1 0,0 1 0,0 0 0,1-1 0,-1 1 0,-1-1 0,1 0 0,-1 1 0,1-1 0,0 1 0,-1 0 0,1-1 0,0 1 0,-1 1 0,1 0 0,1 0 0,-1-1 0,-1 0 0,1 0 0,-1 0 0,1-1 0,-1 0 0,1 1 0,-1 0 0,1 1 0,1 0 0,-1 1 0,0-1 0,-1 0 0,1-1 0,-1-1 0,0 1 0,0-2 0,0 1 0,0 0 0,0 0 0,1 1 0,0 0 0,-1 0 0,0-1 0,0 0 0,0 0 0,0 0 0,0-1 0,0 2 0,0-1 0,0 1 0,0 0 0,0 1 0,0 0 0,0 0 0,0 0 0,0-1 0,0-1 0,0 0 0,0 0 0,0 0 0,0 0 0,0 1 0,0-1 0,0 1 0,0-1 0,0 0 0,0 1 0,0 0 0,0 0 0,0 1 0,0 0 0,0-1 0,0 0 0,0 0 0,0 0 0,0 0 0,0 0 0,0-1 0,0 0 0,0 1 0,0 0 0,0-1 0,-1 1 0,0 0 0,1-1 0,0 1 0,-1-1 0,1 1 0,-1-1 0,-1 0 0,2-1 0,-1 1 0,0-1 0,0 1 0,0-1 0,1 1 0,-1-1 0,0 1 0,0-1 0,0 1 0,1-1 0,-1 0 0,-1 0 0,1 0 0,1 1 0,-1-1 0,0 0 0,1 0 0,-1 0 0,1-1 0,0 2 0,-1-1 0,1 0 0,-1 0 0,1 0 0,-1 2 0,1-2 0,-1 1 0,1-1 0,-1 0 0,1 1 0,-1-1 0,0 1 0,1 0 0,-1-1 0,1 1 0,-1-1 0,0 1 0,0-1 0,0 1 0,0 0 0,1 0 0,-1 0 0,0-1 0,1 1 0,-1-1 0,1 1 0,-1-1 0,0 1 0,1 0 0,-1-1 0,0 1 0,0 0 0,0-1 0,0 0 0,1 1 0,-1-2 0,1 1 0,-1 0 0,1 0 0,0 0 0,-1 0 0,1 1 0,-1-1 0,0 0 0,1 1 0,-1-1 0,0 1 0,1-1 0,-1 0 0,1 0 0,0 0 0,-1 0 0,0 0 0,0 0 0,1 0 0,-1 0 0,1 0 0,-2 0 0,2 1 0,-1-1 0,1 0 0,0 0 0,-1 1 0,1-1 0,-1 0 0,0 0 0,1 0 0,-1 1 0,0-1 0,1 0 0,-1 0 0,0 0 0,0 0 0,1 0 0,-1-1 0,1 1 0,-1 0 0,1-1 0,-1 1 0,0 0 0,1 0 0,-2 0 0,1-1 0,1 1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8"/>
    </inkml:context>
    <inkml:brush xml:id="br0">
      <inkml:brushProperty name="width" value="0.025" units="cm"/>
      <inkml:brushProperty name="height" value="0.025" units="cm"/>
      <inkml:brushProperty name="transparency" value="204"/>
    </inkml:brush>
  </inkml:definitions>
  <inkml:trace contextRef="#ctx0" brushRef="#br0">0 172 24575,'0'-4'0,"0"0"0,0-1 0,0 1 0,0 0 0,0 2 0,0 0 0,0 0 0,0-1 0,1 1 0,0-1 0,0 2 0,1-1 0,-2 1 0,1 0 0,0-1 0,-1 1 0,1 0 0,0 0 0,-1-1 0,1 1 0,-1-1 0,1 1 0,-1-1 0,1 0 0,0 1 0,-1 0 0,1 0 0,0-1 0,0 1 0,1 0 0,0-1 0,0 1 0,1-1 0,-1 0 0,0 1 0,-1-1 0,1 0 0,0 0 0,1 0 0,-1 0 0,1-1 0,0 1 0,-1-1 0,1 1 0,1 1 0,0-2 0,-1 1 0,0 0 0,0 0 0,0 0 0,-1 1 0,1-1 0,-1 0 0,0 1 0,1-1 0,0 0 0,0 0 0,0-1 0,0 1 0,1-1 0,0 0 0,1 0 0,0 0 0,-1 0 0,1 0 0,-1 1 0,2-1 0,-1 1 0,0-1 0,-1 0 0,1 0 0,0 0 0,-1 0 0,1 1 0,0-1 0,-1 0 0,0 1 0,-2 1 0,0 0 0,-1 0 0,0 1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2"/>
    </inkml:context>
    <inkml:brush xml:id="br0">
      <inkml:brushProperty name="width" value="0.025" units="cm"/>
      <inkml:brushProperty name="height" value="0.025" units="cm"/>
      <inkml:brushProperty name="transparency" value="204"/>
    </inkml:brush>
  </inkml:definitions>
  <inkml:trace contextRef="#ctx0" brushRef="#br0">0 11 24575,'2'-1'0,"0"0"0,0 1 0,-1 0 0,1 0 0,0 0 0,-1-1 0,1 0 0,0 1 0,0 0 0,-1 0 0,0 0 0,1-1 0,0 0 0,0 0 0,-1 1 0,1-1 0,-1 1 0,1-1 0,-1 1 0,1 0 0,0 0 0,-1 0 0,1 0 0,-1 0 0,0 0 0,1 0 0,-1 0 0,1-1 0,0 1 0,0-1 0,1 1 0,1 0 0,-1 0 0,1 0 0,-1 0 0,1 0 0,-1 0 0,1 0 0,0 0 0,-1 0 0,1 0 0,0 0 0,0 0 0,0 0 0,0 0 0,0 0 0,1 0 0,-1 0 0,1 0 0,0 1 0,-1 0 0,1 0 0,0 0 0,-1 1 0,1-1 0,0 1 0,-1 0 0,0-1 0,0 0 0,-1 0 0,-1 0 0,0 0 0,1 0 0,-1 1 0,0 0 0,0-1 0,1 1 0,-1-1 0,0-1 0,-1 1 0,0-1 0,0 1 0,0-1 0,0 0 0,0 0 0,0 0 0,0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3"/>
    </inkml:context>
    <inkml:brush xml:id="br0">
      <inkml:brushProperty name="width" value="0.025" units="cm"/>
      <inkml:brushProperty name="height" value="0.025" units="cm"/>
      <inkml:brushProperty name="transparency" value="204"/>
    </inkml:brush>
  </inkml:definitions>
  <inkml:trace contextRef="#ctx0" brushRef="#br0">0 1 24575,'2'3'0,"1"0"0,0 1 0,1 1 0,-1 1 0,-1-1 0,0 0 0,0-1 0,-1 0 0,1-1 0,-1 0 0,1-1 0,-1 0 0,0 1 0,1-1 0,-1 0 0,-1-1 0,2 0 0,-2 0 0,2-1 0,-1 0 0,0 0 0,0 0 0,1 0 0,-1 0 0,1 0 0,0 0 0,0 0 0,0 0 0,-1 0 0,0 0 0,0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4"/>
    </inkml:context>
    <inkml:brush xml:id="br0">
      <inkml:brushProperty name="width" value="0.025" units="cm"/>
      <inkml:brushProperty name="height" value="0.025" units="cm"/>
      <inkml:brushProperty name="transparency" value="204"/>
    </inkml:brush>
  </inkml:definitions>
  <inkml:trace contextRef="#ctx0" brushRef="#br0">0 0 24575,'7'0'0,"1"0"0,0 0 0,-1 0 0,-2 1 0,0 0 0,-1 1 0,0-1 0,-1 0 0,1 0 0,-1-1 0,0 1 0,-1-1 0,1 0 0,0 1 0,0-1 0,-1 1 0,1-1 0,-1 1 0,0-1 0,0 1 0,0-1 0,0 0 0,1 0 0,0 0 0,-1 0 0,0 0 0,1 0 0,0 0 0,0 0 0,0 0 0,0 0 0,0 0 0,0 0 0,0 0 0,0 0 0,-1 0 0,-1 0 0,1 0 0,0 0 0,-1 0 0,0 0 0,0 0 0,-1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5"/>
    </inkml:context>
    <inkml:brush xml:id="br0">
      <inkml:brushProperty name="width" value="0.025" units="cm"/>
      <inkml:brushProperty name="height" value="0.025" units="cm"/>
      <inkml:brushProperty name="transparency" value="204"/>
    </inkml:brush>
  </inkml:definitions>
  <inkml:trace contextRef="#ctx0" brushRef="#br0">62 1028 24575,'-1'-2'0,"-1"1"0,1 0 0,0 0 0,0 0 0,1 0 0,-1 0 0,0 0 0,1 0 0,-1-1 0,0 1 0,0 0 0,0 0 0,0-1 0,0 1 0,0 0 0,0-1 0,0 1 0,0 0 0,1 0 0,-1 0 0,0 0 0,0 0 0,0 0 0,1-1 0,-1 1 0,0 0 0,1 0 0,-1 0 0,1-1 0,-1 1 0,1 0 0,-1 0 0,0-1 0,1 1 0,-1 0 0,1 0 0,0 0 0,-1-1 0,1 1 0,-1-1 0,1 0 0,-1 0 0,0 0 0,0-1 0,0 0 0,0 0 0,0 1 0,0-1 0,-1 0 0,1 0 0,0 0 0,0-1 0,1 1 0,-1 1 0,0-1 0,0 0 0,1 1 0,0-1 0,-1 0 0,0 0 0,1 0 0,-1 0 0,0-1 0,0 0 0,0-1 0,1 1 0,-2 0 0,2 0 0,-1 0 0,-1-1 0,2 1 0,-1 0 0,0 1 0,0 0 0,0 0 0,0 1 0,1-1 0,0 1 0,0 0 0,0 1 0,0-1 0,0 0 0,0 0 0,0 0 0,0 0 0,0 0 0,0-1 0,0 1 0,0-1 0,0 0 0,0 0 0,0-1 0,0 0 0,0 0 0,1 0 0,-1-1 0,2 1 0,-1 0 0,0 1 0,1 0 0,-1 0 0,0 0 0,0 1 0,0-1 0,0 1 0,0-1 0,1 0 0,-1 1 0,1-1 0,0 1 0,0-1 0,0 1 0,1-1 0,-1 0 0,1 0 0,0 0 0,1-1 0,-1 0 0,0 1 0,0 1 0,-1 0 0,0 0 0,0 0 0,0 0 0,1-1 0,0 0 0,1 0 0,0-1 0,0 1 0,0-1 0,0 1 0,0 1 0,-1-1 0,-1 1 0,0 0 0,0 1 0,1 0 0,-1-1 0,0 0 0,0-1 0,0 1 0,1-1 0,-1 0 0,1 1 0,-1-1 0,1 0 0,-1 0 0,1 1 0,1-1 0,0-2 0,2 0 0,1-1 0,1-1 0,1 1 0,0-1 0,-1 1 0,1 1 0,0-1 0,-1 0 0,1 0 0,-1-1 0,-1 1 0,1 0 0,0 0 0,1 0 0,0 0 0,-2 0 0,0 0 0,-1 1 0,-1 1 0,-1 0 0,1 0 0,-1 0 0,1-1 0,1-1 0,2 0 0,2-2 0,1 1 0,0 0 0,-1 0 0,-1 2 0,-3 1 0,-1 0 0,-1 2 0,-1-1 0,1 0 0,0-1 0,1-1 0,3-1 0,2-1 0,1-2 0,0 2 0,-2-1 0,-1 2 0,-2 2 0,-1 0 0,-1 1 0,0-1 0,-1 1 0,-1 0 0,1-1 0,1 0 0,-1 1 0,1-1 0,0 1 0,0-1 0,-1 1 0,1 0 0,0-1 0,0 1 0,1-1 0,0-1 0,0 0 0,1 0 0,1 0 0,0 0 0,0 1 0,-1-1 0,0 1 0,1 0 0,0 0 0,3-1 0,0 0 0,0-1 0,-2 0 0,-1 2 0,-1 0 0,-2 1 0,0 0 0,-1 0 0,1 0 0,-1 0 0,1 1 0,0-2 0,0 1 0,0-1 0,1 1 0,0-1 0,-1 2 0,-1-1 0,0 1 0,-1-1 0,1 1 0,2-2 0,0 0 0,3 0 0,0 0 0,-1 0 0,1 1 0,-2 0 0,1 1 0,1-1 0,2-1 0,2-1 0,0 1 0,-1 0 0,-2 0 0,-2 2 0,-3 0 0,1 0 0,0 0 0,-1 0 0,2 0 0,0-1 0,2 0 0,2-1 0,2 0 0,2-1 0,0-1 0,0 1 0,-3 1 0,-3 1 0,-1 1 0,-2 0 0,0 1 0,-1 0 0,1-1 0,0 1 0,-1 0 0,0 0 0,0-1 0,0 1 0,0 0 0,1 0 0,-1 0 0,0-1 0,-2 0 0,1-1 0,0 1 0,1-1 0,0 0 0,-1 1 0,0 0 0,0 1 0,-1 0 0,1-1 0,-1 1 0,0 0 0,-1-1 0,0-1 0,1 1 0,-1 0 0,0 0 0,1-1 0,1 1 0,-2 0 0,1-1 0,0 1 0,0-1 0,0 0 0,0 0 0,0 0 0,0 0 0,0 0 0,0 1 0,2-1 0,-1 1 0,1 0 0,0 0 0,-1 0 0,0 0 0,-1-1 0,1 1 0,0-1 0,1 1 0,0 0 0,1 0 0,0 1 0,1 0 0,0 1 0,0-1 0,0-1 0,-1 0 0,1 1 0,-2 0 0,0 0 0,0 0 0,0 0 0,0 0 0,1 1 0,-1-1 0,0 1 0,0-1 0,-1 1 0,1-1 0,-1 1 0,0 0 0,1 0 0,-1 0 0,0 0 0,-1 0 0,1 0 0,0 0 0,-1 0 0,1 0 0,-1 0 0,0 0 0,1 0 0,0 0 0,-1 0 0,1 0 0,0 2 0,-2-1 0,2 2 0,-2-2 0,2 1 0,-2-1 0,1 0 0,-1-1 0,0 0 0,1 0 0,0 0 0,-1 0 0,2 0 0,0 2 0,0 0 0,2 2 0,0 2 0,1-2 0,0-1 0,0-1 0,-1-2 0,-1 0 0,-1 0 0,1 0 0,-1 0 0,0 1 0,1 1 0,0 1 0,0 0 0,2 0 0,0-2 0,-1-1 0,1 0 0,0 0 0,-1 0 0,1 0 0,-2 0 0,1 0 0,0 0 0,-1 0 0,1 1 0,0 0 0,-1 2 0,1-1 0,-1 0 0,0 0 0,-1-1 0,0-1 0,0 1 0,0-1 0,-1 1 0,0 0 0,1 1 0,-1-1 0,2 1 0,-1 0 0,0 0 0,0 0 0,1 0 0,0-1 0,0 0 0,-1-1 0,1 1 0,0 0 0,-1 1 0,1-1 0,-1 1 0,0-1 0,1 0 0,0 0 0,0 0 0,0 0 0,-1 0 0,1 0 0,-1 0 0,1 0 0,0 1 0,0 0 0,1 0 0,0-1 0,-1 1 0,0-1 0,-1-1 0,0 1 0,-2 0 0,1 0 0,0 0 0,-1 0 0,0 0 0,1-1 0,-1 0 0,0 1 0,0 0 0,0 0 0,0 1 0,1-1 0,-1-1 0,-1 1 0,1 0 0,0 0 0,0 0 0,0-1 0,-1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0"/>
    </inkml:context>
    <inkml:brush xml:id="br0">
      <inkml:brushProperty name="width" value="0.025" units="cm"/>
      <inkml:brushProperty name="height" value="0.025" units="cm"/>
      <inkml:brushProperty name="transparency" value="204"/>
    </inkml:brush>
  </inkml:definitions>
  <inkml:trace contextRef="#ctx0" brushRef="#br0">0 0 24575,'3'0'0,"-1"0"0,1 0 0,-1 0 0,0 0 0,0 0 0,0 0 0,-1 1 0,1-1 0,0 1 0,-1 0 0,1 0 0,0-1 0,-1 1 0,1-1 0,0 1 0,0 0 0,0-1 0,0 1 0,-1 0 0,1 0 0,0 0 0,0-1 0,0 2 0,0-1 0,0 1 0,0-1 0,0 1 0,-1 0 0,1 0 0,-1-1 0,1 1 0,-1 0 0,0-1 0,1 1 0,-1-1 0,0 0 0,0 0 0,0 0 0,0 1 0,0 0 0,0 0 0,0 0 0,0 0 0,0 0 0,0 0 0,0 1 0,0-1 0,0 0 0,1 1 0,-1-1 0,1 1 0,-1-1 0,1 1 0,-1-1 0,0 0 0,0 0 0,1 1 0,0 0 0,0 1 0,1 0 0,-1 0 0,1 1 0,-1-2 0,0 0 0,0 0 0,0-1 0,-1 0 0,1 0 0,0 1 0,0 0 0,1 1 0,-1 0 0,1-1 0,0 0 0,0 0 0,-1-1 0,0 0 0,0-1 0,-1 0 0,0 0 0,0 0 0,0 0 0,0 1 0,1-1 0,-1 0 0,0 1 0,0-1 0,0 1 0,0-2 0,0 1 0,0 0 0,0 0 0,0 0 0,-1 0 0,1 0 0,0 0 0,0 1-1696,11 18 0,-9-14 0,8 13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11"/>
    </inkml:context>
    <inkml:brush xml:id="br0">
      <inkml:brushProperty name="width" value="0.025" units="cm"/>
      <inkml:brushProperty name="height" value="0.025" units="cm"/>
      <inkml:brushProperty name="transparency" value="204"/>
    </inkml:brush>
  </inkml:definitions>
  <inkml:trace contextRef="#ctx0" brushRef="#br0">1 0 24575,'3'3'0,"-1"-2"0,0 1 0,0-1 0,0 0 0,0 0 0,-1 0 0,1 1 0,0 0 0,0 0 0,-1 0 0,1-1 0,0 1 0,0 0 0,0 0 0,0-1 0,0 1 0,-1 0 0,0 0 0,1 0 0,-2 0 0,1-1 0,1 1 0,-1-1 0,0 0 0,0 1 0,0-1 0,1 1 0,-1-1 0,1 1 0,-1-1 0,1 0 0,-1 1 0,0-1 0,0 1 0,1-1 0,-1 1 0,1-1 0,-1 0 0,1 1 0,-2-1 0,1 1 0,-1-1 0,1 0 0,-1 0 0,1 0 0,-1-1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8"/>
    </inkml:context>
    <inkml:brush xml:id="br0">
      <inkml:brushProperty name="width" value="0.025" units="cm"/>
      <inkml:brushProperty name="height" value="0.025" units="cm"/>
      <inkml:brushProperty name="transparency" value="204"/>
    </inkml:brush>
  </inkml:definitions>
  <inkml:trace contextRef="#ctx0" brushRef="#br0">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0,-1-1 0,0 1 0,-1-1 0,1 0 0,-1 0 0,1 0 0,-1 0 0,1 0 0,-1 0 0,1 0 0,0 0 0,-1 0 0,0 0 0,1 0 0,-1-1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9"/>
    </inkml:context>
    <inkml:brush xml:id="br0">
      <inkml:brushProperty name="width" value="0.025" units="cm"/>
      <inkml:brushProperty name="height" value="0.025" units="cm"/>
      <inkml:brushProperty name="transparency" value="204"/>
    </inkml:brush>
  </inkml:definitions>
  <inkml:trace contextRef="#ctx0" brushRef="#br0">0 133 24575,'2'-3'0,"0"-1"0,1-1 0,2-2 0,-1 1 0,1-1 0,0 1 0,-1 1 0,0 0 0,-1 0 0,1-1 0,0 0 0,1 0 0,-1 1 0,1 1 0,0 1 0,-1 0 0,1 0 0,-2 2 0,0-1 0,-1 1 0,0 0 0,2-1 0,-1-1 0,1-2 0,-2 2 0,1 0 0,0 1 0,-1 1 0,2-1 0,0 1 0,0 0 0,0 0 0,1 1 0,-1-1 0,0 0 0,0 1 0,-2-1 0,2 1 0,-2 0 0,2-1 0,0 1 0,0-1 0,1 0 0,-1 1 0,-1-1 0,0 1 0,-1 0 0,1-1 0,1-1 0,0 1 0,1 0 0,-1 0 0,0 1 0,0 0 0,0 0 0,0 0 0,-1 0 0,0 0 0,1 0 0,0 0 0,1 0 0,-1 0 0,-1-1 0,0 1 0,-1-1 0,2 1 0,3 0 0,2 0 0,-2 0 0,-1 0 0,-3 0 0,0 1 0,1 1 0,0-1 0,1 1 0,-3-2 0,3 0 0,-2 0 0,2 0 0,0 0 0,1 0 0,-1 0 0,0 0 0,1 0 0,-1 0 0,1 0 0,-1 0 0,-1 0 0,0 0 0,-1 0 0,0 0 0,-1 0 0,0 0 0,-1 0 0,1 0 0,-1 0 0,1 0 0,0 0 0,1 0 0,-1 0 0,0 0 0,1 1 0,-1-1 0,-1 1 0,1-1 0,-1 1 0,0-1 0,0 1 0,1-1 0,-1 1 0,1-1 0,-3 1 0,1-1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2"/>
    </inkml:context>
    <inkml:brush xml:id="br0">
      <inkml:brushProperty name="width" value="0.025" units="cm"/>
      <inkml:brushProperty name="height" value="0.025" units="cm"/>
      <inkml:brushProperty name="transparency" value="204"/>
    </inkml:brush>
  </inkml:definitions>
  <inkml:trace contextRef="#ctx0" brushRef="#br0">65 1 24575,'0'3'0,"0"0"0,0 0 0,0 0 0,0 0 0,0-1 0,0 1 0,0 0 0,0-1 0,0 1 0,0 0 0,0 0 0,0 0 0,-1 0 0,1 0 0,-1 0 0,1 0 0,0 0 0,0 0 0,0-1 0,0 1 0,0 0 0,0 0 0,0 1 0,-1-1 0,0 0 0,0 0 0,1 0 0,-1 0 0,0 0 0,1 0 0,-1 0 0,0 0 0,0 1 0,0-1 0,0 1 0,1 0 0,-2 0 0,1 0 0,0-1 0,0 0 0,-1 1 0,1-1 0,0 1 0,0 0 0,1 0 0,-1-2 0,0 1 0,0-1 0,0 0 0,0 0 0,0 1 0,0 0 0,0 0 0,0 0 0,-1 0 0,1 0 0,-1 0 0,0 1 0,0 0 0,0 0 0,-1 0 0,-1 0 0,0 0 0,1 1 0,0-1 0,1 0 0,1 0 0,0-2 0,0 0 0,0-1 0,1-1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3"/>
    </inkml:context>
    <inkml:brush xml:id="br0">
      <inkml:brushProperty name="width" value="0.025" units="cm"/>
      <inkml:brushProperty name="height" value="0.025" units="cm"/>
      <inkml:brushProperty name="transparency" value="204"/>
    </inkml:brush>
  </inkml:definitions>
  <inkml:trace contextRef="#ctx0" brushRef="#br0">0 123 24575,'5'2'0,"0"1"0,-1-1 0,-1 0 0,0 0 0,0 0 0,-1-1 0,0 1 0,1-1 0,-1 1 0,0-1 0,0 1 0,0-1 0,0 1 0,0-1 0,-1 0 0,1 1 0,0-1 0,1 0 0,0 0 0,-1 1 0,1-1 0,-1 1 0,1-1 0,0 0 0,-1 0 0,1 0 0,0 0 0,-1-1 0,0 1 0,0-1 0,1 1 0,-1-1 0,1 1 0,0-1 0,1 1 0,-1-1 0,0 1 0,1-1 0,-1 0 0,0 0 0,0 0 0,1 0 0,-1 0 0,1 0 0,0 0 0,0 0 0,0 0 0,0 0 0,0 0 0,0 0 0,0 0 0,0 0 0,1 0 0,0 0 0,-1 0 0,1 0 0,0 0 0,1 0 0,-1 0 0,2-1 0,-2 0 0,1 0 0,-1 0 0,0 0 0,0 0 0,-1 0 0,1 0 0,0 0 0,1-1 0,0 1 0,-1-1 0,0 1 0,0-1 0,-1 1 0,1 0 0,-1 0 0,0 0 0,0 0 0,-1 0 0,0 0 0,0 1 0,0-1 0,0 0 0,1-1 0,0 1 0,0 0 0,0 0 0,1-1 0,-1 0 0,1 0 0,0 0 0,1 0 0,-1-1 0,1 1 0,-1 0 0,0 0 0,-1 0 0,1-1 0,-1 1 0,1 0 0,0 1 0,-1-1 0,0 1 0,-1-1 0,0 1 0,0 1 0,-1-1 0,1 1 0,0-1 0,0 0 0,1 0 0,0-1 0,0 1 0,-1 0 0,1 0 0,-1 0 0,0 0 0,0 0 0,-1 0 0,1 1 0,-1-1 0,1 1 0,0-1 0,1 1 0,0-2 0,1 1 0,-1 0 0,0 0 0,-1 0 0,-1 0 0,0 0 0,0 0 0,0 0 0,0 0 0,0 0 0,0 1 0,0-1 0,0 0 0,0-1 0,0 1 0,0 0 0,1-1 0,-1 0 0,1 0 0,0-1 0,0 1 0,0-1 0,0 1 0,-1-1 0,-1 2 0,1-1 0,-1 1 0,1-1 0,0 0 0,-1 0 0,1 1 0,-1 0 0,0 0 0,0 0 0,-1 0 0,1 0 0,-1 0 0,0 0 0,0-1 0,0 1 0,0-2 0,0 1 0,0 0 0,0 0 0,0 0 0,0-1 0,0 2 0,0-2 0,0 1 0,0 0 0,0 0 0,-1-1 0,0 1 0,0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99"/>
    </inkml:context>
    <inkml:brush xml:id="br0">
      <inkml:brushProperty name="width" value="0.025" units="cm"/>
      <inkml:brushProperty name="height" value="0.025" units="cm"/>
      <inkml:brushProperty name="transparency" value="204"/>
    </inkml:brush>
  </inkml:definitions>
  <inkml:trace contextRef="#ctx0" brushRef="#br0">3 4 24575,'-1'-2'0,"1"0"0,-1 3 0,1-1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4"/>
    </inkml:context>
    <inkml:brush xml:id="br0">
      <inkml:brushProperty name="width" value="0.025" units="cm"/>
      <inkml:brushProperty name="height" value="0.025" units="cm"/>
      <inkml:brushProperty name="transparency" value="204"/>
    </inkml:brush>
  </inkml:definitions>
  <inkml:trace contextRef="#ctx0" brushRef="#br0">0 225 24575,'3'-2'0,"0"0"0,-1 0 0,1 0 0,0 0 0,0-1 0,-1 1 0,1-1 0,0 0 0,1 0 0,-1 0 0,-1 1 0,0 0 0,-1 0 0,1 0 0,0 0 0,0 0 0,0 0 0,-1 0 0,1-1 0,1 1 0,-1 0 0,1-1 0,-1 1 0,0-1 0,1 0 0,-1 0 0,1 0 0,0-1 0,0 1 0,0-1 0,0 1 0,1-1 0,-1 1 0,0-1 0,1 1 0,0 0 0,-1 1 0,0-1 0,0 1 0,0 0 0,0 0 0,0 0 0,0 0 0,0-1 0,1 1 0,0-1 0,0 1 0,0 0 0,0 0 0,-1 1 0,-1-1 0,1 1 0,-2-1 0,0 0 0,1 1 0,-1-1 0,2 1 0,0-1 0,-1 0 0,1 0 0,-1 0 0,0 0 0,-1 0 0,0 0 0,0 0 0,0 0 0,0 1 0,0-1 0,0 1 0,-1-1 0,2 1 0,-1-1 0,0 1 0,-1 0 0,0 0 0,0-1 0,1 1 0,-1-1 0,1 0 0,0 0 0,0-1 0,0 0 0,0 0 0,0 1 0,-1-1 0,1 1 0,-1-2 0,0-1 0,0 0 0,0-1 0,0 1 0,0 2 0,0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6"/>
    </inkml:context>
    <inkml:brush xml:id="br0">
      <inkml:brushProperty name="width" value="0.025" units="cm"/>
      <inkml:brushProperty name="height" value="0.025" units="cm"/>
      <inkml:brushProperty name="transparency" value="204"/>
    </inkml:brush>
  </inkml:definitions>
  <inkml:trace contextRef="#ctx0" brushRef="#br0">1 1 24575,'0'6'0,"1"3"0,1 2 0,1 1 0,0-3 0,0-4 0,-2-2 0,0-1 0,1 0 0,-1 0 0,0-1 0,0 1 0,0-1 0,0 1 0,0-1 0,0 0 0,0 0 0,0 1 0,0-1 0,0 0 0,1 1 0,0 0 0,-1-1 0,1 1 0,-1-1 0,1 1 0,0-1 0,0 1 0,-1-1 0,0 1 0,1-1 0,-1 1 0,1-1 0,-1 1 0,0-1 0,1 1 0,0-1 0,0 0 0,0 1 0,1-1 0,1 1 0,-1 0 0,1 0 0,-1 0 0,0 0 0,-1-1 0,1 0 0,-2-1 0,0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7"/>
    </inkml:context>
    <inkml:brush xml:id="br0">
      <inkml:brushProperty name="width" value="0.025" units="cm"/>
      <inkml:brushProperty name="height" value="0.025" units="cm"/>
      <inkml:brushProperty name="transparency" value="204"/>
    </inkml:brush>
  </inkml:definitions>
  <inkml:trace contextRef="#ctx0" brushRef="#br0">0 1 24575,'0'2'0,"0"1"0,0 1 0,0 1 0,0 0 0,0 1 0,1 0 0,-1 0 0,1-1 0,1-2 0,0 1 0,0-1 0,0 1 0,-1-1 0,1 1 0,0-1 0,1 1 0,-1 0 0,1-1 0,-1 0 0,1 0 0,-1-1 0,2 2 0,0-1 0,0 1 0,1 0 0,-1 1 0,0-1 0,0 0 0,-1-1 0,0 0 0,0 1 0,2-1 0,-1 0 0,0 0 0,0 1 0,0-1 0,0 0 0,0-1 0,0 0 0,-2 0 0,1 0 0,-1-1 0,0 0 0,0 1 0,1 0 0,0 0 0,0 0 0,0-1 0,-1 1 0,0-1 0,0 0 0,0 0 0,0 0 0,0-1 0,-1 0 0,0 0 0,-1 0 0,1 1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405"/>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8"/>
    </inkml:context>
    <inkml:brush xml:id="br0">
      <inkml:brushProperty name="width" value="0.025" units="cm"/>
      <inkml:brushProperty name="height" value="0.025" units="cm"/>
      <inkml:brushProperty name="transparency" value="204"/>
    </inkml:brush>
  </inkml:definitions>
  <inkml:trace contextRef="#ctx0" brushRef="#br0">55 27 24575,'56'10'0,"-1"-1"0,-22-4 0,18 1 0,9 9 0,4 23 0,3 14 0,-14-7 0,-6-2 0,14 3 0,14 9 0,-32-17 0,-43-27 0,0-5 0,0-1 0,-2 0 0,0 3 0,-3-1 0,-4 1 0,2-2 0,-3-2 0,4-2 0,-2 0 0,-1 0 0,-3 0 0,-1 1 0,0-1 0,1-2 0,2 0 0,1 0 0,2 2 0,-1 1 0,-1 1 0,-1-1 0,0-1 0,1-1 0,-4 1 0,-9 1 0,-10 3 0,-8 2 0,-2 3 0,5 2 0,5 1 0,8-2 0,7-1 0,6-4 0,5-1 0,1-3 0,1 1 0,-1-1 0,-3 2 0,-6 1 0,-5 3 0,-3 2 0,-1 2 0,4 1 0,1-2 0,2-3 0,4-4 0,1-3 0,4-2 0,0 1 0,1 1 0,0 0 0,1 0 0,-1-1 0,1-1 0,0 0 0,-1 0 0,1-3 0,-1-4 0,-3-3 0,1-2 0,2-1 0</inkml:trace>
  <inkml:trace contextRef="#ctx0" brushRef="#br0" timeOffset="1">1 1 24575,'4'0'0,"2"0"0,-1 1 0,0 2 0,1 3 0,-2 2 0,1 0 0,0 1 0,2 1 0,-2-5 0,2 2 0,-3-4 0,2-1 0,-1 0 0,0-2 0,-2 0 0,-1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0"/>
    </inkml:context>
    <inkml:brush xml:id="br0">
      <inkml:brushProperty name="width" value="0.025" units="cm"/>
      <inkml:brushProperty name="height" value="0.025" units="cm"/>
      <inkml:brushProperty name="transparency" value="204"/>
    </inkml:brush>
  </inkml:definitions>
  <inkml:trace contextRef="#ctx0" brushRef="#br0">0 87 24575,'6'0'0,"1"0"0,1 0 0,-1 0 0,1 0 0,-2 0 0,0 0 0,0 0 0,1 0 0,1 0 0,0 0 0,1 0 0,0 0 0,0 0 0,0 0 0,0 0 0,2 2 0,1 1 0,2-1 0,1 0 0,1-1 0,-1 1 0,3 1 0,-2-1 0,-1 0 0,0 0 0,-2 0 0,0 1 0,1 0 0,1 1 0,3 2 0,5 1 0,3 0 0,-1-1 0,-1 0 0,-3 2 0,0 0 0,-2-1 0,-1-1 0,-2 0 0,0 2 0,0-2 0,-3 0 0,-3 1 0,-1-1 0,-1 0 0,-1-1 0,0 0 0,-1 0 0,0-1 0,1 0 0,-1 2 0,1 1 0,-1-1 0,-1-1 0,0 0 0,-1-1 0,1 1 0,-1 2 0,2 0 0,1 0 0,-1 1 0,3 0 0,1 2 0,-1-2 0,0 1 0,-2-2 0,0-2 0,-1 3 0,0-1 0,4 1 0,2 3 0,3 0 0,1 2 0,-1-1 0,-1-2 0,-3-2 0,-2-3 0,0 0 0,-1-1 0,2 1 0,1 0 0,0 0 0,1-1 0,1 0 0,2 0 0,3 0 0,3 3 0,0-2 0,0 2 0,0-2 0,0 0 0,0 1 0,0-2 0,-3 2 0,-2-2 0,-5 1 0,-3-1 0,-1-1 0,0 1 0,1-2 0,4 2 0,4 2 0,2 1 0,2 0 0,-2-3 0,-3 0 0,-2-1 0,-4 1 0,-3 1 0,-1 0 0,-3 1 0,0 0 0,-2 0 0,0-1 0,0-1 0,0 1 0,0-1 0,0 1 0,0 0 0,0 1 0,0 0 0,0 1 0,0-1 0,-4-1 0,-1 0 0,-3 1 0,0-1 0,-1 1 0,1 0 0,0-1 0,0 1 0,0-2 0,1 0 0,-1 0 0,0 0 0,0 1 0,-1 0 0,1-1 0,-1-2 0,0 2 0,0-2 0,0 2 0,1 0 0,2-1 0,-2 1 0,3 0 0,-4 0 0,3 0 0,-1 2 0,-1 1 0,-1 1 0,0 0 0,-2 2 0,0 1 0,-2 1 0,-1 1 0,-2 2 0,-1 1 0,-2 3 0,-2 0 0,0 0 0,2 0 0,4-1 0,5-3 0,4-3 0,0-4 0,-1-2 0,0 2 0,-1-1 0,0 1 0,0 3 0,0-2 0,1 0 0,-1-1 0,0 0 0,-3 0 0,-1 3 0,-4 4 0,-6 2 0,-1 3 0,-2 0 0,2-1 0,4-2 0,3-2 0,0-3 0,1-2 0,-1-1 0,-3 3 0,-3 1 0,-5 2 0,-4 3 0,-3 2 0,-2-1 0,1 0 0,3-4 0,6-2 0,4-2 0,3-4 0,2-2 0,4-1 0,3-2 0,-1 1 0,-1-1 0,-1-2 0,1 0 0,1 0 0,-2 0 0,-1 0 0,1 0 0,-3 0 0,7 0 0,-2 0 0,4-2 0,0-3 0,-1-1 0,3-1 0,2 1 0,0 0 0,0-2 0,-2 0 0,1 0 0,2 1 0,1 1 0,1-2 0,-1 1 0,-2 1 0,1 0 0,-3 2 0,2 0 0,-1 1 0,-1 0 0,2-1 0,-1 0 0,-1-1 0,1 2 0,-4-2 0,3 3 0,-3 0 0,2 2 0,-2 0 0,0 0 0,0 0 0,0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1"/>
    </inkml:context>
    <inkml:brush xml:id="br0">
      <inkml:brushProperty name="width" value="0.025" units="cm"/>
      <inkml:brushProperty name="height" value="0.025" units="cm"/>
      <inkml:brushProperty name="transparency" value="204"/>
    </inkml:brush>
  </inkml:definitions>
  <inkml:trace contextRef="#ctx0" brushRef="#br0">-1 211 24575,'5'2'0,"-1"0"0,2 2 0,0 0 0,1-2 0,0 0 0,0 0 0,-1 0 0,2 0 0,0-1 0,2-1 0,2 1 0,0 1 0,3 1 0,0-1 0,-1-1 0,1 1 0,-1 1 0,1-1 0,1 0 0,-1 0 0,3 1 0,-2-1 0,1 1 0,-1 0 0,-1 1 0,2 1 0,-1-2 0,-1 1 0,-2-1 0,0-1 0,-1 0 0,0-2 0,0 0 0,0 0 0,1 2 0,-1 0 0,1 1 0,1-1 0,-2-2 0,0 0 0,-2 1 0,-1 1 0,0 1 0,1-1 0,-1-1 0,0-1 0,2 0 0,-1 0 0,0 1 0,-1 1 0,0 0 0,0 0 0,3-1 0,-1 2 0,0-1 0,-1 0 0,-1-1 0,0-1 0,-1 2 0,0 1 0,0-1 0,-1 1 0,2 0 0,-3-2 0,2 2 0,-4-1 0,2 0 0,0 0 0,-1 0 0,1 0 0,1 0 0,2 2 0,2-1 0,-1 1 0,1 1 0,-1 2 0,3 0 0,1 0 0,-1 0 0,-1 1 0,-2 1 0,-2-1 0,-1-1 0,0 0 0,0-1 0,2 1 0,-2-1 0,0-1 0,-2 0 0,0-2 0,1 1 0,0 0 0,0 0 0,-1 0 0,-1 0 0,-1 1 0,4-2 0,-4 1 0,3 1 0,-2-1 0,2 2 0,0 3 0,0-4 0,0 3 0,-2-5 0,1 2 0,0 0 0,1 1 0,0-1 0,1 0 0,1 1 0,1 0 0,-1 1 0,-1-1 0,-2-1 0,1-1 0,0 0 0,-1 3 0,3-1 0,-1 0 0,1-1 0,-1-2 0,1 1 0,-2-1 0,1 2 0,2 0 0,-1 1 0,4-1 0,0 0 0,0 1 0,1 1 0,-2 0 0,2 1 0,1 0 0,-1 0 0,1-1 0,0 0 0,-1-1 0,-2 0 0,-1 0 0,0-1 0,1 0 0,0 1 0,-1-2 0,-2 1 0,0 0 0,2-1 0,1 2 0,4 0 0,0-1 0,0 0 0,1 0 0,-3-1 0,0 0 0,-2-1 0,1 0 0,3 1 0,3 1 0,1 0 0,2 2 0,0-2 0,0 1 0,2 2 0,2 0 0,0 0 0,0 1 0,-4-3 0,-3 1 0,-4-3 0,-1 0 0,-3 0 0,-1 0 0,0 0 0,-2 0 0,1 1 0,-2-1 0,1 2 0,2 1 0,-4-2 0,2 3 0,-2-3 0,0 1 0,-2 2 0,-1-1 0,-2 0 0,0 0 0,0 0 0,0 1 0,0 0 0,0-1 0,0-1 0,0 0 0,0 0 0,0 0 0,0 2 0,0 0 0,0 0 0,0-1 0,0 0 0,0 0 0,0 0 0,0 0 0,-2 0 0,0 0 0,0 1 0,-3 0 0,2 0 0,-2-2 0,-1 1 0,1 1 0,-3 0 0,1 0 0,0-2 0,-1 2 0,1 0 0,-1 1 0,1 0 0,-2 1 0,0-1 0,-1 0 0,-1-1 0,0-1 0,1 1 0,0 1 0,0 2 0,0 0 0,1 0 0,0-1 0,-1-2 0,0 1 0,-1 0 0,-1-1 0,1 0 0,0-1 0,0 1 0,1 1 0,-1 0 0,1 1 0,-2 0 0,-1 0 0,-1 1 0,1 2 0,0 0 0,0 1 0,1-3 0,1-1 0,2-2 0,-1 0 0,1 0 0,0-1 0,1 1 0,-2 0 0,1-1 0,0 3 0,0-2 0,0 3 0,-1-1 0,-1-1 0,0 1 0,0 2 0,-1 2 0,-2 1 0,-2 1 0,0-1 0,2 0 0,0-1 0,2-1 0,1 0 0,-1 0 0,2 1 0,1-2 0,-2 1 0,1-2 0,0 0 0,2 0 0,1 0 0,0 2 0,-5 2 0,-1 2 0,0 2 0,-2 0 0,2 0 0,-2-1 0,1-2 0,2-1 0,0-3 0,1-1 0,1-2 0,-1 1 0,-1 0 0,-2-1 0,1 0 0,-6 4 0,-1 2 0,-8 7 0,-4 2 0,2 0 0,-3 0 0,6-3 0,3-3 0,4-4 0,6-4 0,0-3 0,1-3 0,2-2 0,1 1 0,3-1 0,-2 0 0,-1-1 0,0-1 0,-2 2 0,0 0 0,-2 1 0,0-1 0,1-2 0,-2 0 0,1 0 0,-2 0 0,-2 0 0,0 0 0,1 0 0,1 0 0,2 0 0,1 0 0,0 0 0,1 0 0,2 0 0,-2 0 0,-1 0 0,-1 0 0,0 0 0,2 0 0,0 0 0,1 0 0,1 0 0,0 0 0,-2-1 0,-1-1 0,0-2 0,-2 0 0,0-2 0,0 2 0,-4 2 0,-2-2 0,-7-1 0,-4-2 0,-4-1 0,1 1 0,5 1 0,22 4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2"/>
    </inkml:context>
    <inkml:brush xml:id="br0">
      <inkml:brushProperty name="width" value="0.025" units="cm"/>
      <inkml:brushProperty name="height" value="0.025" units="cm"/>
      <inkml:brushProperty name="transparency" value="204"/>
    </inkml:brush>
  </inkml:definitions>
  <inkml:trace contextRef="#ctx0" brushRef="#br0">0 643 24575,'7'3'0,"0"-1"0,-2-1 0,0 2 0,0-1 0,0 1 0,1 0 0,0-1 0,-2 2 0,2-2 0,-1 1 0,0-1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3"/>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4"/>
    </inkml:context>
    <inkml:brush xml:id="br0">
      <inkml:brushProperty name="width" value="0.025" units="cm"/>
      <inkml:brushProperty name="height" value="0.025" units="cm"/>
      <inkml:brushProperty name="transparency" value="204"/>
    </inkml:brush>
  </inkml:definitions>
  <inkml:trace contextRef="#ctx0" brushRef="#br0">125 844 24575,'5'4'0,"-2"-3"0,1 3 0,-2-2 0,2 0 0,0 1 0,0 0 0,1-1 0,-1 0 0,-2 0 0,1 1 0,0 3 0,1-4 0,0 3 0,-1-3 0,0 0 0,1 0 0,0 0 0,-1 0 0,-1 2 0,4 0 0,-4-1 0,5 2 0,-4-3 0,2 3 0,-1-3 0,1 0 0,0 1 0,-2-2 0,1 2 0,-1-1 0,2-1 0,0-1 0,0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0,4 1 0,-6-3 0,2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0,0-1 0,-2 0 0,1 1 0,-1 0 0,2-1 0,1 0 0,0-1 0,0 1 0,-1 1 0,0 0 0,0-1 0,0 1 0,1 0 0,-1 0 0,2 0 0,-2 0 0,1 0 0,-1 0 0,0-1 0,2 1 0,0 0 0,1 3 0,0-1 0,0-1 0,-2 1 0,2-2 0,-1 0 0,0 0 0,-1 0 0,1 0 0,-1 0 0,0 0 0,1 1 0,0-1 0,0 1 0,0-1 0,-1 0 0,1 0 0,-1 0 0,1 1 0,-1-1 0,0 0 0,1 0 0,0 0 0,-1 1 0,-1-1 0,3 0 0,-4 0 0,4 0 0,-2-1 0,3 2 0,-3-2 0,4 3 0,-5-2 0,1 0 0,-1 0 0,0 1 0,1-1 0,0-1 0,-1 1 0,3 1 0,-3-2 0,3 1 0,-4-2 0,1 2 0,0 0 0,0 0 0,-1 0 0,1-1 0,4 2 0,-4-2 0,3 3 0,0-2 0,-3 0 0,4 2 0,-4-1 0,1-1 0,0 1 0,0-1 0,1 0 0,-1 0 0,1-1 0,-2 0 0,0 1 0,0 0 0,0 0 0,0 0 0,1 0 0,0 2 0,1-1 0,0-1 0,-1 0 0,1 1 0,-1-1 0,-1 1 0,0 1 0,2-2 0,-2 1 0,5 0 0,-4 0 0,4 2 0,-5-2 0,5 1 0,-5-2 0,3 1 0,-3-1 0,2 0 0,-2-1 0,1 2 0,1 0 0,-1 1 0,2-1 0,-1 0 0,0 0 0,0 0 0,2 1 0,1-2 0,-2 1 0,0 0 0,0-1 0,-2 2 0,0-1 0,0 0 0,1 1 0,2 0 0,-2 0 0,0 0 0,0 0 0,-2-1 0,3 1 0,-1 0 0,1 0 0,2 0 0,-3 0 0,0-2 0,-2 1 0,0 0 0,0-1 0,0 0 0,1 2 0,-2-2 0,3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0,0 0 0,1 0 0,1 0 0,2 0 0,0 0 0,-3 0 0,-1 0 0,-2 0 0,1 0 0,0 0 0,0 0 0,1 0 0,2 0 0,1 0 0,1 0 0,1 0 0,-1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
    </inkml:context>
    <inkml:brush xml:id="br0">
      <inkml:brushProperty name="width" value="0.025" units="cm"/>
      <inkml:brushProperty name="height" value="0.025" units="cm"/>
      <inkml:brushProperty name="transparency" value="204"/>
    </inkml:brush>
  </inkml:definitions>
  <inkml:trace contextRef="#ctx0" brushRef="#br0">92 0 24575,'-3'1'0,"0"0"0,-1 1 0,0 1 0,1-1 0,0 0 0,0 0 0,1-1 0,0 1 0,-1-1 0,0 1 0,0-1 0,0 0 0,0 0 0,1 0 0,0 1 0,0-1 0,2 1 0,-1 0 0,1 0 0,-1 0 0,0-1 0,0 1 0,0 0 0,0-1 0,0 1 0,1 0 0,0-1 0,0 2 0,0-1 0,0 1 0,0-1 0,0 0 0,-1 0 0,1 0 0,-2-1 0,1 0 0,0 0 0,-1 1 0,1-1 0,-1 0 0,1 0 0,-1 0 0,0 0 0,0 1 0,1 0 0,-1 0 0,1 0 0,0 1 0,-1 0 0,1 0 0,0 1 0,-1-1 0,1 0 0,0-1 0,0 0 0,-1 0 0,1-1 0,0 1 0,1-1 0,-1 0 0,1 0 0,0-1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5"/>
    </inkml:context>
    <inkml:brush xml:id="br0">
      <inkml:brushProperty name="width" value="0.025" units="cm"/>
      <inkml:brushProperty name="height" value="0.025" units="cm"/>
      <inkml:brushProperty name="transparency" value="204"/>
    </inkml:brush>
  </inkml:definitions>
  <inkml:trace contextRef="#ctx0" brushRef="#br0">576 872 24575,'4'2'0,"7"1"0,1 0 0,2 0 0,1 0 0,2 1 0,0 1 0,-1-3 0,-1 0 0,-3-1 0,-2 0 0,0 1 0,1 0 0,0 2 0,0-1 0,-2-1 0,2 0 0,-1-2 0,2 2 0,0 1 0,0-1 0,1 1 0,0-1 0,0 0 0,0 0 0,-2 1 0,0-1 0,1 0 0,-1 3 0,1-2 0,-3 1 0,-1 0 0,-1-2 0,-1 1 0,1-1 0,-1 0 0,1 0 0,0-2 0,0 2 0,0 0 0,-2 2 0,1 0 0,0-1 0,0 1 0,1-2 0,-1 2 0,1-2 0,-2 2 0,0 2 0,2-2 0,0 1 0,2-1 0,-3 0 0,0 1 0,-2 0 0,0 0 0,0 0 0,-1 0 0,1-1 0,0 0 0,0-1 0,0-1 0,-2 1 0,0-1 0,1 0 0,-1 4 0,1-4 0,1 5 0,-2-3 0,1-1 0,0 2 0,-1 0 0,0 1 0,-2 0 0,1-2 0,2 1 0,-1-2 0,2 3 0,-2-3 0,0 2 0,0-1 0,-2 1 0,0-2 0,0 1 0,0-1 0,0 1 0,0 1 0,1 0 0,2 2 0,-1-3 0,0 2 0,-2-2 0,0 2 0,0-1 0,0 0 0,0 0 0,0-2 0,0 1 0,0 1 0,0 1 0,0-1 0,0 1 0,0-1 0,0-1 0,0 1 0,0-1 0,0 0 0,0-1 0,0 0 0,0 1 0,2-2 0,0 4 0,0-3 0,0 2 0,-2-2 0,0 1 0,0-1 0,0 1 0,0-1 0,0 0 0,0 1 0,0 0 0,0 0 0,0 1 0,0 1 0,0-1 0,0 0 0,0-1 0,0-1 0,0 1 0,0-1 0,0 2 0,0 0 0,0 1 0,0-1 0,0 1 0,0 0 0,0 3 0,0-3 0,0 2 0,0-3 0,0 1 0,0 0 0,0 0 0,0 1 0,0 0 0,0-1 0,0-1 0,0-1 0,-1-2 0,-1 0 0,-1 0 0,1 2 0,0-1 0,0 1 0,-1-1 0,0 1 0,1-1 0,-1 1 0,0 1 0,1-1 0,-1 1 0,0-1 0,0 0 0,1 0 0,-1 0 0,1 0 0,0 0 0,-1 1 0,-1-1 0,1 2 0,-1-2 0,-1 1 0,1 0 0,0 1 0,-3 4 0,3-5 0,-2 3 0,2-4 0,-2 4 0,0-2 0,0 1 0,2-4 0,-2 1 0,0 2 0,1 1 0,0 0 0,0 0 0,-1-1 0,-1 0 0,-1 2 0,-1 1 0,1 3 0,-3-1 0,-1 0 0,-2 1 0,-2-1 0,1 0 0,3-1 0,-1-2 0,2-2 0,-1 0 0,1 0 0,1 0 0,1-1 0,2 1 0,-1-1 0,-1 0 0,0 1 0,-3 0 0,1 1 0,-2 1 0,-1-1 0,1 0 0,-5 0 0,-5-1 0,-1 5 0,-4 4 0,-2 0 0,1 1 0,0-2 0,22-11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6"/>
    </inkml:context>
    <inkml:brush xml:id="br0">
      <inkml:brushProperty name="width" value="0.025" units="cm"/>
      <inkml:brushProperty name="height" value="0.025" units="cm"/>
      <inkml:brushProperty name="transparency" value="204"/>
    </inkml:brush>
  </inkml:definitions>
  <inkml:trace contextRef="#ctx0" brushRef="#br0">213 760 24575,'4'2'0,"1"3"0,0-1 0,1 0 0,0 0 0,1-1 0,-1 0 0,-1 1 0,2 0 0,-2 2 0,0-1 0,-1 1 0,-1 0 0,2 0 0,-3 1 0,1 0 0,-2 1 0,0-3 0,2 2 0,-1 0 0,0 0 0,-2 0 0,0-1 0,0 0 0,0 0 0,0 0 0,0 0 0,0 0 0,0 0 0,0 0 0,0 0 0,0 0 0,0 1 0,0-1 0,0 1 0,0 0 0,0-1 0,0 1 0,0 0 0,0 1 0,0-1 0,0-1 0,0-1 0,-1-1 0,-4 2 0,0 0 0,-3 0 0,1 0 0,2-1 0,-1-1 0,1 1 0,-1-1 0,-1 1 0,0-1 0,-2 0 0,3 2 0,-2-1 0,6-3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7"/>
    </inkml:context>
    <inkml:brush xml:id="br0">
      <inkml:brushProperty name="width" value="0.025" units="cm"/>
      <inkml:brushProperty name="height" value="0.025" units="cm"/>
      <inkml:brushProperty name="transparency" value="204"/>
    </inkml:brush>
  </inkml:definitions>
  <inkml:trace contextRef="#ctx0" brushRef="#br0">3714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0,-1 0 0,0 2 0,-3 1 0,1 0 0,1 1 0,2-2 0,1-1 0,0-2 0,0 0 0,-1 0 0,0 0 0,-2 1 0,-1 1 0,0-1 0,-1-1 0,1-1 0,2 0 0,-1 1 0,0 0 0,1 2 0,-1 0 0,0-1 0,2 0 0,-3-1 0,0 2 0,-2 1 0,0 0 0,2 1 0,0-2 0,2 1 0,-3-1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0,-1 1 0,0 1 0,0 0 0,-2 3 0,2-6 0,0 3 0,1-2 0,1 1 0,-3 0 0,3 1 0,-1-2 0,-1 0 0,2 0 0,0-1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0,2-1 0,0 1 0,0-1 0,1 0 0,0 1 0,0 0 0,0-2 0,-1 1 0,1-1 0,2 1 0,0 1 0,-2-2 0,0-1 0,-2-1 0,1 0 0,-1 0 0,1 0 0,-3 0 0,0 0 0,1 0 0,-1 0 0,3 0 0,-1 0 0,0 2 0,1 0 0,-2-1 0,1 3 0,1-2 0,-1 0 0,1 0 0,-1-2 0,1 2 0,-1 0 0,1 0 0,-2-1 0,1 1 0,0 0 0,-1 0 0,1 1 0,-2-1 0,2 0 0,-1-1 0,-1 0 0,-1 0 0,0 1 0,0 0 0,2 2 0,-2-1 0,1 2 0,-1-1 0,1 0 0,-1 0 0,0-2 0,-1 0 0,1 0 0,0 0 0,2 2 0,-2-1 0,-1 1 0,-1-1 0,-1-1 0,1 2 0,0-2 0,0 2 0,4-2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8"/>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0,1 3 0,1-1 0,-2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49"/>
    </inkml:context>
    <inkml:brush xml:id="br0">
      <inkml:brushProperty name="width" value="0.025" units="cm"/>
      <inkml:brushProperty name="height" value="0.025" units="cm"/>
      <inkml:brushProperty name="transparency" value="204"/>
    </inkml:brush>
  </inkml:definitions>
  <inkml:trace contextRef="#ctx0" brushRef="#br0">2262 29 24575,'-12'5'0,"-5"2"0,2 0 0,1-1 0,-1-1 0,1 0 0,-1 0 0,0 0 0,1 1 0,-1 0 0,0 0 0,0 1 0,-3-1 0,-1 0 0,-1 0 0,-1 1 0,-1-1 0,-2 3 0,-2 1 0,4-1 0,1 0 0,5-3 0,0-1 0,0 0 0,0 0 0,0-1 0,2 1 0,-2-3 0,3 2 0,0-2 0,-1 2 0,1 0 0,-1 1 0,-1 1 0,-1-1 0,-2 2 0,-5 2 0,-3 2 0,-4 4 0,2 1 0,4-4 0,4 0 0,4-3 0,3-1 0,3 1 0,2-2 0,1 0 0,-1-1 0,-2 1 0,2-1 0,0 2 0,2 0 0,-1-1 0,-1-1 0,-1 0 0,-1 2 0,-1 0 0,0 3 0,0 0 0,0 1 0,0-2 0,0-1 0,0-1 0,1 0 0,0-1 0,1 0 0,0-1 0,0 1 0,1 0 0,1 2 0,0-2 0,-2 1 0,0-1 0,-1 0 0,-1 0 0,-2 2 0,-2 1 0,-2 3 0,1 1 0,2-1 0,0-1 0,1-2 0,-3-1 0,1 1 0,-2-1 0,1 0 0,3 1 0,-2-1 0,1 1 0,-2 1 0,0 1 0,0 0 0,0-1 0,3 0 0,1 0 0,0-1 0,1 0 0,-1-2 0,0-1 0,-2 1 0,-1-1 0,1 1 0,1 0 0,0 0 0,1-1 0,1 0 0,-2 0 0,1 2 0,-1-1 0,-1 2 0,1 1 0,0 1 0,-1 1 0,1 1 0,0-2 0,1-1 0,1 1 0,0 0 0,0-1 0,0 0 0,0-2 0,0 2 0,0-1 0,0 2 0,1-2 0,-2 1 0,2 0 0,-1 0 0,1-1 0,1-2 0,0 0 0,0 0 0,0-1 0,0 1 0,0-1 0,-1 0 0,-1 1 0,1 1 0,-1 1 0,-1 0 0,1-1 0,1 0 0,0-2 0,0-1 0,1 2 0,1 0 0,1 0 0,1 1 0,-1-1 0,0 1 0,1 1 0,-1 0 0,-2 0 0,1-1 0,-1 0 0,0-1 0,0 1 0,2 0 0,0 0 0,1 0 0,0-1 0,0-1 0,-1 1 0,-1 0 0,0 0 0,1 0 0,0 1 0,0-1 0,0 1 0,-2 2 0,4-5 0,-1 2 0,4-3 0,-2 0 0,1 1 0,0 1 0,-1-1 0,-2 0 0,-1 2 0,0-1 0,1 0 0,1 2 0,0-1 0,-1 2 0,0 1 0,1-2 0,0 0 0,1-1 0,0 0 0,0-1 0,1 1 0,-1 0 0,1 2 0,1-1 0,0-1 0,2 0 0,0 0 0,0-1 0,0 0 0,0-1 0,0 0 0,0 1 0,0 1 0,0 0 0,0 0 0,0 1 0,0 2 0,0 0 0,0 3 0,0-1 0,0 1 0,0 2 0,0-1 0,0 0 0,0 0 0,0-1 0,2 1 0,1-2 0,0 0 0,-1-1 0,0-2 0,1 1 0,1-1 0,1 0 0,-2 1 0,1-1 0,2 1 0,1 0 0,1 0 0,0 0 0,0 0 0,1 0 0,1-3 0,2 0 0,0-1 0,1-1 0,-1 1 0,-1 0 0,1 0 0,-1 2 0,0-1 0,-1-1 0,1-2 0,1-1 0,2 0 0,1 1 0,3-1 0,-1 3 0,0 2 0,0 0 0,-3-1 0,-3-1 0,0-1 0,4 0 0,-1 3 0,1 1 0,0-1 0,-1 0 0,1-1 0,1-1 0,0 2 0,-1 0 0,-1-2 0,-1-1 0,-3 0 0,0 0 0,0 1 0,-1 0 0,2 0 0,0 0 0,1 1 0,-1 2 0,-2-1 0,-2 0 0,-3-1 0,0 0 0,3 1 0,1 1 0,4 2 0,2 0 0,-1 2 0,1 0 0,-2 0 0,1 0 0,0-2 0,0-3 0,3 1 0,3-1 0,1 3 0,1 2 0,5 2 0,5 1 0,8 2 0,9 0 0,0 1 0,-1-2 0,-9-3 0,-8-3 0,-5-4 0,-5-3 0,-2-3 0,-2-2 0,-1 0 0,0 0 0,0 0 0,2 0 0,1 0 0,0 0 0,0 0 0,-3 0 0</inkml:trace>
  <inkml:trace contextRef="#ctx0" brushRef="#br0" timeOffset="1">1671 2527 24575,'11'-9'0</inkml:trace>
  <inkml:trace contextRef="#ctx0" brushRef="#br0" timeOffset="2">1709 2495 24575,'23'-18'0,"16"-12"0,-25 20 0</inkml:trace>
  <inkml:trace contextRef="#ctx0" brushRef="#br0" timeOffset="3">1792 2432 24575,'20'-14'0,"-13"9"0</inkml:trace>
  <inkml:trace contextRef="#ctx0" brushRef="#br0" timeOffset="4">1835 2402 24575,'13'-8'0,"21"-14"0,1 1 0,-2 0 0,2 0 0,-4 0 0,-22 15 0</inkml:trace>
  <inkml:trace contextRef="#ctx0" brushRef="#br0" timeOffset="5">2032 2277 24575,'10'-7'0,"15"-10"0,-4 3 0,-15 10 0</inkml:trace>
  <inkml:trace contextRef="#ctx0" brushRef="#br0" timeOffset="6">2125 2216 24575,'5'-3'0,"16"-9"0,0 1 0,6 0 0,4 0 0,-30 10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56"/>
    </inkml:context>
    <inkml:brush xml:id="br0">
      <inkml:brushProperty name="width" value="0.025" units="cm"/>
      <inkml:brushProperty name="height" value="0.025" units="cm"/>
      <inkml:brushProperty name="transparency" value="204"/>
    </inkml:brush>
  </inkml:definitions>
  <inkml:trace contextRef="#ctx0" brushRef="#br0">1869 553 24575,'-15'6'0,"-3"0"0,0 0 0,-2-1 0,-1 2 0,-1 0 0,1 3 0,0 1 0,0 0 0,2 1 0,1-1 0,0 0 0,-1 0 0,-2-1 0,-4 2 0,-5 1 0,-5 2 0,-2 1 0,4-3 0,6-1 0,8-3 0,3-2 0,4 0 0,1 1 0,-2 0 0,0 0 0,0-1 0,1-2 0,3 0 0,-2 0 0,0-1 0,-2 3 0,0-1 0,0 1 0,1 2 0,-2-1 0,1 0 0,0 1 0,-1-2 0,0 1 0,0 0 0,-1 1 0,-6 3 0,-5 4 0,-7 2 0,-4 4 0,4 3 0,5-1 0,6-1 0,7-5 0,1-6 0,2-3 0,-1 0 0,0-1 0,-1 3 0,-1 0 0,0 1 0,0 2 0,-1-2 0,3 2 0,-2 0 0,-2 0 0,-2 2 0,-5 2 0,-5 2 0,-2 4 0,-2 1 0,5-1 0,7-3 0,5-6 0,5-3 0,1-3 0,0 1 0,-2 0 0,1-1 0,1 0 0,1-1 0,1-2 0,0 0 0,0 0 0,0 2 0,2 0 0,-1-1 0,1 2 0,-3-1 0,-1 1 0,-2 0 0,-2 1 0,-2 2 0,-2 2 0,-1 1 0,0 0 0,3 0 0,2-2 0,2 1 0,5-6 0,1 2 0,3-4 0,1 1 0,-2 2 0,0-1 0,0-1 0,-3-1 0,0 1 0,0 2 0,-1 3 0,0 2 0,1-1 0,0-2 0,3-1 0,0 1 0,1 0 0,1 0 0,0 0 0,-1-1 0,0 0 0,-2-2 0,3 0 0,-1 1 0,2 0 0,1 2 0,0 0 0,0-1 0,0-2 0,0-1 0,0 0 0,0-1 0,0 1 0,0-1 0,0-1 0,0 0 0,0 0 0,0 0 0,0-1 0,0 1 0,2 0 0,4 1 0,5 0 0,2 2 0,1 1 0,-2 1 0,-3 2 0,-1-1 0,0 0 0,0-1 0,2-1 0,0 0 0,-3-2 0,1 1 0,1-2 0,2 0 0,4 1 0,0-1 0,1 4 0,-3 0 0,1 1 0,-2-1 0,-2-3 0,2-1 0,1-1 0,1 0 0,1 0 0,0 0 0,-1 2 0,-4-2 0,0 1 0,-5-3 0,0 0 0,0 1 0,0-1 0,0 2 0,3-1 0,-3-2 0,5 2 0,-5 1 0,2 0 0,-1 1 0,-2 1 0,1-1 0,0 2 0,1-1 0,1-2 0,-1 2 0,1-1 0,0 2 0,1-1 0,0-1 0,-1 1 0,-1-1 0,0 1 0,1-1 0,0-1 0,1 1 0,-1 0 0,1-1 0,0-1 0,-1 1 0,3-1 0,-2 1 0,0 1 0,-2 0 0,-1-2 0,0 1 0,0 0 0,0 0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0 0,-2 2 0,-2 1 0,-1-1 0,0 0 0,0 1 0,2 0 0,1-2 0,3-2 0,-1-1 0,2 1 0,-1 2 0,-1 1 0,-2 1 0,-6 2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57"/>
    </inkml:context>
    <inkml:brush xml:id="br0">
      <inkml:brushProperty name="width" value="0.025" units="cm"/>
      <inkml:brushProperty name="height" value="0.025" units="cm"/>
      <inkml:brushProperty name="transparency" value="204"/>
    </inkml:brush>
  </inkml:definitions>
  <inkml:trace contextRef="#ctx0" brushRef="#br0">1313 705 24575,'-41'18'0,"-9"11"0,8-3 0,5-2 0,3-2 0,-4 0 0,0 0 0,-5 0 0,-4 2 0,-3 3 0,6-1 0,9-1 0,9-4 0,6-7 0,7-3 0,2-2 0,1-1 0,0-1 0,-2 0 0,0 0 0,3 0 0,-1 0 0,-1 0 0,1 0 0,0 1 0,1 0 0,0 0 0,0 0 0,-1-1 0,1 0 0,0-1 0,1 0 0,0 3 0,-2-1 0,0 1 0,-3 0 0,2-1 0,0 0 0,-1 1 0,-1-1 0,-1 1 0,2-3 0,0 0 0,0 1 0,-1 0 0,-1 0 0,-1-1 0,1 0 0,-1 1 0,2 1 0,1 2 0,1 0 0,-3 1 0,0 0 0,0 1 0,-2-2 0,2 1 0,0 1 0,1-1 0,4 1 0,0-1 0,-1-2 0,-1 0 0,-1 2 0,1 0 0,1 1 0,-1 1 0,2 0 0,-2 0 0,1 0 0,2-2 0,1 0 0,2-3 0,3 1 0,2-2 0,-3-1 0,1 2 0,-1 2 0,1 0 0,2 0 0,0-1 0,0-2 0,0 1 0,0-3 0,0 4 0,0-4 0,0 2 0,0 0 0,0 0 0,1-2 0,1-1 0,5 1 0,2-1 0,4-1 0,1-1 0,2-2 0,2 0 0,0 0 0,0 0 0,-2 2 0,-1 0 0,-1 1 0,1-1 0,0-2 0,-3 0 0,-2 0 0,-1 0 0,-3 2 0,2 0 0,-3 1 0,1 1 0,-2 0 0,0 1 0,-1 1 0,1 2 0,-1 0 0,3 1 0,0-1 0,1 0 0,-1-1 0,-3 0 0,1 1 0,-1-1 0,1 0 0,0-1 0,0 0 0,0-1 0,1 0 0,-1-1 0,0-3 0,1 4 0,-1-3 0,0 4 0,1-4 0,0-1 0,0 0 0,-1-1 0,1 1 0,0 1 0,0 0 0,0 0 0,0 0 0,1 0 0,0 0 0,1-1 0,-1-1 0,1 0 0,0 0 0,2 0 0,0 0 0,1 0 0,1 0 0,-1 0 0,-1 0 0,-1 0 0,-1 0 0,0 0 0,0-2 0,-1 0 0,0-3 0,1 2 0,0-1 0,0-1 0,-1 1 0,0-2 0,0 0 0,1 0 0,3-1 0,-2 1 0,1-1 0,1 0 0,0-1 0,0 1 0,2 1 0,-2-2 0,2 0 0,0-2 0,1 0 0,1-1 0,2 1 0,-1 0 0,0 2 0,0-2 0,-3 2 0,1-1 0,0 2 0,0-1 0,3 0 0,2 0 0,0-2 0,2-1 0,1-2 0,0 1 0,0 1 0,-2 2 0,-1 0 0,-1-1 0,-1 1 0,2 0 0,0 1 0,1-1 0,2-2 0,1-1 0,3-1 0,3 0 0,2 2 0,-2 2 0,-4 1 0,-3 0 0,0 0 0,-2-2 0,-1 0 0,-2 2 0,-1 0 0,-1 0 0,-1 1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58"/>
    </inkml:context>
    <inkml:brush xml:id="br0">
      <inkml:brushProperty name="width" value="0.025" units="cm"/>
      <inkml:brushProperty name="height" value="0.025" units="cm"/>
      <inkml:brushProperty name="transparency" value="204"/>
    </inkml:brush>
  </inkml:definitions>
  <inkml:trace contextRef="#ctx0" brushRef="#br0">643 476 24575,'-16'9'0,"-14"7"0,-2 0 0,0 3 0,0-2 0,3 1 0,4-3 0,3-3 0,1 2 0,2-2 0,1 0 0,0 0 0,1-1 0,-2-1 0,4 0 0,-1-2 0,1 1 0,0 1 0,0-1 0,2 1 0,0 1 0,4 1 0,-1 0 0,-1 2 0,0-1 0,-2 1 0,0 2 0,2-2 0,-2-1 0,1-1 0,0 0 0,-1 0 0,4 0 0,0-1 0,3-1 0,0-1 0,1 0 0,2-1 0,1-1 0,2 1 0,0-2 0,0 0 0,1-2 0,2-1 0,3-2 0,5-1 0,2 0 0,3 0 0,2 0 0,1 0 0,0 0 0,-1 0 0,-3 0 0,0-2 0,1-3 0,-1-2 0,2 0 0,-1 1 0,-1 0 0,0 0 0,-2-1 0,-1 1 0,-2 0 0,-1 1 0,-2 0 0,2 1 0,-2-1 0,1-1 0,-2 0 0,2-1 0,-1 1 0,0-1 0,1 0 0,-1-1 0,1 0 0,1-1 0,1-1 0,0 0 0,0 1 0,-1 1 0,-2 1 0,1 0 0,2 0 0,1 1 0,0-1 0,3-1 0,-1 1 0,2-2 0,0 1 0,1-1 0,1 0 0,0 1 0,-1-1 0,0 2 0,-2 1 0,-1-1 0,0-1 0,-2-1 0,0 0 0,2 1 0,1 1 0,2 0 0,2 1 0,-2-3 0,-11 7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59"/>
    </inkml:context>
    <inkml:brush xml:id="br0">
      <inkml:brushProperty name="width" value="0.025" units="cm"/>
      <inkml:brushProperty name="height" value="0.025" units="cm"/>
      <inkml:brushProperty name="transparency" value="204"/>
    </inkml:brush>
  </inkml:definitions>
  <inkml:trace contextRef="#ctx0" brushRef="#br0">167 2865 24575,'9'2'0,"7"3"0,0 0 0,-1-2 0,-1 1 0,-2-2 0,-1 2 0,-1 0 0,-1 0 0,0 0 0,1 1 0,2-1 0,1 0 0,-1 1 0,0 0 0,-1 0 0,1-1 0,2 1 0,-1 0 0,0 0 0,0 2 0,0 0 0,1-1 0,0 0 0,0 1 0,-1 0 0,-2 1 0,-1 0 0,1 0 0,1 1 0,4 0 0,-1-1 0,0 0 0,-1 0 0,0-1 0,0-3 0,-1-2 0,-2 0 0,-1-2 0,-1 0 0,-1 1 0,0 1 0,-2 0 0,0 0 0,1-2 0,0 0 0,1 0 0,0 0 0,0 0 0,2 0 0,2 0 0,1 0 0,-1-2 0,0-3 0,0-2 0,1-1 0,0 0 0,0-1 0,-3 1 0,0-1 0,0 2 0,1 0 0,0 0 0,1 1 0,0-2 0,0 2 0,-1-1 0,0-1 0,-2 0 0,0 0 0,0 0 0,0 0 0,0 1 0,1 1 0,-1-1 0,2 0 0,-1 0 0,1 1 0,-2 3 0,1 1 0,0-1 0,3 1 0,1 0 0,2-1 0,1 1 0,4 0 0,9-3 0,14 0 0,19 2 0,-20-1 0,2 1 0,5 1 0,1 0 0,3-1 0,0 1 0,-2-1 0,-2-1 0,33 1 0,-14 0 0,-19-1 0,-10 1 0,-9-1 0,-6 1 0,-5 0 0,-3 1 0,-2-1 0,-3-1 0,0 2 0,-2 0 0,-1-1 0,0 0 0,1 1 0,1 0 0,1-1 0,1 0 0,0-2 0,3-1 0,0-1 0,0 1 0,1 0 0,-1 0 0,1-1 0,-2-2 0,1 2 0,0 0 0,-1-2 0,1-1 0,0-2 0,2-1 0,-1 0 0,2 0 0,-3-1 0,-3 1 0,0 0 0,0-1 0,2-3 0,6-7 0,7-9 0,5-5 0,2 0 0,-2 5 0,-10 9 0,-6 6 0,-7 6 0,-4 2 0,-3 3 0,-1 0 0,0 1 0,1 1 0,-1-2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0,6-10 0,6 0 0,4 7 0,0 12 0,-2 12 0,-7 15 0,1 1 0,-4 9 0,0-1 0,1-2 0,0-1 0,1-4 0,3-2 0,1-3 0,1-2 0,0 0 0,0 1 0,-1 4 0,-2 0 0,-1 2 0,0 0 0,-1 1 0,2 2 0,-3-1 0,-1 2 0,2-1 0,-1-4 0,1-3 0,2-6 0,3-5 0,-6 15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0"/>
    </inkml:context>
    <inkml:brush xml:id="br0">
      <inkml:brushProperty name="width" value="0.025" units="cm"/>
      <inkml:brushProperty name="height" value="0.025" units="cm"/>
      <inkml:brushProperty name="transparency" value="204"/>
    </inkml:brush>
  </inkml:definitions>
  <inkml:trace contextRef="#ctx0" brushRef="#br0">323 547 24575,'-35'20'0,"-8"2"0,-8 7 0,-8 7 0,-4 3 0,5 0 0,44-31 0</inkml:trace>
  <inkml:trace contextRef="#ctx0" brushRef="#br0" timeOffset="1">0 1960 24575,'13'5'0,"7"0"0,1 1 0,-2-1 0,0 0 0,-1-1 0,0 1 0,-1 1 0,0 0 0,1 3 0,1-1 0,2 1 0,0 1 0,-2-1 0,-1-2 0,-2 1 0,0 0 0,1 0 0,-2 0 0,0-2 0,-2 0 0,0-1 0,-1 1 0,0 1 0,1-1 0,1 1 0,1-3 0,0-2 0,1 0 0,-1-2 0,1 0 0,-1 0 0,0 0 0,0 0 0,-2 0 0,2 0 0,1 0 0,3-2 0,0-4 0,-1-3 0,-2-2 0,-2 0 0,1 4 0,-2 0 0,-1 1 0,0 1 0,-3-3 0,0 0 0,1-2 0,0 1 0,0 1 0,-1 1 0,2 1 0,-1 0 0,2 0 0,0-1 0,0 1 0,0 1 0,0 0 0,1 1 0,0-1 0,2 0 0,1-1 0,3 0 0,1 0 0,3 1 0,2 0 0,0 1 0,0-1 0,-2 1 0,-2 2 0,0-1 0,-3 3 0,-2 0 0,-1 0 0,-2 0 0,1 0 0,0 0 0,2 0 0,1-1 0,1-1 0,0-1 0,0-1 0,-3 1 0,0 0 0,0-1 0,-3 1 0,1-1 0,-1-1 0,1 1 0,1 0 0,1-1 0,2-2 0,2 1 0,2-1 0,-1 0 0,1 0 0,0 0 0,0 0 0,0 1 0,0 1 0,0 0 0,-2 0 0,-1 0 0,0 1 0,-3 1 0,-1-1 0,1 2 0,-3-2 0,0 0 0,-1 2 0,-3-2 0,0 0 0,-1 2 0,0-2 0,1 0 0,0 0 0,-1-1 0,4 0 0,-7 1 0,2 0 0,-4 1 0,1 0 0,1-2 0,-1-1 0,4-4 0,-4 5 0,4-5 0,-5 7 0,0-4 0,0 3 0,0-3 0,2 0 0,1 0 0,-2-1 0,0 1 0,-1 0 0,3 0 0,0-2 0,1-1 0,0-1 0,-1-2 0,1-1 0,1 0 0,-2 1 0,2 1 0,-2 0 0,-2 0 0,2-2 0,-3-2 0,3 2 0,0-3 0,-2 3 0,1-1 0,-1 1 0,2 0 0,0 0 0,-2 1 0,-1-1 0,-2 0 0,0 0 0,0 2 0,0 2 0,0 3 0,0 0 0,0-2 0,0-1 0,0-3 0,0-2 0,0-2 0,2-2 0,1 3 0,0 2 0,-1 0 0,-2-1 0,3-5 0,-1-1 0,1 1 0,-1 4 0,-2 6 0,1 2 0,2 1 0,-1-1 0,2-3 0,-1 0 0,0-2 0,2 0 0,0-2 0,2 1 0,-1-1 0,-2-1 0,1 1 0,0-1 0,3-1 0,2 2 0,-3 0 0,0 1 0,-3 3 0,0-1 0,0 2 0,1 0 0,-1 1 0,1 1 0,-1-1 0,1 1 0,2-1 0,-1-3 0,1-2 0,0 0 0,-1-1 0,0 4 0,0 1 0,-1 0 0,1-1 0,0 0 0,-1 0 0,-2 2 0,1 2 0,-2-1 0,3 1 0,0 0 0,1 0 0,-2 1 0,-2 2 0,0-2 0,0 2 0,0-1 0,0 2 0,-2 2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1"/>
    </inkml:context>
    <inkml:brush xml:id="br0">
      <inkml:brushProperty name="width" value="0.025" units="cm"/>
      <inkml:brushProperty name="height" value="0.025" units="cm"/>
      <inkml:brushProperty name="transparency" value="204"/>
    </inkml:brush>
  </inkml:definitions>
  <inkml:trace contextRef="#ctx0" brushRef="#br0">0 182 24575,'0'-5'0,"0"1"0,0-1 0,1 0 0,-1 1 0,2 1 0,-1 1 0,1 0 0,0-1 0,0 0 0,-1 1 0,0-1 0,1 0 0,0 1 0,-1-1 0,1 0 0,0-1 0,1-1 0,0 0 0,1-2 0,1 0 0,0-1 0,1 1 0,-2 1 0,0 0 0,-1 2 0,1 0 0,-2 1 0,1 0 0,-1 0 0,1 0 0,1 0 0,-1-1 0,1-1 0,1 0 0,-1 0 0,1 1 0,-1 1 0,0-1 0,0 1 0,1-1 0,0 0 0,0 0 0,0 2 0,-1-1 0,0 2 0,-2 0 0,1 1 0,-1 0 0,1 0 0,-1 0 0,1 0 0,1 0 0,-1 0 0,0 0 0,1 0 0,0 0 0,-1 0 0,1 0 0,-2 0 0,0 0 0,0 0 0,-1 0 0,0 0 0,0 0 0,-1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2"/>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3"/>
    </inkml:context>
    <inkml:brush xml:id="br0">
      <inkml:brushProperty name="width" value="0.025" units="cm"/>
      <inkml:brushProperty name="height" value="0.025" units="cm"/>
      <inkml:brushProperty name="transparency" value="204"/>
    </inkml:brush>
  </inkml:definitions>
  <inkml:trace contextRef="#ctx0" brushRef="#br0">956 211 24575,'-30'15'0,"1"1"0,4-4 0,7-3 0,-1-2 0,3-1 0,0 1 0,1-1 0,2 2 0,0-1 0,2 0 0,2 0 0,0 1 0,0 1 0,0-1 0,-1 2 0,-1-2 0,0 1 0,2-2 0,0 0 0,0 1 0,-2 1 0,-1-1 0,-1 3 0,-2 0 0,0-2 0,1 3 0,-1-1 0,2 2 0,-3 3 0,1-2 0,-2-1 0,-1 0 0,0 0 0,0 0 0,1 1 0,1-2 0,-1 1 0,-1-2 0,-1 1 0,-3 1 0,-2 2 0,-3 3 0,-3 0 0,1 1 0,1-1 0,5-2 0,3-4 0,2-1 0,-1-3 0,-2-2 0,0-1 0,0-1 0,0 2 0,2-1 0,4 0 0</inkml:trace>
  <inkml:trace contextRef="#ctx0" brushRef="#br0" timeOffset="1">1 1170 24575,'9'5'0,"1"1"0,0 0 0,1 2 0,0 0 0,1-2 0,0 1 0,0 2 0,1-1 0,0 2 0,0 0 0,-2-2 0,-1 0 0,-3-2 0,-1-1 0,0 0 0,-1 0 0,2 1 0,-2 0 0,3 0 0,-1 0 0,-1 1 0,0-1 0,0 0 0,-2 1 0,4-1 0,-4-1 0,3-1 0,-3-2 0,2 0 0,1-2 0,0 0 0,2 0 0,1 0 0,1 0 0,2 0 0,2 0 0,0 0 0,2 0 0,1 0 0,1 0 0,5 0 0,2 0 0,3 0 0,0 0 0,-4 0 0,-1 0 0,-3 0 0,0 0 0,0 0 0,0 0 0,-3 0 0,-1-2 0,-3-3 0,0-2 0,1-2 0,0 0 0,1-1 0,0-2 0,-1 1 0,1-2 0,-1 1 0,1 0 0,-3 1 0,0 2 0,0 1 0,0 1 0,2 0 0,1 0 0,-2 2 0,1-2 0,-1 2 0,2 0 0,2-1 0,0 2 0,1 1 0,-1 1 0,0-1 0,0 1 0,3-1 0,0-1 0,-1-1 0,1 0 0,0-1 0,0 2 0,-3 2 0,-2-2 0,-1 0 0,-3 1 0,0 1 0,0 1 0,0 0 0,0-1 0,0 0 0,0-2 0,0 1 0,0 1 0,-2 1 0,0-2 0,-1 1 0,0-1 0,1-1 0,1 0 0,0 0 0,-1-2 0,-1 2 0,-1-1 0,0-1 0,0 0 0,0 0 0,-1-1 0,0-1 0,0 2 0,-1-1 0,2 1 0,1-2 0,0-3 0,0-1 0,0 0 0,0 2 0,-1 0 0,-1-2 0,1 0 0,0-2 0,2-1 0,3-2 0,0-3 0,2 1 0,0 1 0,-2-1 0,-1 0 0,-2 0 0,-2 1 0,0 1 0,1 1 0,1-1 0,0-1 0,0-1 0,0 0 0,0 2 0,0 2 0,0 2 0,-2 0 0,0-1 0,0-2 0,1-1 0,2 0 0,-2 0 0,-1 1 0,2 0 0,1-1 0,-1 2 0,0 0 0,-2 2 0,1 1 0,3 1 0,-1 0 0,1-2 0,0-1 0,-1 1 0,-1 2 0,-1-1 0,-5 5 0,1-1 0,-2 4 0,-1-1 0,1 1 0,-3-1 0,0 1 0,0 0 0,-1 1 0,-1 0 0,-4-2 0,-3-2 0,-2-2 0,-2 0 0,2 2 0,1 1 0,3 2 0,1-1 0,1 0 0,0 0 0,-2-2 0,0 1 0,0 0 0,0 2 0,1-1 0,1 1 0,4 3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5"/>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6"/>
    </inkml:context>
    <inkml:brush xml:id="br0">
      <inkml:brushProperty name="width" value="0.025" units="cm"/>
      <inkml:brushProperty name="height" value="0.025" units="cm"/>
      <inkml:brushProperty name="transparency" value="204"/>
    </inkml:brush>
  </inkml:definitions>
  <inkml:trace contextRef="#ctx0" brushRef="#br0">1526 146 24575,'-2'5'0,"-7"10"0,0 0 0,-2-1 0,2 0 0,1 1 0,-1 0 0,1 1 0,-2-1 0,-1-2 0,-3-1 0,0-2 0,1 1 0,1-1 0,3 1 0,0-1 0,0-2 0,1 1 0,1-2 0,-1 1 0,0 1 0,-2 1 0,-2 0 0,1 0 0,-3 0 0,0 0 0,-1-1 0,-2-1 0,1-2 0,2 1 0,3-1 0,2 0 0,-1 0 0,-1 0 0,-2-1 0,1 0 0,2 0 0,0-1 0,0 1 0,-1 0 0,-2-2 0,-1 2 0,4-2 0,0 4 0,5-1 0,-2 1 0,-2-1 0,-5-1 0,-4 0 0,-1 2 0,-2 3 0,4 2 0,3 0 0,4 0 0,2-3 0,-2-2 0,0 0 0,0-1 0,0 1 0,1 2 0,-3 0 0,1-1 0,0-1 0,0-2 0,1 3 0,-1-1 0,-1 0 0,2 2 0,1-2 0,-3 1 0,0-1 0,-4-1 0,-2 0 0,-2 0 0,-1 1 0,0 1 0,0 2 0,-3 2 0,-2 1 0,1-3 0,0 1 0,4 0 0,0 1 0,-3 0 0,-2 0 0,1-1 0,2 1 0,5 0 0,4 1 0,1-1 0,0-2 0,0-2 0,-2 0 0,-2 0 0,-1-1 0,1-1 0,-1 1 0,3-1 0,-1 3 0,1-1 0,-1 2 0,1 0 0,0 3 0,1-1 0,2 2 0,7-8 0</inkml:trace>
  <inkml:trace contextRef="#ctx0" brushRef="#br0" timeOffset="1">2310 660 24575,'-5'-5'0,"-8"-9"0,-2-2 0,2 2 0,0 0 0,0 1 0,2 1 0,-2 1 0,3 1 0,-2 2 0,0 0 0,0-1 0,0-1 0,2 0 0,1 1 0,3 3 0,1 0 0,-1 1 0,0-1 0,-1-2 0,-2 0 0,0 0 0,-1 0 0,1 1 0,2-1 0,1 0 0,1 0 0,-2 1 0,0 0 0,-1-2 0,-1 2 0,2-1 0,1 1 0,2 1 0,1-2 0,-2 0 0,-2-1 0,1 0 0,-1 2 0,3-1 0,-1 0 0,-2 0 0,-1-2 0,-1 2 0,3 2 0,2 2 0,2 0 0,0 0 0,-1-1 0,-1-1 0,-3-1 0,1 1 0,1 2 0,1 0 0,0 1 0,0-1 0,-1-1 0,-2 0 0,1 0 0,0 0 0,2 1 0,-3 0 0,4 0 0,-4-3 0,3 0 0,-2-1 0,-1 0 0,0 3 0,1-1 0,-1 2 0,1-1 0,1 0 0,-4-2 0,0 0 0,-3 0 0,3 3 0,-1 2 0,5 2 0,-2-1 0,-3-2 0,5 1 0,-7-4 0,7 5 0,-4-3 0,5 4 0,-2 0 0,-1-1 0,0 0 0,-6-6 0,7 4 0,-6-3 0,7 6 0,-2 0 0,-2 0 0,-1 0 0,1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8"/>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3"/>
    </inkml:context>
    <inkml:brush xml:id="br0">
      <inkml:brushProperty name="width" value="0.025" units="cm"/>
      <inkml:brushProperty name="height" value="0.025" units="cm"/>
      <inkml:brushProperty name="transparency" value="204"/>
    </inkml:brush>
  </inkml:definitions>
  <inkml:trace contextRef="#ctx0" brushRef="#br0">1933 0 24575,'-2'5'0,"-3"0"0,-3 1 0,-2 0 0,1 1 0,0 1 0,1-1 0,0 0 0,0 1 0,0 0 0,1 1 0,-1 0 0,-2 2 0,0 0 0,-3 1 0,1 1 0,1 0 0,-2 1 0,1 1 0,1-1 0,1-1 0,0-1 0,1-3 0,0-1 0,1-2 0,0 0 0,1 1 0,0 0 0,0-1 0,0 2 0,-1-2 0,1 0 0,0 1 0,-3 0 0,0 0 0,-2 2 0,3 0 0,0-3 0,-2 0 0,1 1 0,-2 0 0,-1 3 0,1 0 0,-3 0 0,1 1 0,-1-1 0,-1 1 0,0 1 0,-2-1 0,-1 1 0,-1-3 0,1 1 0,1 0 0,0-2 0,2-1 0,2-1 0,3-2 0,1 0 0,-1 0 0,0-1 0,0 1 0,0-2 0,0 2 0,-1-2 0,0 0 0,1 0 0,-1-2 0,3 0 0,0 1 0,2 0 0,0 1 0,-1 0 0,-1-1 0,0 0 0,-1 0 0,0 3 0,-1 0 0,1-1 0,-1 1 0,-1-1 0,-3 1 0,-1 2 0,0-1 0,15-5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4"/>
    </inkml:context>
    <inkml:brush xml:id="br0">
      <inkml:brushProperty name="width" value="0.025" units="cm"/>
      <inkml:brushProperty name="height" value="0.025" units="cm"/>
      <inkml:brushProperty name="transparency" value="204"/>
    </inkml:brush>
  </inkml:definitions>
  <inkml:trace contextRef="#ctx0" brushRef="#br0">1485 696 24575,'-1'2'0,"-12"12"0,3 3 0,0 0 0,1-1 0,0-1 0,1-2 0,1 1 0,-1-3 0,2 1 0,1-1 0,-2-2 0,1 1 0,-2-2 0,1 1 0,0 1 0,-1-2 0,0 1 0,-3 0 0,-1 0 0,-1 1 0,1-1 0,3-1 0,-1 0 0,0 0 0,-1 0 0,-1 1 0,-1 1 0,2-1 0,-2-1 0,2-1 0,0 1 0,-3 2 0,1 2 0,0 1 0,0-1 0,2-1 0,-1-1 0,0 1 0,-1-2 0,-1 0 0,-1 0 0,0 0 0,1 1 0,-1 0 0,1-1 0,-2 1 0,1-1 0,0 0 0,-2-2 0,-2 0 0,-1 0 0,-1 0 0,-1 3 0,1 0 0,0 0 0,0 0 0,0 0 0,0 2 0,-3 1 0,-2-1 0,1 0 0,0-2 0,4-1 0,0 0 0,0-2 0,0-1 0,0 1 0,0 0 0,2 0 0,1 0 0,2-1 0,0-1 0,1-1 0,-1 1 0,-2 0 0,-1 1 0,-2 0 0,1 0 0,2 1 0,0-1 0,-1 0 0,0 0 0,1 0 0,0 1 0,0-1 0,-1 0 0,12-4 0</inkml:trace>
  <inkml:trace contextRef="#ctx0" brushRef="#br0" timeOffset="1">2706 1182 24575,'-4'-3'0,"-5"-4"0,-2 1 0,-1 1 0,-2-1 0,4 0 0,-3 2 0,2-2 0,0 1 0,1 0 0,0-2 0,0 0 0,-2 1 0,-2 0 0,1 3 0,0-2 0,1 2 0,2 0 0,-1-2 0,0 0 0,0-2 0,0-1 0,1 2 0,0 2 0,0-1 0,-1 0 0,1-1 0,0-1 0,3 0 0,-1-1 0,0-2 0,-2 1 0,-2-1 0,-2-1 0,-2-1 0,0 1 0,0 0 0,2 2 0,5 3 0,0 1 0,1 0 0,1-1 0,-1-1 0,1-1 0,0 0 0,-3-2 0,-2-1 0,-1 1 0,0-2 0,3 3 0,0 0 0,0 1 0,-1 1 0,-1 0 0,-1 2 0,0-3 0,0 1 0,1-2 0,-1 2 0,1 2 0,0 1 0,1 1 0,3-1 0,0 0 0,0-1 0,0-2 0,-1 3 0,2-1 0,-2-1 0,-2-1 0,-3-4 0,5 6 0,-3-3 0,5 5 0,-1-2 0,0-1 0,-1 1 0,2-1 0,-4 0 0,-1 0 0,-2-2 0,-2 0 0,3 2 0,0-1 0,2 1 0,1 0 0,-1-1 0,1-1 0,-2 1 0,5 1 0,0 1 0,2 3 0,-3-1 0,-1-1 0,0-1 0,2-1 0,1 1 0,2-1 0,0 2 0,1 1 0,1 0 0,0 1 0,2 1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6"/>
    </inkml:context>
    <inkml:brush xml:id="br0">
      <inkml:brushProperty name="width" value="0.025" units="cm"/>
      <inkml:brushProperty name="height" value="0.025" units="cm"/>
      <inkml:brushProperty name="transparency" value="204"/>
    </inkml:brush>
  </inkml:definitions>
  <inkml:trace contextRef="#ctx0" brushRef="#br0">57 1 24575,'-5'0'0,"-4"0"0,-6 0 0,0 0 0,2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7"/>
    </inkml:context>
    <inkml:brush xml:id="br0">
      <inkml:brushProperty name="width" value="0.025" units="cm"/>
      <inkml:brushProperty name="height" value="0.025" units="cm"/>
      <inkml:brushProperty name="transparency" value="204"/>
    </inkml:brush>
  </inkml:definitions>
  <inkml:trace contextRef="#ctx0" brushRef="#br0">1148 1 24575,'-5'0'0,"-1"0"0,-1 2 0,-2 1 0,-2 2 0,-5 2 0,-6 3 0,-4 2 0,-2 6 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69"/>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2"/>
    </inkml:context>
    <inkml:brush xml:id="br0">
      <inkml:brushProperty name="width" value="0.025" units="cm"/>
      <inkml:brushProperty name="height" value="0.025" units="cm"/>
      <inkml:brushProperty name="transparency" value="204"/>
    </inkml:brush>
  </inkml:definitions>
  <inkml:trace contextRef="#ctx0" brushRef="#br0">0 1 24575,'0'2'0,"0"0"0,0 1 0,0-2 0,0 1 0,0 0 0,0-1 0,0 1 0,0-1 0,0 1 0,0-1 0,0 1 0,0 0 0,0 0 0,0 0 0,0 0 0,0-1 0,0 1 0,0 0 0,0 0 0,0 0 0,0 0 0,0 0 0,0-1 0,0 1 0,0-1 0,0 1 0,0-1 0,0 0 0,0 1 0,0-1 0,0 0 0,0 1 0,0 0 0,1-1 0,-1 1 0,1 0 0,0 0 0,0 1 0,-1 0 0,1 0 0,0 0 0,1 0 0,0 1 0,-1 0 0,1 0 0,0 0 0,0 0 0,0-1 0,0 1 0,0-1 0,0 1 0,0 0 0,-1-1 0,0 1 0,1-1 0,-1-1 0,1 1 0,0 0 0,0-1 0,0 1 0,0-1 0,0 1 0,-1 0 0,2-1 0,-1 1 0,0-1 0,1 1 0,-1-1 0,0 0 0,0 0 0,0 0 0,0-2 0,0 1 0,0 0 0,-1-1 0,1 1 0,-1 0 0,0 0 0,0-1 0,-1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1"/>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0,-1-2 0,-4 3 0,-1 1 0,-2 1 0,4-2 0,8 1 0,-14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72"/>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5"/>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6"/>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7"/>
    </inkml:context>
    <inkml:brush xml:id="br0">
      <inkml:brushProperty name="width" value="0.025" units="cm"/>
      <inkml:brushProperty name="height" value="0.025" units="cm"/>
      <inkml:brushProperty name="transparency" value="204"/>
    </inkml:brush>
  </inkml:definitions>
  <inkml:trace contextRef="#ctx0" brushRef="#br0">2276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8"/>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9"/>
    </inkml:context>
    <inkml:brush xml:id="br0">
      <inkml:brushProperty name="width" value="0.025" units="cm"/>
      <inkml:brushProperty name="height" value="0.025" units="cm"/>
      <inkml:brushProperty name="transparency" value="204"/>
    </inkml:brush>
  </inkml:definitions>
  <inkml:trace contextRef="#ctx0" brushRef="#br0">3166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0"/>
    </inkml:context>
    <inkml:brush xml:id="br0">
      <inkml:brushProperty name="width" value="0.025" units="cm"/>
      <inkml:brushProperty name="height" value="0.025" units="cm"/>
      <inkml:brushProperty name="transparency" value="204"/>
    </inkml:brush>
  </inkml:definitions>
  <inkml:trace contextRef="#ctx0" brushRef="#br0">263 625 24575,'6'-4'0,"-2"1"0,2-2 0,-2 1 0,0 0 0,0 2 0,0 2 0,1-1 0,0-2 0,1-1 0,1 0 0,-2 1 0,0 1 0,-2-1 0,0-1 0,0 0 0,-1 3 0,1 0 0,1 1 0,0-1 0,3-2 0,0-1 0,3-1 0,-3 1 0,0 1 0,-3 0 0,-1 1 0,6-2 0,-4 2 0,5-6 0,-6 4 0,2 1 0,-2-1 0,1 1 0,0 0 0,0 1 0,-1 0 0,1-1 0,0 1 0,0 0 0,2 0 0,-2 0 0,3 0 0,-4 2 0,2 0 0,-2-1 0,-1-1 0,1-1 0,0-1 0,1-4 0,0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1"/>
    </inkml:context>
    <inkml:brush xml:id="br0">
      <inkml:brushProperty name="width" value="0.025" units="cm"/>
      <inkml:brushProperty name="height" value="0.025" units="cm"/>
      <inkml:brushProperty name="transparency" value="204"/>
    </inkml:brush>
  </inkml:definitions>
  <inkml:trace contextRef="#ctx0" brushRef="#br0">5207 266 24575,'-3'3'0,"-4"2"0,-1 0 0,0 1 0,0-2 0,3 0 0,-1 0 0,-1-1 0,1 1 0,0-1 0,2 1 0,0 1 0,-1-1 0,0 1 0,0-3 0,0 0 0,2-1 0,-1 1 0,-1 0 0,1 0 0,-2-1 0,1 1 0,0 1 0,-1 1 0,-2 0 0,2 0 0,-1-1 0,2 0 0,0-1 0,1-1 0,-1 1 0,0 0 0,-3 0 0,3 0 0,-3 2 0,3-1 0,1 1 0,0 1 0,-2-2 0,2-1 0,-2 0 0,1 1 0,1-1 0,-1 0 0,0 1 0,-2 0 0,4 0 0,-6 2 0,6-2 0,-4 1 0,3-2 0,-2 2 0,1-1 0,0 1 0,-2-1 0,1 1 0,-1-1 0,0-1 0,-1 2 0,-1-1 0,1 2 0,0-1 0,0 0 0,0 1 0,0-1 0,1 0 0,2 0 0,-1 0 0,-1 0 0,-2 1 0,-1-1 0,1-1 0,1 1 0,0-1 0,1 2 0,0-1 0,-1 0 0,0-1 0,-1 2 0,0-1 0,1-1 0,1 1 0,1-1 0,-3 1 0,4 0 0,-3 0 0,3-2 0,-1 0 0,1 0 0,-1 0 0,0 1 0,1 1 0,-1-2 0,0 0 0,0-1 0,1 1 0,-1 0 0,-1 0 0,0 1 0,-1 0 0,1-1 0,1-1 0,0 0 0,-1 1 0,0 0 0,-2 0 0,0-1 0,-1 1 0,0 0 0,-1 1 0,0-1 0,1-1 0,0 1 0,-1 0 0,0 0 0,-4 0 0,2 1 0,-2-1 0,0 0 0,3-1 0,-1 1 0,1 1 0,1-1 0,0 0 0,1 0 0,-2 0 0,0 0 0,0-1 0,-1-1 0,1 2 0,0 0 0,0 0 0,2 0 0,-2-2 0,1 0 0,1 2 0,0 0 0,0 1 0,1-1 0,-1-2 0,1 0 0,0 0 0,0 0 0,0 1 0,0 1 0,0 0 0,0 0 0,0-2 0,0 0 0,0 0 0,2 2 0,-1 0 0,-1 0 0,-2 0 0,3-2 0,-4 2 0,6 0 0,-2 0 0,0 0 0,1-2 0,1 2 0,0 0 0,-1 0 0,1-1 0,-1-1 0,0 1 0,0 0 0,0 2 0,-1-2 0,1 1 0,1 0 0,0 0 0,2 0 0,-1-1 0,0-1 0,-5 0 0,4 1 0,-4 1 0,6 0 0,0 1 0,-3-1 0,3 0 0,-3 4 0,4-5 0,-1 4 0,2-4 0,-2 1 0,0 1 0,0 0 0,-1-1 0,1 0 0,2 0 0,-1 1 0,0 3 0,0-4 0,-2 3 0,2-3 0,0 0 0,-1 0 0,0 0 0,1 0 0,1 2 0,-3 0 0,2-1 0,-4 2 0,4-3 0,-2 3 0,1-3 0,-1 1 0,0-1 0,2-1 0,-1 2 0,1-1 0,-1-1 0,-2-1 0,1 2 0,0 1 0,0 0 0,1 0 0,-1-1 0,0 0 0,0-2 0,0 2 0,0-1 0,0 1 0,-1 0 0,0 0 0,-2 1 0,1-1 0,0 1 0,-2-1 0,2 1 0,-1 1 0,-1-2 0,2 1 0,-4 1 0,5-2 0,-4 2 0,4-2 0,-3 0 0,1 0 0,-1-1 0,-1 0 0,-1 0 0,1 2 0,0-1 0,1-2 0,0 2 0,0 0 0,0 0 0,1 0 0,1-2 0,-1 1 0,-2 2 0,5-2 0,-4 2 0,5-3 0,-1 0 0,1 1 0,-1 1 0,1 1 0,-1-1 0,-1-1 0,0-1 0,0 0 0,0 2 0,0 0 0,1 0 0,1-1 0,-1-1 0,0 2 0,-1 0 0,0 1 0,1-1 0,0-2 0,0 1 0,0 0 0,0 1 0,1 0 0,-1-1 0,1-1 0,0 0 0,0 0 0,0 1 0,-4 2 0,3-1 0,-3 1 0,4-3 0,-1 0 0,0 0 0,0 1 0,0 1 0,-1 0 0,0 0 0,-4 2 0,5-3 0,-4 3 0,3-2 0,-2 0 0,0 1 0,0-1 0,1-2 0,1 2 0,0 0 0,0 1 0,1-2 0,-1-1 0,1 2 0,-1 0 0,-3 1 0,4-1 0,-4-2 0,5 0 0,-2 0 0,-1 0 0,1 0 0,0 0 0,0 2 0,1 0 0,-1 0 0,-1-1 0,-1-1 0,-2 1 0,-1 1 0,1 0 0,0 0 0,2-1 0,1-1 0,2 0 0,-1 0 0,0 0 0,1 1 0,-1 1 0,-1 0 0,0 0 0,-1-1 0,0-1 0,0 0 0,2 0 0,-1 0 0,2 0 0,-1 1 0,0 0 0,0 1 0,0 0 0,1-1 0,0-1 0,1 0 0,0 0 0,0 2 0,-1 1 0,0-1 0,-1 0 0,0-1 0,1 1 0,1 1 0,-1-1 0,-1-1 0,1 0 0,-3 2 0,3-2 0,-2 2 0,4-3 0,-1 0 0,0 0 0,0 0 0,0 0 0,-1 2 0,0 0 0,-1 1 0,0-1 0,1-2 0,0 0 0,1 4 0,0-3 0,0 3 0,1-3 0,-3 1 0,2 0 0,-1 1 0,1-1 0,0 0 0,1-1 0,0 0 0,0 1 0,1 0 0,-2 0 0,-1-2 0,0 0 0,0 1 0,1 1 0,0 0 0,0-1 0,0 1 0,-1 0 0,1 0 0,-2 0 0,2 1 0,-1-1 0,1-1 0,0 0 0,-2 1 0,0 0 0,-1 3 0,0-1 0,0-1 0,2 1 0,-2-2 0,1 0 0,0 1 0,1-2 0,0 1 0,-1 0 0,1 0 0,-1 1 0,0-1 0,0 1 0,1-1 0,-1 0 0,0 0 0,1 0 0,-1 1 0,1-1 0,0 0 0,-1 0 0,0 0 0,1 1 0,1-1 0,-2 1 0,2-2 0,-3 1 0,2-1 0,-3 2 0,3-2 0,-4 3 0,5-2 0,-1 0 0,1 1 0,0-1 0,-1 0 0,0 0 0,1-1 0,-3 2 0,3-2 0,-3 1 0,4-2 0,-1 2 0,0 0 0,0 0 0,1 0 0,-1-1 0,-4 2 0,4-2 0,-3 3 0,0-2 0,3 0 0,-4 2 0,4-1 0,-1-1 0,0 1 0,0-1 0,-1 0 0,1 0 0,-1-1 0,2 0 0,0 1 0,0 0 0,0 0 0,0 0 0,-1 0 0,0 2 0,0-1 0,-2-1 0,2 0 0,0 1 0,-1-1 0,2 2 0,0-1 0,-2-1 0,2 1 0,-5 0 0,4 0 0,-4 2 0,5-2 0,-5 1 0,5-2 0,-3 1 0,3-1 0,-1 0 0,0-1 0,0 2 0,-1 0 0,1 1 0,-2-1 0,1 0 0,0 0 0,0 0 0,-2 1 0,-1-2 0,2 1 0,0 0 0,0 0 0,2 0 0,0 0 0,0 0 0,-1 1 0,-2 0 0,2 0 0,0 1 0,0-2 0,2 0 0,-3 1 0,1 0 0,-1 0 0,-2 0 0,3 0 0,0-2 0,2 1 0,0 0 0,0-1 0,0 0 0,0 2 0,0-2 0,-2 4 0,2-4 0,-2 1 0,1 0 0,0 0 0,-3 2 0,3-1 0,-2-1 0,3-1 0,-1 1 0,-1 0 0,-1 1 0,-1 0 0,0 1 0,0-2 0,0 1 0,1-1 0,-2 1 0,0 1 0,-1-1 0,0 1 0,1-2 0,0-1 0,3 1 0,0-1 0,1 0 0,-1 0 0,-1 0 0,0 0 0,0 0 0,1 0 0,-1 0 0,1 0 0,-3 0 0,3-1 0,-2 1 0,4 1 0,-2-1 0,1 0 0,-1-2 0,0 0 0,0 2 0,-2 1 0,-1-1 0,-1 0 0,-1-2 0,0 0 0,1 2 0,0 1 0,-2-1 0,0 0 0,-2 0 0,1 1 0,1-1 0,0 0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1 0,1-2 0,-4 1 0,1-1 0,-2 0 0,1 1 0,3-1 0,-2 2 0,2-2 0,-1-1 0,-1 0 0,2 1 0,0-1 0,1-1 0,1 0 0,0 0 0,-2-1 0,-1 2 0,-1-1 0,2 2 0,1 0 0,2 1 0,0 0 0,2 0 0,0 0 0,0 1 0,-1 0 0,0 1 0,1-1 0,0-1 0,1 0 0,-1 0 0,-1 1 0,-1 1 0,-3-2 0,-1 0 0,0 0 0,0-1 0,-2-1 0,0-2 0,-4 1 0,7 1 0,-5-1 0,11 5 0,-6-3 0,4 3 0,-4-1 0,-1-3 0,-4 1 0,-1-2 0,-1 2 0,0 0 0,1-1 0,4 3 0,1-1 0,4 3 0,1-2 0,-2 0 0,0-2 0,-5 0 0,-1 0 0,-2 0 0,0 1 0,3-1 0,0 0 0,0-1 0,-2-1 0,-3 0 0,-2 1 0,-1-1 0,0 1 0,3 1 0,9 3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2"/>
    </inkml:context>
    <inkml:brush xml:id="br0">
      <inkml:brushProperty name="width" value="0.025" units="cm"/>
      <inkml:brushProperty name="height" value="0.025" units="cm"/>
      <inkml:brushProperty name="transparency" value="204"/>
    </inkml:brush>
  </inkml:definitions>
  <inkml:trace contextRef="#ctx0" brushRef="#br0">1239 229 24575,'-7'5'0,"0"0"0,1-1 0,-1 1 0,-1-1 0,1 0 0,-1 0 0,1-1 0,1 0 0,-2 2 0,3-2 0,-4 2 0,3-2 0,-1 1 0,1-2 0,0 1 0,0-1 0,1 0 0,-1 1 0,-1 0 0,2 1 0,-4 0 0,5-1 0,-4 1 0,3-1 0,-1 0 0,0 1 0,0-2 0,1 1 0,0 0 0,0 0 0,0 1 0,-1-1 0,-1 0 0,1 0 0,-1 0 0,0 1 0,0 0 0,-1 0 0,1-1 0,1 0 0,0 1 0,0 0 0,-2 1 0,0-1 0,0-1 0,2 2 0,0-1 0,-1 1 0,0-1 0,0 0 0,-1 1 0,0-1 0,0 1 0,0 0 0,1 2 0,-1-2 0,0 0 0,1 0 0,1-1 0,1 0 0,-1-1 0,1 1 0,0 0 0,0 1 0,1-1 0,0 1 0,0-2 0,2 1 0,0-2 0,-1 2 0,1-1 0,-2 0 0,1 1 0,0-1 0,-3 1 0,3-1 0,-3 1 0,2-2 0,0 3 0,0-2 0,0 4 0,2-4 0,-2 1 0,2-1 0,-2 0 0,1-2 0,1 2 0,0-1 0,0 0 0,1 0 0,-2 0 0,2 1 0,-4 2 0,3-1 0,-3 0 0,2 2 0,1-2 0,1 1 0,-1-3 0,0 4 0,0-4 0,0 4 0,2-3 0,0 0 0,0 0 0,0 1 0,0 0 0,0 0 0,0 0 0,0 1 0,0-1 0,0 1 0,0 0 0,0-1 0,0 0 0,0-1 0,0 1 0,0-1 0,0 0 0,0 0 0,0 1 0,0 1 0,0-1 0,0 0 0,0 0 0,0-1 0,0 1 0,0-1 0,0 0 0,0 1 0,0 1 0,0 0 0,0 0 0,0 0 0,0 0 0,0 0 0,0 0 0,0-2 0,0 2 0,0 0 0,0 1 0,0-1 0,0-1 0,0 0 0,0 0 0,0 0 0,0 0 0,0 1 0,0-1 0,0 0 0,0 0 0,0-1 0,0 1 0,2 0 0,0 0 0,0 1 0,0-1 0,-1 0 0,2 0 0,-1 0 0,0 1 0,-1-1 0,1 1 0,1-2 0,0 1 0,1 0 0,-2 1 0,0-1 0,0 1 0,-2-1 0,0-1 0,0 0 0,0 1 0,0 1 0,0 0 0,0 0 0,0 0 0,0-1 0,0 0 0,0 0 0,0 1 0,0 0 0,0-1 0,0 2 0,0 0 0,0-1 0,1 1 0,1-2 0,1 2 0,-1-1 0,-2 0 0,0 0 0,0 1 0,0-1 0,0 0 0,0 0 0,0-1 0,0 0 0,0-1 0,0 1 0,0 1 0,0 0 0,0 0 0,0 0 0,0 0 0,0-2 0,0 2 0,0-1 0,0 1 0,0 1 0,0 0 0,0 0 0,0-1 0,0 1 0,0 0 0,0 2 0,0-3 0,0 3 0,0-5 0,0 3 0,0-1 0,0 1 0,0 0 0,0-1 0,0 0 0,0 0 0,0 0 0,0 0 0,0 0 0,0 1 0,0-1 0,0-1 0,0 0 0,0 1 0,0-1 0,-2 0 0,0-1 0,0 2 0,1 0 0,1 0 0,0 0 0,0-1 0,0-1 0,0 1 0,0-1 0,0 0 0,0 1 0,0-1 0,0 1 0,0-1 0,0 1 0,0 1 0,0 1 0,0-1 0,0 0 0,0-1 0,0-1 0,-2 2 0,0-2 0,0 2 0,0-1 0,1 0 0,1-1 0,0 1 0,0 0 0,0 0 0,0 1 0,0-1 0,0 1 0,0 0 0,0 0 0,0-1 0,0 1 0,0-1 0,0 0 0,0 1 0,0-1 0,0 1 0,0 0 0,0 0 0,0-1 0,0 0 0,0 0 0,0 0 0,0 0 0,0 1 0,0 0 0,0-1 0,0 1 0,0 0 0,-1 0 0,-2 0 0,1 0 0,-1 1 0,3-1 0,0 0 0,0 1 0,0 0 0,0-1 0,0 1 0,0-1 0,0 0 0,0 0 0,-2-1 0,0 1 0,-1 2 0,1-1 0,2 1 0,0-1 0,0-1 0,0 0 0,0 1 0,0-2 0,0 1 0,0 0 0,0 0 0,0 0 0,0 0 0,0 1 0,0-1 0,0-1 0,0 0 0,0 0 0,0 0 0,0 0 0,0 1 0,0 1 0,0-1 0,0-1 0,0 0 0,0 0 0,0 0 0,0 0 0,0 1 0,0-1 0,0 1 0,0 0 0,0-1 0,0 0 0,0 1 0,0-1 0,0 1 0,0-1 0,0 0 0,1 0 0,1 0 0,1 2 0,2-1 0,-1 2 0,1-1 0,-1 0 0,-1 0 0,1-1 0,0 0 0,1 0 0,1-1 0,-1 0 0,-1 1 0,0 0 0,-1-1 0,0 1 0,0-1 0,1 0 0,1 1 0,0-1 0,0 3 0,-2-3 0,2 1 0,-3-1 0,4 0 0,-4-1 0,4 1 0,-3 0 0,0-1 0,2 4 0,-3-3 0,2 2 0,-2-3 0,2 1 0,1 0 0,0 0 0,0 1 0,1 1 0,0-1 0,0 1 0,0 0 0,1 0 0,-1 0 0,-1-1 0,1 1 0,1-1 0,0 0 0,1 1 0,0 0 0,0 1 0,0-1 0,-1 1 0,0 2 0,1-2 0,0 0 0,1-2 0,2 0 0,-1 1 0,1 2 0,-1-2 0,0 2 0,1-2 0,3 2 0,1 1 0,4-1 0,-6-1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3"/>
    </inkml:context>
    <inkml:brush xml:id="br0">
      <inkml:brushProperty name="width" value="0.025" units="cm"/>
      <inkml:brushProperty name="height" value="0.025" units="cm"/>
      <inkml:brushProperty name="transparency" value="204"/>
    </inkml:brush>
  </inkml:definitions>
  <inkml:trace contextRef="#ctx0" brushRef="#br0">27 0 24575,'0'2'0,"0"0"0,0-1 0,0 1 0,-1-1 0,0 0 0,1 0 0,-1 1 0,1-1 0,0 0 0,-1 0 0,0 1 0,1-1 0,0 0 0,0 0 0,0 0 0,-1 1 0,1-1 0,-1 1 0,0-1 0,0 1 0,1-1 0,-1 1 0,0 0 0,1-1 0,0 1 0,-1-1 0,1 0 0,-1 0 0,0 1 0,1 0 0,0 0 0,0 0 0,-1 0 0,0 0 0,1 0 0,0 0 0,0 0 0,0 1 0,-1-1 0,0 2 0,1-1 0,-1 1 0,1 0 0,-1 0 0,1 0 0,-1 1 0,0 0 0,0 1 0,0-1 0,0 0 0,1 0 0,0 0 0,0-1 0,0 0 0,-1 0 0,0-2 0,1 0 0,0 0 0,0 0 0,0 0 0,0 0 0,0 0 0,0 0 0,0 1 0,0-1 0,0 1 0,0 0 0,0 0 0,0 2 0,1 1 0,0 3 0,2 2 0,0-1 0,0-2 0,0-3 0,-1-1 0,-1-2 0,-1-1 0,0 0 0,0-1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3"/>
    </inkml:context>
    <inkml:brush xml:id="br0">
      <inkml:brushProperty name="width" value="0.025" units="cm"/>
      <inkml:brushProperty name="height" value="0.025" units="cm"/>
      <inkml:brushProperty name="transparency" value="204"/>
    </inkml:brush>
  </inkml:definitions>
  <inkml:trace contextRef="#ctx0" brushRef="#br0">688 245 24575,'-4'4'0,"-4"3"0,-2 1 0,0-1 0,0-1 0,1 0 0,3 0 0,-1 0 0,2 0 0,-1-1 0,1-1 0,1-1 0,-2-1 0,2 1 0,0-1 0,0 0 0,1 1 0,-1 1 0,0 0 0,-1 0 0,1-1 0,-1 0 0,0-1 0,1 1 0,2 1 0,-1 0 0,1 1 0,-5 0 0,2-2 0,-2 2 0,3-2 0,1 2 0,-1-2 0,1 1 0,-1-1 0,0-1 0,1 2 0,0-1 0,0 1 0,1 0 0,0 0 0,1 1 0,1-1 0,-2 0 0,-1 0 0,1 0 0,-2 0 0,2 1 0,0-1 0,0 0 0,2 1 0,0 0 0,0 0 0,-2-2 0,-1 0 0,1 0 0,0 0 0,2 1 0,0 0 0,-2 0 0,-1 0 0,0 1 0,1 3 0,2-3 0,0 3 0,0-3 0,0 1 0,0 0 0,0 0 0,0-1 0,0-1 0,0 0 0,0 0 0,0 1 0,0 1 0,0-1 0,0 0 0,0-1 0,0 1 0,0 0 0,0 0 0,0 1 0,0 0 0,0-1 0,-1-1 0,0 1 0,-2 0 0,1 0 0,1-1 0,1 2 0,0-2 0,-2 1 0,0 0 0,0 1 0,1-1 0,0 1 0,-2-1 0,1 3 0,-1-3 0,2 4 0,0-5 0,-2 3 0,1-2 0,-1 3 0,3-3 0,0 1 0,-1 0 0,-1 0 0,-1 1 0,1 0 0,1 0 0,1 0 0,0-1 0,0-1 0,-1 2 0,-1-1 0,0 1 0,0-1 0,0 0 0,2 0 0,-2-1 0,-1 0 0,1 0 0,-1 2 0,3 0 0,0 0 0,-2-1 0,-1 1 0,0-1 0,1 1 0,2 0 0,0 0 0,0 0 0,0 1 0,0 0 0,0 0 0,0 0 0,0 0 0,0 0 0,0 1 0,0-2 0,0 0 0,0 0 0,0 0 0,0 0 0,0 1 0,0 0 0,0 1 0,0 0 0,0-1 0,0 1 0,0 1 0,0 2 0,0 0 0,0 0 0,0 0 0,0-2 0,0 0 0,0-1 0,0 1 0,0-1 0,0-2 0,0 0 0,0 0 0,0-1 0,0 1 0,0-2 0,0 0 0,0 1 0,0-2 0,0 1 0,0 0 0,0 0 0,0-1 0,0 1 0,0 0 0,0 0 0,0 1 0,0 0 0,0 0 0,0 0 0,0 0 0,0 0 0,0 0 0,0 0 0,0 0 0,0 0 0,0-1 0,0 1 0,0-1 0,0 1 0,0 1 0,0-2 0,1 2 0,2-1 0,-1-2 0,3 2 0,-3 0 0,0-2 0,3 3 0,-2-2 0,0 0 0,-1 1 0,-2 0 0,2 0 0,2-1 0,1 0 0,0-1 0,-1 1 0,0 1 0,1-1 0,-1 1 0,1-1 0,1-1 0,-1 5 0,0-5 0,1 5 0,-1-5 0,-1 2 0,1-1 0,0-1 0,1 2 0,0 1 0,0 0 0,0 0 0,1-2 0,0 0 0,0 1 0,-1 1 0,0 0 0,1 0 0,-1-1 0,0-1 0,0 0 0,1 0 0,0 1 0,1 1 0,-1 1 0,-3-5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4"/>
    </inkml:context>
    <inkml:brush xml:id="br0">
      <inkml:brushProperty name="width" value="0.025" units="cm"/>
      <inkml:brushProperty name="height" value="0.025" units="cm"/>
      <inkml:brushProperty name="transparency" value="204"/>
    </inkml:brush>
  </inkml:definitions>
  <inkml:trace contextRef="#ctx0" brushRef="#br0">2353 81 24575,'-1'0'0,"-8"-1"0,0 1 0,2 0 0,2-2 0,1-1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0,1-1 0,-1 1 0,0-1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0,-24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5"/>
    </inkml:context>
    <inkml:brush xml:id="br0">
      <inkml:brushProperty name="width" value="0.025" units="cm"/>
      <inkml:brushProperty name="height" value="0.025" units="cm"/>
      <inkml:brushProperty name="transparency" value="204"/>
    </inkml:brush>
  </inkml:definitions>
  <inkml:trace contextRef="#ctx0" brushRef="#br0">1437 37 24575,'-2'-1'0,"-6"-4"0,1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0,-4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6"/>
    </inkml:context>
    <inkml:brush xml:id="br0">
      <inkml:brushProperty name="width" value="0.025" units="cm"/>
      <inkml:brushProperty name="height" value="0.025" units="cm"/>
      <inkml:brushProperty name="transparency" value="204"/>
    </inkml:brush>
  </inkml:definitions>
  <inkml:trace contextRef="#ctx0" brushRef="#br0">614 0 24575,'-4'0'0,"-1"0"0,-2 0 0,1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0,-9-2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7"/>
    </inkml:context>
    <inkml:brush xml:id="br0">
      <inkml:brushProperty name="width" value="0.025" units="cm"/>
      <inkml:brushProperty name="height" value="0.025" units="cm"/>
      <inkml:brushProperty name="transparency" value="204"/>
    </inkml:brush>
  </inkml:definitions>
  <inkml:trace contextRef="#ctx0" brushRef="#br0">1 0 24575,'0'0'0,"10"0"0,-1 0 0,2 1 0,0 3 0,3 1 0,-2-1 0,-2 0 0,0-1 0,-2 0 0,1 1 0,1-2 0,2 1 0,1 0 0,0-1 0,-1 1 0,-2 1 0,0 1 0,3 2 0,0 0 0,0 0 0,-2-3 0,-2-2 0,0 2 0,0-2 0,0 1 0,0 2 0,0-1 0,2 1 0,3 5 0,-5-7 0,1 7 0,-3-7 0,4 2 0,1 2 0,1-1 0,-2-1 0,0 0 0,0 0 0,0 1 0,1 0 0,-3 0 0,2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0,-1-1 0,-1 0 0,2-1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0,0-1 0,0 3 0,0-3 0,0 3 0,-1-2 0,3 0 0,-2 2 0,2 0 0,1 1 0,1 1 0,0 0 0,0-1 0,-2-1 0,0-2 0,-1 0 0,0 0 0,1 0 0,-1 2 0,0 0 0,0 1 0,0 0 0,1-2 0,0 0 0,2 0 0,-1 1 0,-2 0 0,-1 1 0,0 0 0,2 1 0,3 0 0,0-2 0,-1 0 0,-1 0 0,-3 2 0,1-1 0,0-1 0,1-2 0,0-1 0,-1-1 0,-1 3 0,-1-5 0,1 7 0,-3-6 0,2 4 0,-1-3 0,1 0 0,3 1 0,-2 1 0,2 0 0,0 1 0,-2-1 0,1-1 0,-1 0 0,-2-1 0,0 0 0,0 1 0,-1-1 0,0 1 0,0-1 0,0 0 0,1 0 0,-1-1 0,-2 1 0,0 0 0,2-1 0,0 0 0,2-2 0,-1 0 0,1 0 0,-1 0 0,3 0 0,0 0 0,0 0 0,-1 0 0,-2 0 0,1 0 0,0 1 0,0 1 0,0 0 0,0 1 0,-1 0 0,1-1 0,-1-1 0,1 0 0,-1 1 0,1 0 0,-1 0 0,2-1 0,-1 1 0,0 0 0,1 0 0,-1 0 0,2 0 0,-2 0 0,1 0 0,2-1 0,-1 0 0,1 1 0,0 0 0,-2 2 0,2-1 0,-1 1 0,1 1 0,-1-2 0,1 1 0,0-2 0,1 1 0,-1-1 0,0 0 0,-2 2 0,2-1 0,1 0 0,1 1 0,1-2 0,-1 1 0,0 0 0,0 1 0,0-1 0,1 2 0,1-1 0,0 0 0,0 0 0,0-2 0,0 1 0,1 0 0,-1 1 0,2 0 0,-1 2 0,2-1 0,1 0 0,0 0 0,0-1 0,2 0 0,1 1 0,-1 0 0,1-1 0,0 1 0,1 1 0,2-1 0,0 2 0,1-1 0,-1 0 0,-2 0 0,-1 0 0,0-1 0,-1-1 0,0 0 0,-1-1 0,-1-1 0,-1-1 0,1-1 0,0 0 0,0 2 0,0 0 0,-2 3 0,2-1 0,-3-1 0,0 0 0,0-1 0,-1 0 0,-1 0 0,1-1 0,-3 1 0,0 0 0,0 0 0,-2-1 0,1-1 0,0 0 0,0 0 0,0 0 0,-1 0 0,1 0 0,-1 0 0,1 0 0,0 2 0,1 1 0,-1-1 0,0 2 0,2-1 0,-1 1 0,2 1 0,0-1 0,0 2 0,3-1 0,-1 1 0,4-2 0,-1 1 0,1-1 0,0 1 0,-2-1 0,0-1 0,-4 1 0,0 0 0,-1 0 0,-1 0 0,-2-1 0</inkml:trace>
  <inkml:trace contextRef="#ctx0" brushRef="#br0" timeOffset="1">5088 4685 24575,'0'1'0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09"/>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10"/>
    </inkml:context>
    <inkml:brush xml:id="br0">
      <inkml:brushProperty name="width" value="0.025" units="cm"/>
      <inkml:brushProperty name="height" value="0.025" units="cm"/>
      <inkml:brushProperty name="transparency" value="204"/>
    </inkml:brush>
  </inkml:definitions>
  <inkml:trace contextRef="#ctx0" brushRef="#br0">1 29 24575,'11'5'0,"6"3"0,-2-2 0,-1 1 0,0-3 0,0 2 0,2-2 0,-1 1 0,-2 1 0,3 0 0,-2 0 0,2 1 0,2-1 0,0 0 0,3 0 0,0 1 0,0-1 0,4 3 0,0 1 0,-2-1 0,-2 0 0,-5-3 0,0-1 0,0 1 0,-1-2 0,2 0 0,-3 1 0,1-2 0,-1 0 0,-1 0 0,0 1 0,0 0 0,2 0 0,-1 2 0,2-1 0,3 2 0,4 2 0,3 2 0,3 4 0,0 1 0,-6-4 0,-2 0 0,-6-3 0,-1-1 0,-4 1 0,-2-2 0,-1 0 0,1 0 0,1-1 0,0 1 0,-2 1 0,0-1 0,0 0 0,1-1 0,1 0 0,1 2 0,0 0 0,1 3 0,1 1 0,-1-1 0,0 0 0,0-3 0,0 0 0,-1 0 0,0 0 0,-1-2 0,0 0 0,-1 1 0,0 0 0,0 2 0,-1-1 0,2-1 0,0 0 0,1 0 0,1 0 0,2 2 0,1 2 0,3 1 0,-1 2 0,-1-1 0,-1-1 0,-1-2 0,2 0 0,1-1 0,1 0 0,-2 1 0,-2-1 0,2 0 0,0 1 0,0 1 0,2 1 0,-1 0 0,-1-1 0,-2 0 0,0 0 0,-1-1 0,-1 0 0,1-2 0,0 0 0,2-1 0,1 0 0,-1 1 0,-1 0 0,-1 0 0,0-1 0,0 0 0,0 0 0,1 2 0,0 0 0,0 0 0,1 2 0,-1 1 0,0 2 0,1 0 0,-2-3 0,0 1 0,0-1 0,-1 1 0,0 0 0,0-1 0,0-2 0,0 1 0,0 1 0,0 0 0,-1 0 0,1-1 0,0 1 0,0 0 0,-1-1 0,-1-1 0,0-2 0,0 1 0,0-1 0,0 1 0,0-1 0,1 0 0,0 2 0,1-1 0,0 2 0,0 0 0,0-1 0,0 0 0,-1-2 0,-1-1 0,1 2 0,-3 0 0,0 0 0,0 1 0,-1-1 0,1 1 0,0 1 0,0 0 0,1 0 0,1-1 0,-1 0 0,2-1 0,-2 1 0,0 0 0,-1 0 0,-2 0 0,2-1 0,-1-1 0,1 1 0,0 0 0,1 0 0,-1 1 0,0-1 0,1 1 0,-2-1 0,3 3 0,-4-5 0,1 3 0,-3-5 0,0 2 0,0-1 0,0 2 0,2-1 0,1 1 0,0 0 0,2 0 0,-2 0 0,-2 2 0,2 0 0,-1 0 0,2 2 0,-2-2 0,-1 0 0,1-1 0,-1 0 0,0-1 0,-1 1 0,1 1 0,-1 0 0,-1 0 0,-1-1 0,-1 0 0,0 0 0,0-1 0,0 0 0,0-1 0,0 1 0,0 0 0,0 0 0,0 1 0,0 0 0,0 1 0,0 2 0,0 0 0,0 3 0,0-1 0,0 1 0,0 2 0,0-1 0,0 0 0,0 0 0,0-1 0,-2 1 0,0-2 0,-1 0 0,1-1 0,-1-2 0,1 1 0,-3-1 0,1 0 0,1 1 0,-2-1 0,0 1 0,-2 0 0,-1 0 0,0 0 0,-1 0 0,1 0 0,-3-3 0,0 0 0,-1-1 0,-1-1 0,1 1 0,0 0 0,1 1 0,0 0 0,0 0 0,0-1 0,1-2 0,-2-1 0,-3 1 0,0-1 0,-2 1 0,-1 2 0,2 1 0,-1 1 0,3-1 0,3 0 0,-1-3 0,-2 1 0,0 3 0,-1 1 0,-1-1 0,3 0 0,-3-1 0,1-1 0,-1 2 0,0 0 0,2-2 0,2-1 0,1 0 0,1 0 0,1 1 0,-1 0 0,0 0 0,-1 0 0,-1 1 0,1 2 0,2-1 0,2 0 0,3 0 0,-1-1 0,-1 0 0,-2 3 0,-5 0 0,0 1 0,0 2 0,-2 0 0,4 0 0,-2 0 0,0-2 0,0-3 0,-4 1 0,-1-1 0,-3 3 0,0 3 0,-5 0 0,-4 2 0,-10 2 0,-7 0 0,-1 1 0,1-1 0,8-5 0,10-1 0,4-5 0,4-4 0,3-2 0,2-2 0,2 0 0,-1 0 0,-1 0 0,-1 0 0,-1 0 0,1 0 0,-1 0 0,3 0 0</inkml:trace>
  <inkml:trace contextRef="#ctx0" brushRef="#br0" timeOffset="1">553 2496 24575,'-24'-19'0,"-14"-11"0,24 21 0</inkml:trace>
  <inkml:trace contextRef="#ctx0" brushRef="#br0" timeOffset="2">470 2433 24575,'-20'-15'0,"13"11"0</inkml:trace>
  <inkml:trace contextRef="#ctx0" brushRef="#br0" timeOffset="3">426 2402 24575,'-12'-8'0,"-22"-13"0,-1-1 0,1 1 0,0 0 0,3 0 0,22 15 0</inkml:trace>
  <inkml:trace contextRef="#ctx0" brushRef="#br0" timeOffset="4">230 2277 24575,'-11'-7'0,"-13"-9"0,3 1 0,18 13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15"/>
    </inkml:context>
    <inkml:brush xml:id="br0">
      <inkml:brushProperty name="width" value="0.025" units="cm"/>
      <inkml:brushProperty name="height" value="0.025" units="cm"/>
      <inkml:brushProperty name="transparency" value="204"/>
    </inkml:brush>
  </inkml:definitions>
  <inkml:trace contextRef="#ctx0" brushRef="#br0">82 563 24575,'12'5'0,"6"0"0,3 1 0,0 1 0,0 0 0,1 2 0,-1 3 0,0-1 0,-3 0 0,1 0 0,-1 0 0,1 0 0,2-1 0,4 2 0,5 2 0,5 1 0,2 0 0,-5-1 0,-5-2 0,-7-4 0,-5-1 0,-2 0 0,-2 1 0,2 1 0,0-2 0,0 0 0,-2-2 0,-1 0 0,1 0 0,0 0 0,1 1 0,2 1 0,-2 0 0,1 1 0,0 0 0,1 0 0,-1 1 0,1-1 0,-1-1 0,1 1 0,2 1 0,4 3 0,7 4 0,6 3 0,4 3 0,-4 2 0,-6 0 0,-5-1 0,-6-5 0,-3-6 0,0-2 0,-1-2 0,2 0 0,-1 3 0,3 1 0,-1-1 0,0 3 0,0-2 0,-1 2 0,1 0 0,2 0 0,1 3 0,7 0 0,3 3 0,4 4 0,1 1 0,-6 0 0,-5-4 0,-6-7 0,-5-2 0,-1-2 0,0-1 0,1 1 0,1 0 0,-2-1 0,-1-2 0,-2-1 0,1 0 0,1 0 0,-2 2 0,0 0 0,0 0 0,-1 1 0,2-1 0,3 0 0,0 2 0,4 0 0,1 1 0,2 3 0,1 1 0,-1 1 0,-1-1 0,-3-3 0,-2 3 0,-6-7 0,0 2 0,-3-5 0,0 3 0,1 0 0,-1 0 0,2-1 0,1 0 0,2-1 0,-2 4 0,3 1 0,-1 3 0,-1-1 0,-1-2 0,-1 0 0,-1-1 0,-2 1 0,0 0 0,1 0 0,0-1 0,0 0 0,1-1 0,-1-1 0,-1 0 0,0 2 0,-2 1 0,0-1 0,0 0 0,0-2 0,0-1 0,0 0 0,0 0 0,0-1 0,0 0 0,0 0 0,0-1 0,0 0 0,0-1 0,0 1 0,0-1 0,-3 2 0,-2 0 0,-6 0 0,-3 1 0,1 2 0,0 1 0,5 2 0,0 0 0,0-2 0,-1 0 0,-1-1 0,1 0 0,1-1 0,0 0 0,0-2 0,-4 0 0,-2 0 0,-1 1 0,-1 3 0,2 0 0,1 0 0,1 0 0,1-3 0,0 0 0,-2-3 0,-1 2 0,-1-1 0,0-1 0,0 4 0,6-4 0,-2 2 0,7-3 0,-1 1 0,0-1 0,0 1 0,0 0 0,-4 0 0,4-1 0,-4 1 0,3 0 0,0 1 0,0 1 0,1 1 0,0 0 0,1 0 0,-2 0 0,-1-2 0,1 2 0,-2 0 0,1 0 0,0 0 0,-1-1 0,0 1 0,2 0 0,0-1 0,0 0 0,-1-1 0,-1 1 0,0 0 0,0-1 0,1 0 0,-1-1 0,-1 0 0,1 2 0,0 0 0,2-1 0,1 0 0,0 0 0,0 0 0,-1 0 0,2 0 0,-1 0 0,0 1 0,0-1 0,0 1 0,-1-2 0,0 0 0,0-1 0,0 1 0,-1 0 0,-1-2 0,1 2 0,0-1 0,0-1 0,0 0 0,-1-2 0,1 0 0,0 0 0,1 0 0,0 0 0,0 0 0,-1 0 0,-1 0 0,-4 0 0,5 0 0,-4 0 0,3 0 0,-2 0 0,0 0 0,1 0 0,1 0 0,1 0 0,-2 0 0,0-1 0,-2-3 0,-2-3 0,0-3 0,-3-2 0,-1-3 0,-2 1 0,-2-1 0,0 1 0,-5-1 0,-9-4 0,-6-2 0,-7-4 0,2 0 0,3 2 0,2 0 0,7 3 0,5 2 0,5 2 0,3 1 0,0 3 0,0-1 0,0 2 0,0 1 0,0 0 0,0 0 0,2 2 0,1 1 0,2 0 0,1 1 0,0-1 0,0 1 0,-2-1 0,-2-1 0,-1-2 0,-1-1 0,0 1 0,0 2 0,1 2 0,1 0 0,2 0 0,1 0 0,0 2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16"/>
    </inkml:context>
    <inkml:brush xml:id="br0">
      <inkml:brushProperty name="width" value="0.025" units="cm"/>
      <inkml:brushProperty name="height" value="0.025" units="cm"/>
      <inkml:brushProperty name="transparency" value="204"/>
    </inkml:brush>
  </inkml:definitions>
  <inkml:trace contextRef="#ctx0" brushRef="#br0">141 689 24575,'11'4'0,"51"22"0,-12 3 0,-9-2 0,-3-3 0,-4-3 0,3 2 0,2-2 0,3 2 0,6 0 0,1 4 0,-5 0 0,-9-2 0,-8-4 0,-8-7 0,-5-3 0,-3-2 0,-2-2 0,2 1 0,0-1 0,1-1 0,-2 2 0,0-1 0,1 0 0,-1 0 0,0 0 0,-1 2 0,0-1 0,0 0 0,0-1 0,0-1 0,1 0 0,-3 1 0,2 1 0,1 1 0,0 0 0,2-1 0,0 0 0,-2 1 0,3-1 0,0 1 0,0-1 0,0-1 0,-1-1 0,0 1 0,0 0 0,3 0 0,-1-2 0,1 2 0,0 0 0,-2 1 0,-1 1 0,-1 2 0,3-1 0,0 2 0,0-1 0,1-1 0,-1 1 0,0 1 0,0-1 0,-5 1 0,0-1 0,1-1 0,0-2 0,3 3 0,-2 0 0,-1 1 0,0 2 0,0-2 0,1 2 0,-1-2 0,-2-1 0,-1 0 0,-3-2 0,-1-1 0,-3-1 0,2 0 0,1 1 0,0 2 0,-1 0 0,-2 0 0,0-2 0,0-1 0,0 2 0,0-4 0,0 3 0,0-3 0,0 2 0,0 1 0,0-2 0,-1 0 0,-2-2 0,-3 0 0,-3 1 0,-4-2 0,-2-1 0,0-2 0,-3 0 0,0 0 0,0 0 0,2 1 0,1 2 0,1-1 0,-2 0 0,2-1 0,2-1 0,1 0 0,3 0 0,2 1 0,-3 1 0,5 2 0,-2 0 0,2-1 0,0 2 0,1 1 0,-1 3 0,0-1 0,-1 0 0,-2 1 0,1-2 0,0 1 0,2-1 0,0 0 0,1 1 0,0-1 0,-1-1 0,0 0 0,0-1 0,-1 0 0,1-2 0,0-1 0,-1 2 0,1-2 0,-1 4 0,1-4 0,-1 0 0,0-2 0,0 0 0,0 1 0,1 1 0,-2 0 0,2 0 0,-1 1 0,-1-1 0,-1 0 0,1-1 0,-1-1 0,1 0 0,-2 0 0,0 0 0,-1 0 0,-1 0 0,-1 0 0,1 0 0,0 0 0,3 0 0,0 0 0,0-1 0,0-1 0,1 0 0,-1-2 0,1 0 0,-2 1 0,2-2 0,-1 1 0,2-2 0,-1-1 0,-2 1 0,-1 0 0,0 0 0,0-2 0,0 1 0,-1 0 0,-1 0 0,0 0 0,0 0 0,0-2 0,-1 0 0,-1-2 0,-2 1 0,-1 0 0,2 0 0,-2 1 0,2 0 0,1 0 0,1 1 0,-1 1 0,-1-1 0,-1 0 0,-3-1 0,0 0 0,-2-3 0,-1 0 0,-1 0 0,1 0 0,3 3 0,0 0 0,0 0 0,2 0 0,-1 0 0,-1 0 0,-2 1 0,-1-3 0,0-2 0,-4 1 0,-4-1 0,0 2 0,1 2 0,3 0 0,4 1 0,1 0 0,0-2 0,2 1 0,3 1 0,0-1 0,0 2 0,2-1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17"/>
    </inkml:context>
    <inkml:brush xml:id="br0">
      <inkml:brushProperty name="width" value="0.025" units="cm"/>
      <inkml:brushProperty name="height" value="0.025" units="cm"/>
      <inkml:brushProperty name="transparency" value="204"/>
    </inkml:brush>
  </inkml:definitions>
  <inkml:trace contextRef="#ctx0" brushRef="#br0">166 504 24575,'5'3'0,"28"13"0,-1 2 0,-1 0 0,-2 0 0,-4-3 0,-2-3 0,-2 1 0,-2-1 0,-1 1 0,0-1 0,-1-1 0,1-1 0,-2 0 0,-1-2 0,1 1 0,-1 1 0,0-1 0,-2 0 0,-1 3 0,-2 0 0,0 0 0,1 1 0,0 1 0,2 0 0,0 2 0,-2-2 0,2-1 0,-1-1 0,0 0 0,0 0 0,-2 0 0,-2-1 0,-1-1 0,-1-1 0,-1 0 0,-2-1 0,-1-1 0,-2 0 0,0-1 0,0 1 0,-1-3 0,-2-1 0,-3-2 0,-5-1 0,-2 0 0,-3 0 0,-2 0 0,-1 0 0,0 0 0,1 0 0,3 0 0,0-2 0,-1-3 0,1-2 0,-2 0 0,1 1 0,1 0 0,0 0 0,2-1 0,1 1 0,2 0 0,1 1 0,2 0 0,-2 1 0,1-1 0,1-1 0,0-1 0,0 0 0,0 1 0,-1 0 0,1-1 0,0-1 0,-1 0 0,-1-1 0,-1-1 0,0 0 0,0 1 0,1 1 0,1 1 0,1 0 0,-3 0 0,-1 1 0,0-1 0,-3-1 0,1 1 0,-2-2 0,-1 0 0,1 1 0,-3-1 0,2 1 0,-1-1 0,2 2 0,1 1 0,1-1 0,-1-1 0,3-1 0,1 0 0,-3 1 0,-1 1 0,-2 0 0,3 3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4"/>
    </inkml:context>
    <inkml:brush xml:id="br0">
      <inkml:brushProperty name="width" value="0.025" units="cm"/>
      <inkml:brushProperty name="height" value="0.025" units="cm"/>
      <inkml:brushProperty name="transparency" value="204"/>
    </inkml:brush>
  </inkml:definitions>
  <inkml:trace contextRef="#ctx0" brushRef="#br0">12 1 24575,'0'1'0,"0"1"0,0-1 0,0 0 0,0 0 0,0 0 0,1 1 0,0 0 0,0 0 0,1 0 0,0 0 0,-1 1 0,1-1 0,-1 1 0,1-1 0,0 1 0,0-1 0,0 1 0,-1 0 0,1-1 0,-1 1 0,0 0 0,1-1 0,-1 0 0,0 0 0,0 0 0,0 0 0,0 0 0,0-1 0,0 1 0,-1-1 0,1 1 0,0 0 0,0 0 0,0 1 0,0-1 0,0 0 0,0 0 0,0 0 0,0 0 0,0 0 0,0 1 0,0 0 0,1 0 0,-1 0 0,0 0 0,0-1 0,-1 0 0,1 1 0,0 0 0,-1 0 0,1 0 0,0 0 0,0 0 0,-1 1 0,1 0 0,1 0 0,-1 0 0,0 0 0,-1-1 0,1-1 0,-1 1 0,1-1 0,0 1 0,-1 1 0,1 0 0,1 1 0,-1-1 0,0 1 0,0-1 0,-1 0 0,0-2 0,0 1 0,0-2 0,0 1 0,0 0 0,1 1 0,0 0 0,-1 0 0,1 0 0,-1 0 0,0-1 0,0 0 0,0 0 0,0 0 0,0 0 0,0 1 0,0 0 0,0 0 0,0 1 0,0 1 0,0-1 0,0 0 0,0-1 0,0 0 0,0-1 0,0 1 0,0-1 0,0 0 0,0 1 0,0-1 0,0 1 0,0-1 0,0 1 0,0 0 0,0 0 0,0 1 0,0 0 0,0 0 0,0-1 0,0 1 0,0-1 0,0 1 0,0-1 0,0-1 0,0 1 0,0-1 0,0 1 0,0 0 0,-1 0 0,1 0 0,-1 0 0,1 0 0,-1-1 0,1 1 0,-1 0 0,0-1 0,0 0 0,0 0 0,0 0 0,0-1 0,0 0 0,0 1 0,0 0 0,0 0 0,0-1 0,0 1 0,1-1 0,-1 0 0,0 1 0,-1-1 0,1 0 0,0 1 0,1-1 0,-1 0 0,0 0 0,0 0 0,1 0 0,0 0 0,0 0 0,-1 1 0,1-1 0,-1 1 0,0 0 0,0-1 0,0 1 0,1 0 0,0-1 0,-1 1 0,1-1 0,-1 1 0,0 0 0,1 0 0,-1-1 0,0 1 0,0 0 0,0-1 0,0 1 0,0 0 0,0 0 0,1 0 0,-1 0 0,1 0 0,-1-1 0,0 1 0,1-1 0,-1 1 0,0 0 0,0 0 0,0 0 0,0 0 0,0-1 0,0 1 0,1-1 0,-1 0 0,1-1 0,-1 2 0,0-2 0,1 2 0,0-1 0,-1 1 0,1-1 0,-2 1 0,2-1 0,-1 1 0,0-1 0,1 0 0,-1 0 0,1 1 0,-1-1 0,0 0 0,1 0 0,-1 0 0,0 0 0,1 0 0,-1 1 0,-1-1 0,2 0 0,-1 0 0,1 0 0,0 1 0,-1 0 0,0-1 0,1 1 0,-1-1 0,0 0 0,0 0 0,1 0 0,-1 1 0,0-1 0,0 0 0,0 0 0,1 0 0,-1 0 0,1 0 0,-1-1 0,1 1 0,-1-1 0,0 2 0,0-2 0,-1 2 0,2-2 0,-1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18"/>
    </inkml:context>
    <inkml:brush xml:id="br0">
      <inkml:brushProperty name="width" value="0.025" units="cm"/>
      <inkml:brushProperty name="height" value="0.025" units="cm"/>
      <inkml:brushProperty name="transparency" value="204"/>
    </inkml:brush>
  </inkml:definitions>
  <inkml:trace contextRef="#ctx0" brushRef="#br0">4107 1359 24575,'2'1'0,"23"13"0,7 3 0,5-1 0,2 3 0,6-1 0,-28-12 0</inkml:trace>
  <inkml:trace contextRef="#ctx0" brushRef="#br0" timeOffset="1">4226 2367 24575,'-1'2'0,"-3"5"0,-2-1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0"/>
    </inkml:context>
    <inkml:brush xml:id="br0">
      <inkml:brushProperty name="width" value="0.025" units="cm"/>
      <inkml:brushProperty name="height" value="0.025" units="cm"/>
      <inkml:brushProperty name="transparency" value="204"/>
    </inkml:brush>
  </inkml:definitions>
  <inkml:trace contextRef="#ctx0" brushRef="#br0">2265 760 24575,'23'15'0,"19"10"0,-1-4 0,0 0 0,-2-3 0,-3-4 0,-7-2 0,-4-2 0,1-3 0,2-2 0,6-1 0,13 2 0,10 6 0,6 4 0,2 2 0,-10-2 0,-11-2 0,-9-3 0,-5-2 0,-3 1 0,1 0 0,1 1 0,-3-2 0,-4 2 0,-5-1 0,-2 1 0,-4-1 0,-1 0 0,-1-1 0,-2 0 0,1 0 0,0-1 0,1 1 0,2-1 0,1 0 0,-2-2 0,1 2 0,0 1 0,8 1 0,7 4 0,3 2 0,0 0 0,-10 0 0,-7-4 0,-5-2 0,-4-2 0,-1-1 0,-2 0 0,0-1 0,0 0 0,0 3 0,0 2 0,0 0 0,0 1 0,0-1 0,0-2 0,0 0 0,-1-1 0,-6 1 0,-4 0 0,-4 2 0,0 1 0,0-1 0,-2 0 0,-1 1 0,0 0 0,0 0 0,0 0 0,0-1 0,0-2 0,3 1 0,3-2 0,2 0 0,-2 1 0,-1 0 0,-3 1 0,-1 0 0,-2 0 0,0 0 0,4-1 0,0 1 0,2-1 0,-1-1 0,2 1 0,-1 0 0,0 0 0,-1-1 0,-1-2 0,1 0 0,-1 1 0,-1 0 0,1 5 0,-1 0 0,0 0 0,0 0 0,0-3 0,1-1 0,1 0 0,1-2 0,1-1 0,-1 1 0,2 1 0,-3 1 0,-2 1 0,-3-2 0,0 2 0,1-2 0,1 0 0,-2 0 0,0-2 0,-2 0 0,0 2 0,0 0 0,-1 1 0,1-2 0,0 0 0,-3-1 0,-5 1 0,-4 1 0,1-1 0,3 1 0,4-2 0,4 1 0,3 0 0,0-2 0,2 2 0,0-2 0,-2 1 0,0 1 0,-3-2 0,0 3 0,2-2 0,0 0 0,1-1 0,1 1 0,0 1 0,-1 0 0,0 3 0,-1-1 0,-2 1 0,1 0 0,1 0 0,1-1 0,1 0 0,1-1 0,0 1 0,0 0 0,1-1 0,2-1 0,0-1 0,1 1 0,0 1 0,-1-1 0,-1 0 0,0-1 0,-2-3 0,0 0 0,1-2 0,-1 0 0,1 0 0,0 0 0,1 0 0,1 0 0,-2 0 0,-2 0 0,-1-2 0,-1-4 0,1-3 0,1-2 0,4 0 0,-3 3 0,3 1 0,1 2 0,1 0 0,2-3 0,-1 0 0,0-2 0,0 1 0,1 1 0,-1 1 0,0 1 0,-1 0 0,-1 0 0,0-1 0,1 1 0,-1 0 0,-1 2 0,0 0 0,0-1 0,-1 0 0,-3-1 0,-1-1 0,-3 2 0,-1-1 0,-3 2 0,-1 0 0,1-1 0,2 1 0,2 1 0,1 1 0,2 2 0,1 0 0,3 0 0,1 0 0,-2 0 0,1 0 0,-1 0 0,-3-1 0,0-2 0,0 1 0,1-2 0,1 0 0,1 2 0,1-2 0,1 1 0,0-1 0,1-1 0,-1 1 0,0-1 0,-2 1 0,-3-3 0,0 1 0,-3-1 0,0 0 0,0 0 0,0-1 0,0 2 0,1 0 0,-1 1 0,0 0 0,1 0 0,2 0 0,1 1 0,1 1 0,2-1 0,0 1 0,1 0 0,1-1 0,1 2 0,3-2 0,1 0 0,-1 2 0,1-2 0,0 0 0,-2 0 0,2-1 0,-3 0 0,6 1 0,-2 0 0,4 1 0,-1-1 0,-2 0 0,2-2 0,-3-4 0,2 5 0,-2-5 0,4 7 0,0-4 0,0 2 0,-1-1 0,-1-1 0,-1 0 0,2-1 0,0 1 0,1 0 0,-2-1 0,-2 0 0,1-2 0,-2-1 0,2-2 0,0-1 0,-2 0 0,1 1 0,-1 1 0,2 0 0,2 0 0,-1-2 0,1-2 0,-2 1 0,0-1 0,3 2 0,-3-1 0,2 1 0,-2 0 0,0 0 0,3 1 0,-1-1 0,3 0 0,0 0 0,0 2 0,0 2 0,0 2 0,0 1 0,0-1 0,0-2 0,0-3 0,0-2 0,0-3 0,-2 0 0,-1 2 0,1 2 0,0 0 0,1-1 0,-1-5 0,-1-1 0,0 1 0,2 4 0,1 6 0,-2 2 0,0 1 0,0-1 0,-2-3 0,1 0 0,-1-2 0,0 0 0,-1-2 0,-2 0 0,0 1 0,3-3 0,0 3 0,-2-3 0,-2 1 0,-1 1 0,1-1 0,2 3 0,2 1 0,-1 1 0,1 1 0,0 0 0,-1 1 0,1 0 0,-1 1 0,0 0 0,-2-1 0,1-3 0,-1-2 0,1 0 0,-1-1 0,2 4 0,-1 1 0,0 0 0,1-1 0,-2 0 0,3 0 0,0 2 0,1 2 0,0-1 0,-1 1 0,-2 0 0,1 0 0,2 4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1"/>
    </inkml:context>
    <inkml:brush xml:id="br0">
      <inkml:brushProperty name="width" value="0.025" units="cm"/>
      <inkml:brushProperty name="height" value="0.025" units="cm"/>
      <inkml:brushProperty name="transparency" value="204"/>
    </inkml:brush>
  </inkml:definitions>
  <inkml:trace contextRef="#ctx0" brushRef="#br0">1305 399 24575,'5'5'0,"5"2"0,-1 0 0,0 1 0,1 1 0,2-1 0,2 3 0,1 0 0,0-2 0,-1 3 0,0-1 0,0 2 0,1 2 0,1 0 0,0-2 0,2 0 0,0-1 0,1 2 0,-3 0 0,0-2 0,1 1 0,2-2 0,0 1 0,3 1 0,2 2 0,3 3 0,3 0 0,-1 1 0,-1-1 0,-6-3 0,-2-2 0,-2-2 0,1-3 0,2-2 0,1-1 0,-1-1 0,0 2 0,-2-1 0,-2 1 0,-4 1 0,-2-2 0,1 0 0,0-3 0,2-1 0,1 1 0,1 0 0,0 3 0,-1-1 0,0 0 0,2 1 0,1-3 0,1 2 0,2-1 0,0-1 0,-1 2 0,-1-1 0,-2 0 0,-2 0 0,0 0 0,0 1 0,1-1 0,2 1 0,-1 0 0,1 1 0,-1 2 0,-2-1 0,1 0 0,-2-1 0,1 0 0,-2 0 0,-1 0 0,-3 1 0,-2-1 0,-3 1 0,-1 1 0,-2 0 0,-1 0 0,0 0 0,0 0 0,0 1 0,0 0 0,-3 1 0,-3 0 0,-2 1 0,-4-2 0,0-3 0,-2-1 0,-1-1 0,1-1 0,2 2 0,0-1 0,-1 2 0,0-1 0,-1-1 0,0 2 0,1-3 0,1 0 0,-1 0 0,1-2 0,0 1 0,-1 1 0,1 1 0,0-2 0,0-1 0,1 0 0,-1 0 0,2 0 0,-1 2 0,0 0 0,1 0 0,0 2 0,0-1 0,1 1 0,1 1 0,-3-2 0,2 1 0,-3-1 0,1 1 0,0-1 0,1 1 0,-1-1 0,1 1 0,0-1 0,-1 2 0,2 0 0,-1 0 0,1 1 0,1-2 0,-1 1 0,1-1 0,-1 1 0,-1 1 0,0 0 0,-1 2 0,0-1 0,-1 0 0,0 0 0,0 2 0,0-1 0,-1 2 0,-1 0 0,4-2 0,0 0 0,3-2 0,0-1 0,1 0 0,1 0 0,-1 1 0,0 0 0,-1 0 0,0 0 0,0 1 0,1-1 0,0 0 0,2 1 0,-3-1 0,2-1 0,-2-1 0,3-2 0,-1 0 0,-2-2 0,-1 0 0,-1 0 0,0 0 0,-2 0 0,-3 0 0,0 0 0,-2 0 0,-1 0 0,-1 0 0,-1 0 0,-5 0 0,-1 0 0,-4 0 0,0 0 0,3 0 0,2 0 0,3 0 0,0 0 0,0 0 0,1 0 0,1 0 0,3-2 0,1-3 0,2-2 0,-2-2 0,0 0 0,-1-2 0,0 0 0,0 0 0,1-2 0,-1 1 0,1 0 0,1 1 0,1 2 0,1 1 0,-2 1 0,-1 0 0,0 0 0,0 1 0,0 0 0,1 1 0,-1 0 0,-3-1 0,-1 2 0,0 1 0,1 1 0,0-1 0,0 1 0,-2-1 0,-1-1 0,0-1 0,0 0 0,0-1 0,1 2 0,2 1 0,1 0 0,3-1 0,1 1 0,1 1 0,0 1 0,1 0 0,-1-1 0,0 0 0,-1-2 0,1 1 0,1 1 0,0 0 0,2 0 0,-1 0 0,1-1 0,-1-1 0,-1 0 0,0 0 0,2-2 0,0 2 0,0-1 0,2-1 0,-2 0 0,1 0 0,1-1 0,0-1 0,1 2 0,-1-1 0,0 1 0,-2-2 0,0-3 0,-1-1 0,1 0 0,1 2 0,0-1 0,0 0 0,1-1 0,-1-2 0,-2-1 0,-3-3 0,-1-1 0,0 0 0,-2 1 0,3-1 0,2 0 0,1 0 0,2 1 0,0 1 0,-2 1 0,0-1 0,1-1 0,-1-1 0,0 0 0,0 2 0,0 2 0,0 2 0,2 0 0,0-1 0,-1-2 0,0-1 0,-2 0 0,2 0 0,1 1 0,-2 0 0,0-1 0,-1 1 0,2 2 0,0 1 0,0 1 0,-3 1 0,1 0 0,0-2 0,-1-1 0,1 1 0,0 2 0,3-1 0,4 5 0,-2-1 0,4 4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2"/>
    </inkml:context>
    <inkml:brush xml:id="br0">
      <inkml:brushProperty name="width" value="0.025" units="cm"/>
      <inkml:brushProperty name="height" value="0.025" units="cm"/>
      <inkml:brushProperty name="transparency" value="204"/>
    </inkml:brush>
  </inkml:definitions>
  <inkml:trace contextRef="#ctx0" brushRef="#br0">192 26 24575,'34'8'0,"26"8"0,-4 1 0,-12-2 0,-8-6 0,-12-1 0,-7-3 0,-5 1 0,-1-1 0,1 0 0,-2-1 0,-1-2 0,-2 4 0,-2-4 0,1 4 0,0-2 0,2 1 0,1 1 0,1 2 0,-1-2 0,0 0 0,1 1 0,-1-1 0,0 3 0,1-1 0,-1 0 0,1 0 0,0 1 0,0 1 0,-2 0 0,0 1 0,-1-2 0,0-1 0,1-1 0,0 1 0,1 1 0,0 2 0,-1 0 0,-2-1 0,-1-1 0,0 0 0,-1-1 0,2 0 0,1 1 0,1 0 0,2 1 0,-1-2 0,0 0 0,-2 0 0,0 0 0,0 1 0,1 0 0,0-2 0,1 1 0,1 0 0,-1 2 0,2 0 0,1 0 0,0-1 0,0-2 0,-2 0 0,0-1 0,1 1 0,1 2 0,-1-1 0,2-1 0,0 0 0,-1-1 0,1 0 0,-1-1 0,0-1 0,-1 1 0,0-1 0,-3 2 0,0-2 0,-4-1 0,-2 1 0,0-1 0,0 1 0,1 1 0,0 2 0,-1 0 0,-2 0 0,0-1 0,0 1 0,0-2 0,0-1 0,-3 1 0,-4-1 0,-2 1 0,-3 0 0,2-2 0,0 1 0,-1-2 0,2 2 0,-3 0 0,6-2 0,-2 0 0,3-2 0,-2 0 0,-2 0 0,-2 0 0,1 0 0,0 0 0,2 0 0,2 0 0,2 0 0,0 0 0,-1 0 0,-1 0 0,-1-2 0,-2-3 0,0 1 0,2-2 0,-1 1 0,-2 1 0,-2-2 0,0-1 0,-1-1 0,0-1 0,0 0 0,0 0 0,-2 0 0,2 1 0,0 1 0,0 0 0,3 2 0,1-1 0,2 0 0,-1 1 0,-1 0 0,0-2 0,-1 1 0,-1 1 0,-1-2 0,-1 2 0,-1-1 0,-1-2 0,-4-1 0,-1 0 0,-1-1 0,0-2 0,0 1 0,0-1 0,0 0 0,0 2 0,-3-4 0,-2 0 0,1 1 0,1 0 0,3 3 0,0-2 0,-1-1 0,-3-2 0,0 0 0,0 1 0,3 0 0,4 1 0,2 0 0,2 2 0,1 0 0,2 0 0,1 0 0,0-1 0,1 2 0,-1 0 0,-1 0 0,0-2 0,-1-1 0,2-1 0,0 0 0,1 3 0,3 2 0,1 2 0,3 1 0,4 2 0,0 2 0,1 1 0,2 1 0,-1 0 0,2 0 0,-2 0 0,1 0 0,1 0 0,-1 0 0,-1-1 0,-2-3 0,-2 0 0,0 1 0,0 2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3"/>
    </inkml:context>
    <inkml:brush xml:id="br0">
      <inkml:brushProperty name="width" value="0.025" units="cm"/>
      <inkml:brushProperty name="height" value="0.025" units="cm"/>
      <inkml:brushProperty name="transparency" value="204"/>
    </inkml:brush>
  </inkml:definitions>
  <inkml:trace contextRef="#ctx0" brushRef="#br0">896 159 24575,'4'7'0,"5"8"0,2-1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0,1 0 0,0 1 0,0-3 0,0 1 0,0 0 0,-2-1 0,-1 1 0,-2 1 0,0 1 0,2 3 0,0 0 0,1 0 0,-1-2 0,-1 2 0,2 0 0,-1 3 0,2 0 0,0 0 0,-2-1 0,-1 3 0,-2 6 0,0 1 0,0 4 0,3 3 0,3 2 0,1 2 0,2-4 0,-3-2 0,-3-4 0,1-3 0,-1 2 0,2-3 0,1 0 0,1 0 0,-1 0 0,1 0 0,1-1 0,0-3 0,0 0 0,-2 0 0,-2-2 0,-1 0 0,1-1 0,0-2 0,-1 1 0,2-1 0,-1-1 0,1 1 0,0 0 0,0 0 0,-2 1 0,-1-1 0,2 0 0,-2 1 0</inkml:trace>
  <inkml:trace contextRef="#ctx0" brushRef="#br0" timeOffset="1">105 660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0,-3 0 0,0 0 0,-8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5"/>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1"/>
    </inkml:context>
    <inkml:brush xml:id="br0">
      <inkml:brushProperty name="width" value="0.025" units="cm"/>
      <inkml:brushProperty name="height" value="0.025" units="cm"/>
      <inkml:brushProperty name="transparency" value="204"/>
    </inkml:brush>
  </inkml:definitions>
  <inkml:trace contextRef="#ctx0" brushRef="#br0">1027 0 24575,'2'5'0,"3"0"0,3 1 0,1 0 0,1 1 0,-1 1 0,-1-1 0,0 0 0,0 1 0,0 0 0,-1 1 0,1 0 0,2 2 0,0 0 0,2 1 0,1 1 0,-2 0 0,2 1 0,-1 1 0,-1-1 0,-1-1 0,0-1 0,-1-3 0,0-1 0,-1-2 0,0 0 0,-1 1 0,0 0 0,0-1 0,0 2 0,1-2 0,-1 0 0,0 1 0,3 0 0,0 0 0,2 2 0,-3 0 0,0-3 0,2 0 0,-2 1 0,4 0 0,0 3 0,-1 0 0,3 0 0,-1 1 0,1-1 0,1 1 0,0 1 0,2-1 0,1 1 0,1-3 0,-1 2 0,-1-2 0,0-1 0,-2-1 0,-2-1 0,-3-2 0,-1 0 0,1 0 0,0 0 0,0-1 0,0-1 0,0 2 0,1-2 0,0 0 0,-1 0 0,1-2 0,-3 0 0,0 1 0,-2 0 0,0 1 0,1 0 0,0-1 0,2 0 0,-1 0 0,2 3 0,0 0 0,-1-1 0,1 1 0,1-1 0,3 1 0,1 2 0,0-1 0,-1 1 0,1 0 0,2 2 0,1 0 0,2 1 0,0 2 0,0 1 0,0 0 0,4 0 0,0-2 0,1 0 0,-2 0 0,-5 1 0,-1-4 0,-3 0 0,-2 0 0,3 0 0,-3 2 0,3 0 0,2 1 0,1 0 0,4 1 0,5 2 0,4 1 0,2 0 0,0 0 0,-4-3 0,-4 0 0,-3-1 0,-6-1 0,-3-1 0,-2-2 0,-1-1 0,-2-1 0,0 0 0,2 1 0,-5-2 0,3 3 0,-4-1 0,1 0 0,1 1 0,-1-1 0,1 0 0,-1 2 0,-1 1 0,-1 0 0,-1-1 0,-1 2 0,3-1 0,-1 2 0,-1 1 0,2 0 0,-1 0 0,3 2 0,2 0 0,1 1 0,-2 2 0,0-4 0,-3 0 0,-1-2 0,1-1 0,-1 1 0,0 1 0,2 0 0,0 0 0,0 2 0,0 0 0,-2 1 0,2 1 0,-1 0 0,1 0 0,-1-1 0,-3-3 0</inkml:trace>
  <inkml:trace contextRef="#ctx0" brushRef="#br0" timeOffset="1">2878 1740 24575,'0'1'0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3"/>
    </inkml:context>
    <inkml:brush xml:id="br0">
      <inkml:brushProperty name="width" value="0.025" units="cm"/>
      <inkml:brushProperty name="height" value="0.025" units="cm"/>
      <inkml:brushProperty name="transparency" value="204"/>
    </inkml:brush>
  </inkml:definitions>
  <inkml:trace contextRef="#ctx0" brushRef="#br0">1423 707 24575,'4'5'0,"6"12"0,0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192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5"/>
    </inkml:context>
    <inkml:brush xml:id="br0">
      <inkml:brushProperty name="width" value="0.025" units="cm"/>
      <inkml:brushProperty name="height" value="0.025" units="cm"/>
      <inkml:brushProperty name="transparency" value="204"/>
    </inkml:brush>
  </inkml:definitions>
  <inkml:trace contextRef="#ctx0" brushRef="#br0">96 1 24575,'5'0'0,"4"0"0,5 0 0,2 0 0,-1 0 0,-1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6"/>
    </inkml:context>
    <inkml:brush xml:id="br0">
      <inkml:brushProperty name="width" value="0.025" units="cm"/>
      <inkml:brushProperty name="height" value="0.025" units="cm"/>
      <inkml:brushProperty name="transparency" value="204"/>
    </inkml:brush>
  </inkml:definitions>
  <inkml:trace contextRef="#ctx0" brushRef="#br0">307 60 24575,'18'10'0,"10"9"0,-2-1 0,-2-2 0,-3-2 0,0-1 0,-2 0 0,-1-2 0,-2 1 0,-2-1 0,-1 0 0,-1 1 0,-1-2 0,-1 0 0,-1-2 0,0-1 0,-1 0 0,3 2 0,0-1 0,4 4 0,-1-2 0,-1 2 0,-1 1 0,-2-2 0,0 1 0,0-2 0,-1-2 0,0 0 0,-1 1 0,2 1 0,2 2 0,0 0 0,2 1 0,-1-1 0,1-1 0,0 2 0,-1-1 0,0-1 0,1 0 0,-2 0 0,0 1 0,-1-1 0,-1 1 0,1-2 0,1 0 0,0 2 0,1-2 0,0 0 0,0 0 0,2 0 0,-2 1 0,-1-1 0,0-1 0,0 0 0,0 0 0,-1 0 0,-1-2 0,0 1 0,0 1 0,1 0 0,-3 1 0,-1-1 0,-2-2 0,-2 0 0,-1-1 0,-2 0 0,0-1 0,0 1 0,0 0 0,0 0 0,0-4 0</inkml:trace>
  <inkml:trace contextRef="#ctx0" brushRef="#br0" timeOffset="1">1 83 24575,'1'-1'0,"9"-3"0,0-1 0,-1 1 0,-1 2 0,-1 1 0,0 1 0,1 0 0,-1 0 0,1 0 0,-1 0 0,0 0 0,1 0 0,0 0 0,1 0 0,-2 0 0,-3 0 0,-3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5"/>
    </inkml:context>
    <inkml:brush xml:id="br0">
      <inkml:brushProperty name="width" value="0.025" units="cm"/>
      <inkml:brushProperty name="height" value="0.025" units="cm"/>
      <inkml:brushProperty name="transparency" value="204"/>
    </inkml:brush>
  </inkml:definitions>
  <inkml:trace contextRef="#ctx0" brushRef="#br0">0 12 24575,'2'-1'0,"1"0"0,-2 1 0,1 0 0,0 0 0,0-1 0,0 1 0,0-1 0,0 1 0,0 0 0,-1 0 0,1-1 0,0 1 0,0-1 0,0 0 0,-1 0 0,1 1 0,0-1 0,-1 1 0,1-1 0,0 1 0,0 0 0,0 0 0,-1 0 0,1 0 0,-1 0 0,1 0 0,0 0 0,-1-1 0,2 1 0,-1-1 0,2 1 0,-1 0 0,1 0 0,0 0 0,0 0 0,0 0 0,0 0 0,1 0 0,-1 0 0,0 0 0,0 0 0,0 0 0,0 0 0,1 0 0,-1 0 0,1 0 0,0 0 0,0 0 0,1 0 0,-1 1 0,0 0 0,0 0 0,0 1 0,0-1 0,1 1 0,-1 0 0,0 0 0,0-1 0,-1 0 0,-1 0 0,0 0 0,-1 0 0,1 1 0,-1-1 0,0 1 0,1 0 0,0 0 0,-1-1 0,0-1 0,0 1 0,-1 0 0,0 0 0,0-1 0,1 0 0,-1 0 0,-1 0 0,1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6"/>
    </inkml:context>
    <inkml:brush xml:id="br0">
      <inkml:brushProperty name="width" value="0.025" units="cm"/>
      <inkml:brushProperty name="height" value="0.025" units="cm"/>
      <inkml:brushProperty name="transparency" value="204"/>
    </inkml:brush>
  </inkml:definitions>
  <inkml:trace contextRef="#ctx0" brushRef="#br0">152 0 24575,'5'0'0,"2"0"0,1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7"/>
    </inkml:context>
    <inkml:brush xml:id="br0">
      <inkml:brushProperty name="width" value="0.025" units="cm"/>
      <inkml:brushProperty name="height" value="0.025" units="cm"/>
      <inkml:brushProperty name="transparency" value="204"/>
    </inkml:brush>
  </inkml:definitions>
  <inkml:trace contextRef="#ctx0" brushRef="#br0">651 473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635 472 24575,'5'7'0,"0"-1"0,0-2 0,0 0 0,0 0 0,1 0 0,-1 1 0,1-1 0,-2 1 0,-1 0 0,1-3 0,-2 0 0,-1-2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29"/>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330"/>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5"/>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6"/>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7"/>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8"/>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9"/>
    </inkml:context>
    <inkml:brush xml:id="br0">
      <inkml:brushProperty name="width" value="0.025" units="cm"/>
      <inkml:brushProperty name="height" value="0.025" units="cm"/>
      <inkml:brushProperty name="transparency" value="204"/>
    </inkml:brush>
  </inkml:definitions>
  <inkml:trace contextRef="#ctx0" brushRef="#br0">3280 0 24575,'-5'0'0,"1"0"0,-2 0 0,3 0 0,-1 0 0,1 0 0,-1 0 0,0 0 0,0 0 0,0 0 0,1 0 0,-1 0 0,1 0 0,-1 0 0,1 1 0,0 1 0,1 0 0,-2 0 0,0-2 0,0 0 0,0 0 0,2 2 0,-4 0 0,2-1 0,-2 1 0,3-2 0,-1 0 0,1 0 0,-1 0 0,1 2 0,-3 0 0,3-1 0,-4 1 0,4-2 0,-1 0 0,0 0 0,0 0 0,1 0 0,-1 2 0,-1 0 0,0 0 0,1 0 0,-1-2 0,1 0 0,0 0 0,0 0 0,0 0 0,0 1 0,2 1 0,-1 0 0,1 0 0,-2-2 0,0 0 0,1 0 0,-2 4 0,2-3 0,-3 3 0,1-4 0,-1 1 0,1 1 0,1 0 0,0 0 0,-1-1 0,0-1 0,-1 2 0,1 1 0,1-1 0,-1 0 0,1-2 0,0 0 0,0 0 0,0 1 0,-2 1 0,1 0 0,-1 0 0,2-2 0,0 0 0,0 0 0,0 2 0,-1 0 0,0 1 0,0-1 0,0-2 0,-1 0 0,2 1 0,-1 1 0,1 0 0,-1 0 0,0-2 0,0 2 0,-1 0 0,-1 1 0,-1-1 0,0-2 0,1 2 0,0 0 0,0 0 0,0 0 0,1-2 0,-1 0 0,1 0 0,0 1 0,-3 2 0,4-2 0,-4 2 0,5-3 0,-2 1 0,-4 2 0,4-1 0,-3 1 0,4-3 0,-1 0 0,-2 4 0,3-3 0,-4 3 0,5-2 0,-2 0 0,0 0 0,1 1 0,-3-1 0,1 0 0,-1 0 0,0-2 0,2 2 0,0 0 0,-1 1 0,-1 0 0,1-1 0,0 1 0,1 1 0,-2-1 0,3 0 0,-3 1 0,3-1 0,-2 1 0,0 0 0,0 0 0,1 0 0,0 0 0,0 2 0,-3 0 0,3-2 0,-3 1 0,4-2 0,0 1 0,-2 1 0,1 0 0,-1 1 0,-2-2 0,0 1 0,1-1 0,1 0 0,1 1 0,0-1 0,0 0 0,-2 2 0,0 0 0,-1 0 0,-1 0 0,1-1 0,-1 0 0,1 1 0,1 0 0,-2-1 0,1 0 0,-1 1 0,-2-1 0,1 2 0,0-1 0,2 1 0,-2-1 0,-2-1 0,-2 0 0,0-1 0,3 2 0,1 1 0,-2 1 0,-3 1 0,-3-1 0,-1 1 0,-1 0 0,0 0 0,0 0 0,-1 0 0,1-2 0,1 0 0,0-1 0,2-1 0,1 1 0,2 0 0,0 0 0,3 1 0,0-2 0,-1 0 0,1 1 0,-1-2 0,2 1 0,-1-1 0,-1 1 0,0-1 0,-1 0 0,2-1 0,2 2 0,1 0 0,1-1 0,-2 0 0,-2-1 0,-1 0 0,-1 0 0,0 1 0,0-1 0,2 1 0,-1 0 0,-1 1 0,-2 0 0,-5 0 0,-9 0 0,-7 1 0,-7-2 0,0-1 0,2 0 0,5-1 0,7 0 0,5 1 0,4-1 0,0 1 0,0-1 0,0-1 0,1-1 0,2 0 0,0 0 0,2 0 0,1 0 0,2 0 0,3 0 0,1 0 0,-2 0 0,0 0 0,-1 0 0,1 0 0,1 0 0,-1 0 0,-2 0 0,-1 0 0,-1 0 0,2 0 0,2-1 0,-1-2 0,6 1 0,-4-3 0,3 3 0,-2-3 0,-1-2 0,0 2 0,0-1 0,0 1 0,0 0 0,-1-3 0,-2 2 0,0-1 0,-2 0 0,-2 0 0,0-3 0,4 4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0"/>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6"/>
    </inkml:context>
    <inkml:brush xml:id="br0">
      <inkml:brushProperty name="width" value="0.025" units="cm"/>
      <inkml:brushProperty name="height" value="0.025" units="cm"/>
      <inkml:brushProperty name="transparency" value="204"/>
    </inkml:brush>
  </inkml:definitions>
  <inkml:trace contextRef="#ctx0" brushRef="#br0">0 1 24575,'3'3'0,"0"1"0,0 0 0,1 2 0,-1-1 0,0 1 0,0 0 0,-2-2 0,1 0 0,0 0 0,-1-1 0,1-1 0,0 1 0,-1-1 0,0 0 0,0 0 0,0 0 0,1-1 0,-2 0 0,2 0 0,-1-1 0,1 0 0,-1 0 0,1 0 0,-1 0 0,1 0 0,0 0 0,1 0 0,-1 0 0,-1 0 0,1 0 0,-2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1"/>
    </inkml:context>
    <inkml:brush xml:id="br0">
      <inkml:brushProperty name="width" value="0.025" units="cm"/>
      <inkml:brushProperty name="height" value="0.025" units="cm"/>
      <inkml:brushProperty name="transparency" value="204"/>
    </inkml:brush>
  </inkml:definitions>
  <inkml:trace contextRef="#ctx0" brushRef="#br0">5599 73 24575,'-7'5'0,"0"-1"0,-1-1 0,0 0 0,0 1 0,0 2 0,-1-1 0,-1 1 0,1-2 0,1-3 0,2 0 0,0-1 0,0 2 0,-2 3 0,3-2 0,-3 2 0,5-3 0,0 0 0,0 1 0,0 1 0,0-2 0,-1-1 0,-1 0 0,1 1 0,-1 0 0,1 3 0,0-3 0,-2 1 0,2-2 0,-1 1 0,1 0 0,1 0 0,-1-1 0,-1 0 0,1 1 0,0 0 0,-1 2 0,0 1 0,-2 1 0,-3 1 0,4-3 0,-1 0 0,3-2 0,-2 1 0,0 1 0,0 0 0,0 0 0,2 0 0,-2 0 0,-1 1 0,-1 1 0,0-1 0,0 0 0,3-1 0,-1-1 0,-1 0 0,1 1 0,0-1 0,2 2 0,0-1 0,-1 1 0,0-1 0,0-2 0,0 0 0,2 0 0,-1 0 0,-1-1 0,1 1 0,-1 0 0,-1 0 0,1 1 0,-1 0 0,-2 1 0,2 0 0,-1-1 0,2 0 0,0-1 0,1 0 0,-1-1 0,0 1 0,-3 1 0,3-2 0,-3 3 0,3 0 0,1 0 0,0 0 0,-1-1 0,0 0 0,-1-1 0,1 0 0,1 0 0,-1 0 0,0 1 0,-2 1 0,4-2 0,-6 3 0,6-2 0,-4 1 0,3-2 0,-2 2 0,1-1 0,0 1 0,-2 0 0,1-1 0,-1 0 0,0-1 0,-1 2 0,-1 0 0,1 0 0,0 0 0,0 1 0,0-1 0,0 1 0,1-1 0,2-1 0,-1 1 0,-1 0 0,-2 1 0,-1-1 0,1-1 0,1 1 0,0 0 0,1 0 0,0 0 0,-1 0 0,0 0 0,-1 0 0,0 0 0,1 0 0,1-1 0,1 0 0,-3 1 0,4 0 0,-3 0 0,3-2 0,-1 0 0,1 0 0,-1 1 0,0-1 0,1 2 0,-1-2 0,0 0 0,0-1 0,1 1 0,-1 0 0,-1 0 0,0 2 0,-1-2 0,1 0 0,1-1 0,0 0 0,-1 1 0,0 0 0,-1 0 0,-2-1 0,0 1 0,0 1 0,-1-1 0,0 0 0,1-1 0,0 2 0,-1-1 0,0-1 0,-4 2 0,2-1 0,-2 1 0,0-1 0,3-2 0,-1 3 0,1-1 0,1 0 0,0 0 0,1 0 0,-2 0 0,0 0 0,0-1 0,-1-1 0,1 2 0,0 0 0,0 0 0,2 0 0,-2-2 0,1 0 0,1 2 0,0 0 0,1 1 0,-1-1 0,0-2 0,1 0 0,0 0 0,0 0 0,0 1 0,0 1 0,0 1 0,0-2 0,0-1 0,0 0 0,0 1 0,2 1 0,-1 0 0,0 0 0,-4-1 0,4-1 0,-3 2 0,4 0 0,-1 0 0,1 0 0,-1-1 0,2 0 0,0 1 0,-1 0 0,1-1 0,-1-1 0,0 1 0,0 1 0,0 0 0,-1 0 0,1-1 0,1 1 0,0 0 0,2 0 0,-1-1 0,0-1 0,-5 0 0,4 1 0,-4 1 0,6 0 0,0 1 0,-3 0 0,3-2 0,-2 5 0,2-5 0,0 4 0,2-3 0,-1 0 0,-2 1 0,1 0 0,-1-1 0,1 0 0,2 0 0,-1 0 0,0 4 0,0-4 0,-2 3 0,2-3 0,0 0 0,-1 0 0,0 0 0,1 0 0,1 2 0,-3 0 0,2-1 0,-4 3 0,4-5 0,-2 5 0,1-4 0,-1 0 0,1 0 0,0 0 0,0 0 0,1 0 0,-1-1 0,-2 0 0,1 1 0,0 0 0,0 1 0,1 1 0,-1-3 0,0 1 0,0-1 0,0 0 0,0 1 0,0 0 0,-1 0 0,0 0 0,-2 0 0,1 0 0,0 1 0,-2-1 0,2 1 0,-1 1 0,-1-2 0,2 1 0,-4 1 0,5-2 0,-4 3 0,4-3 0,-3 0 0,1 0 0,-1-2 0,-1 1 0,-1 1 0,1 0 0,0 0 0,1-1 0,0 0 0,0 1 0,0 0 0,1 0 0,1-2 0,-1 1 0,-2 2 0,5-1 0,-4 0 0,5-2 0,-1 0 0,1 1 0,-1 2 0,1-1 0,-1 0 0,-1-1 0,0-1 0,0 1 0,0 0 0,0 1 0,1 0 0,1-1 0,-1-1 0,0 2 0,-1 1 0,0-1 0,1 0 0,0-2 0,0 1 0,0 1 0,0 0 0,1-1 0,-1 0 0,1-1 0,0 0 0,0 0 0,0 1 0,-4 2 0,3-1 0,-3 1 0,4-3 0,-1 0 0,0 0 0,0 1 0,0 1 0,-1 0 0,0 0 0,-4 2 0,5-2 0,-4 1 0,3-1 0,-2 0 0,0 1 0,0-1 0,1-2 0,1 2 0,0 1 0,0-1 0,1 0 0,-1-2 0,1 1 0,-1 2 0,-3-1 0,4 0 0,-3-1 0,3-1 0,-1 0 0,0 0 0,-1 0 0,1 0 0,1 1 0,-1 1 0,0 0 0,-1 0 0,-1-2 0,-2 0 0,-1 2 0,1 0 0,0 0 0,2 0 0,1-2 0,2 0 0,-1 0 0,0 0 0,1 1 0,-1 1 0,-1 0 0,0 0 0,-1-2 0,0 0 0,0 0 0,2 0 0,-1 0 0,2 0 0,-1 1 0,0 1 0,0 0 0,0 0 0,1-2 0,0 0 0,1 0 0,0 0 0,0 2 0,0 1 0,-2-1 0,0 0 0,0-1 0,1 2 0,1-1 0,-1 0 0,-1-1 0,1 0 0,-3 2 0,3-2 0,-2 2 0,4-3 0,-1 0 0,0 0 0,0 0 0,0 0 0,-1 2 0,0 1 0,-1-1 0,0 0 0,1-2 0,0 0 0,1 4 0,0-3 0,0 3 0,1-2 0,-3-1 0,2 1 0,-1 1 0,1-1 0,0 0 0,1-1 0,0 1 0,0-1 0,1 1 0,-2 0 0,-1-2 0,0 0 0,0 1 0,1 1 0,0 0 0,0 0 0,0-1 0,-1 1 0,1 0 0,-2 1 0,2-1 0,-1 0 0,1 0 0,0-2 0,-2 2 0,0 1 0,-1 1 0,0 1 0,0-3 0,2 2 0,-2-2 0,1 0 0,0 1 0,1-1 0,0 0 0,-1-1 0,1 2 0,-1-1 0,0 1 0,0 0 0,1-2 0,-1 1 0,0 0 0,1 1 0,-1-1 0,1 0 0,0 1 0,-1-1 0,0 0 0,1 0 0,1 1 0,-2-1 0,2 0 0,-3-1 0,3 0 0,-5 2 0,4-2 0,-3 3 0,3-2 0,0 0 0,1 1 0,0-1 0,-1 0 0,0 0 0,1 0 0,-3 0 0,3 0 0,-3 0 0,4-2 0,-1 1 0,0 1 0,0 0 0,1 0 0,-1-1 0,-4 2 0,4-2 0,-3 3 0,0-1 0,3-2 0,-4 4 0,4-3 0,-1 1 0,0-1 0,0 0 0,-1 0 0,1 0 0,-1-1 0,2 1 0,0 0 0,0 0 0,0-1 0,0 1 0,-1 1 0,0 0 0,0 1 0,-2-2 0,2-1 0,0 2 0,-1-1 0,2 2 0,0 0 0,-1-3 0,0 2 0,-4 0 0,4 0 0,-4 2 0,5-2 0,-5 1 0,5-2 0,-3 1 0,3-1 0,-1 0 0,0 0 0,0 0 0,-1 1 0,1 1 0,-1 0 0,-1-1 0,1 0 0,0-1 0,-2 2 0,-1-1 0,2 0 0,0 0 0,0-1 0,3 1 0,-2 0 0,1 0 0,-1 1 0,-2 0 0,2 0 0,0 1 0,0-1 0,2-1 0,-3 0 0,1 2 0,-1-1 0,-2 0 0,3-1 0,0-1 0,2 2 0,0-2 0,0 0 0,0 0 0,0 2 0,0-2 0,-2 4 0,2-3 0,-2-1 0,1 1 0,0 0 0,-3 3 0,3-3 0,-2 1 0,3-2 0,-1 0 0,-1 2 0,-1-1 0,-1 2 0,0-1 0,0 0 0,0-1 0,1 0 0,-2 1 0,0 1 0,-1-1 0,0 1 0,1-2 0,0-1 0,3 1 0,0 0 0,1-2 0,-1 1 0,-1 0 0,0 0 0,0 0 0,1 0 0,-1 0 0,1 0 0,-3 0 0,3-1 0,-2 1 0,4 1 0,-2-1 0,1 0 0,-1-2 0,0 0 0,0 2 0,-2 1 0,-1-1 0,-1 0 0,-1-2 0,0 0 0,1 2 0,0 1 0,-2-1 0,0 0 0,-2 0 0,1 1 0,1-1 0,0 0 0,2 0 0,0 0 0,1 0 0,0 0 0,0-2 0,-2 0 0,1 0 0,-1 0 0,3 0 0,0 0 0,0 0 0,0 0 0,0 0 0,-1 0 0,0 0 0,2 0 0,1 0 0,1 0 0,0 0 0,-1 0 0,-1 0 0,-1 0 0,-3 0 0,0 0 0,-2 0 0,0 0 0,1 0 0,0 0 0,5 0 0,-2 0 0,5 0 0,-2 0 0,0 0 0,1 0 0,-1 0 0,0 0 0,-1 0 0,-1 0 0,-2 0 0,-1 0 0,0 0 0,1 0 0,2 0 0,0 0 0,0 0 0,1 0 0,-3 0 0,0 0 0,-2 0 0,0 0 0,3 0 0,1 0 0,2 0 0,-1 0 0,0 0 0,0 0 0,-1 0 0,-2 0 0,-1 0 0,0 0 0,-3 0 0,2 0 0,-1 0 0,1-2 0,1-1 0,1 1 0,1-2 0,-4 2 0,1-3 0,0 2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2"/>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3"/>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0 0,0 1 0,-2-1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4"/>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5"/>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6"/>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8"/>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69"/>
    </inkml:context>
    <inkml:brush xml:id="br0">
      <inkml:brushProperty name="width" value="0.025" units="cm"/>
      <inkml:brushProperty name="height" value="0.025" units="cm"/>
      <inkml:brushProperty name="transparency" value="204"/>
    </inkml:brush>
  </inkml:definitions>
  <inkml:trace contextRef="#ctx0" brushRef="#br0">888 369 24575,'5'1'0,"23"1"0,1 2 0,3 2 0,1 0 0,-3 0 0,-1-1 0,-6-1 0,-5 0 0,0-2 0,-2 3 0,2-1 0,-2 0 0,-2 1 0,0-1 0,-3 1 0,0-2 0,0 1 0,-4-1 0,0 1 0,1 0 0,0-1 0,1 0 0,0 1 0,-1 0 0,-1-1 0,2 2 0,-4-4 0,3 2 0,-3 1 0,1-3 0,0 4 0,-1-3 0,0-1 0,1 3 0,0 3 0,-1-3 0,0 4 0,-2-3 0,1 0 0,1 2 0,1-2 0,1 3 0,0 0 0,0-2 0,0 0 0,2 0 0,0-1 0,0 2 0,-1-1 0,-1-1 0,3 1 0,-5-1 0,4-1 0,-4 0 0,2 1 0,1 1 0,2 0 0,0 0 0,-1 0 0,0 0 0,-1-1 0,-1 0 0,1 0 0,-2 1 0,2-2 0,0 2 0,2-1 0,2 0 0,-2 2 0,0-1 0,-2 2 0,0-2 0,0 1 0,0 0 0,0-1 0,0-1 0,0 1 0,2-1 0,0 1 0,1 2 0,1 0 0,0 1 0,-1-1 0,0 1 0,-2 0 0,0-1 0,0-2 0,1 2 0,-1 0 0,2 1 0,-1 0 0,0 0 0,-1 0 0,-1 1 0,1 0 0,0 2 0,0-1 0,-1 0 0,1 0 0,1-1 0,-2 2 0,1 1 0,-1 0 0,-1 1 0,3-3 0,-4-1 0,1-2 0,-2 0 0,0 0 0,1 0 0,1 2 0,1 1 0,0 0 0,-1 1 0,-1-2 0,-3-1 0,1-2 0,1 0 0,-1 0 0,1 0 0,2 1 0,2 1 0,-1-1 0,0-1 0,0-1 0,-2 0 0,2 1 0,-2 0 0,0 2 0,2 0 0,-2-1 0,0 0 0,1-1 0,1 2 0,2 1 0,1 0 0,-3 1 0,-1-2 0,0 1 0,1-1 0,3 0 0,0 0 0,0 0 0,-2-1 0,0 1 0,3 1 0,-7-4 0,3 3 0,-3-3 0,4 4 0,5 2 0,1 2 0,-2-2 0,0-1 0,-4-3 0,3 1 0,1 2 0,0 0 0,2 0 0,-2 0 0,0-1 0,0 0 0,-2 1 0,3 1 0,-2-1 0,2 1 0,-1-2 0,1 4 0,-5-7 0,4 5 0,-4-4 0,3 5 0,2 1 0,1 1 0,-2-1 0,-3-3 0,-2 0 0,2 0 0,1 0 0,0-1 0,-1-1 0,-2 0 0,0 1 0,0 1 0,2 3 0,-5-8 0,6 6 0,-5-4 0,2 1 0,-1 0 0,0-2 0,1 0 0,-2 0 0,6 3 0,2 1 0,1 0 0,4 2 0,-1 0 0,1 4 0,2 0 0,-6-3 0,-1-5 0,-1-2 0,-5 1 0,2-1 0,-2 2 0,-1-2 0,1 1 0,-3-2 0,-1-1 0,-2 0 0,0-1 0,0 1 0,1 0 0,-1 1 0,-2 0 0,0 0 0,0-1 0,0 2 0,0 1 0,0 1 0,0 1 0,0 0 0,0 2 0,0 0 0,0 0 0,0 0 0,0-1 0,0-1 0,0 0 0,0 0 0,0 0 0,0 1 0,0 0 0,0 0 0,0-2 0,0 1 0,0 0 0,0 0 0,0-1 0,0 0 0,0-1 0,0-1 0,0 0 0,0-1 0,1 0 0,1 0 0,1 1 0,0 0 0,-2 1 0,0-1 0,1 1 0,1 0 0,-1 1 0,1 0 0,0-1 0,1 1 0,0 1 0,1 0 0,1 3 0,-3-6 0,2 3 0,-3-2 0,1 1 0,1 0 0,-1 1 0,0-2 0,0 0 0,-1 0 0,0-1 0,2-1 0,0 2 0,-1-1 0,1 0 0,-1 0 0,-1 0 0,3 0 0,-3 0 0,1 1 0,0-2 0,-1 1 0,1-2 0,0 0 0,1 0 0,-2 1 0,1-1 0,0 2 0,-1-1 0,1-1 0,-1 0 0,1 0 0,0 0 0,2 1 0,-2 0 0,0-1 0,1 0 0,-1 1 0,2 2 0,0 0 0,0-1 0,0-1 0,-2 2 0,0-3 0,0 3 0,0-3 0,1 1 0,-1-1 0,1 1 0,1 0 0,0 0 0,0 0 0,-2 0 0,0-1 0,0 0 0,1 0 0,1 0 0,1 2 0,-2-3 0,2 3 0,-2-3 0,2 2 0,0 0 0,0 1 0,2 1 0,1 1 0,1 0 0,-2-1 0,0-1 0,-2-2 0,0 0 0,1 0 0,-1 0 0,0 2 0,1 0 0,-2 2 0,1-2 0,1-1 0,1 0 0,0 0 0,0 1 0,-1 0 0,-2 1 0,0 1 0,2 0 0,2-1 0,2-1 0,-2 0 0,-2 1 0,-2 0 0,1 0 0,1-1 0,0-2 0,0-1 0,-1-1 0,-1 3 0,-1-4 0,1 6 0,-3-6 0,1 3 0,0-2 0,2 1 0,1-1 0,0 2 0,1 0 0,-1 1 0,0-1 0,0-1 0,-2 0 0,-1-1 0,1 1 0,-2-1 0,1 1 0,-1-1 0,-1 1 0,2-2 0,-1 1 0,0-1 0,-1 1 0,-1 1 0,2-2 0,0-1 0,1-1 0,1 0 0,-1 0 0,1 0 0,1 0 0,1 0 0,0 0 0,-1 0 0,-1 0 0,-1 0 0,1 2 0,0 0 0,0 0 0,0 1 0,0-1 0,0 0 0,-1 0 0,1-2 0,-1 2 0,0 0 0,1 0 0,0-1 0,0 1 0,1 0 0,-1 0 0,1 1 0,0-1 0,0 0 0,0-1 0,1 0 0,1 0 0,0 1 0,-1 0 0,0 2 0,0-1 0,0 2 0,1-1 0,0 0 0,0 0 0,0-2 0,0 0 0,0 0 0,0 1 0,-1 0 0,1 0 0,0 1 0,2-1 0,1-1 0,-1 2 0,0-2 0,0 2 0,0 0 0,2 0 0,-1 0 0,1 0 0,1 0 0,-2-2 0,2 1 0,0 0 0,-1 1 0,1 1 0,1 0 0,1 1 0,1-2 0,-1 2 0,2-2 0,1 0 0,0 0 0,1 1 0,-1-1 0,1 1 0,2 1 0,1-1 0,0 2 0,0-1 0,0 0 0,-2 1 0,-1-2 0,0 0 0,-1-1 0,1 0 0,-3-1 0,0-1 0,-1-1 0,1-1 0,0 0 0,0 2 0,0 1 0,-1 1 0,0 1 0,-1-3 0,-2 1 0,1-1 0,-1 0 0,0 0 0,-1-1 0,-1 1 0,-1 0 0,-1 0 0,0 0 0,0-2 0,-1 0 0,1 0 0,0 0 0,0 0 0,0 0 0,-1 0 0,0 0 0,2 2 0,-1 0 0,1 1 0,-1 1 0,1-2 0,1 3 0,1-1 0,0 1 0,0 0 0,2 0 0,1 1 0,2-2 0,1 1 0,0 0 0,0-1 0,-2 0 0,-1-1 0,-2 1 0,-1 0 0,-2 1 0,1-2 0,-1 1 0,0-2 0,0 0 0,-1 0 0,0 0 0,0 0 0,1 1 0,-1-2 0,0-1 0,0 2 0,0 0 0,0 0 0,-1 1 0,2 0 0,-1-1 0,2 1 0,1-1 0,1 1 0,2 1 0,0 2 0,-1-2 0,0 2 0,-1 1 0,-1-1 0,0 0 0,-1 0 0,0-2 0,0 0 0,-2 1 0,-1-2 0,-2 3 0,0-1 0,1 1 0,-1 1 0,2-1 0,-2-1 0,-1 0 0,-1 0 0,0 1 0,0 1 0,0-1 0,2 0 0,0-2 0,1 0 0,-1 0 0,-1 2 0,-1-2 0,-2 0 0,0 1 0,0-1 0,0 1 0,0 0 0,0 0 0,0 2 0,0 0 0,0 0 0,0 0 0,0 0 0,0 0 0,0 1 0,0 1 0,0-1 0,0 0 0,2-1 0,1 3 0,1 0 0,0 2 0,-1-1 0,1-1 0,0 1 0,-1 1 0,2 1 0,-2 0 0,1 1 0,1 2 0,0-2 0,0 2 0,1-1 0,-2-1 0,-1 0 0,0-2 0,-1-1 0,1-2 0,-1 0 0,1-1 0,-3 1 0,0 0 0,2 2 0,1 0 0,0 1 0,-1-1 0,-2-1 0,0 0 0,0-1 0,0 2 0,0 0 0,0 0 0,0 1 0,0-2 0,0-1 0,0-1 0,0-1 0,0 0 0,0 2 0,0 0 0,0 1 0,0 0 0,0 1 0,0-1 0,0 1 0,0-1 0,0 1 0,0-1 0,0 0 0,0 0 0,0-2 0,0 0 0,0-1 0,0-1 0,0 1 0,0 0 0,0 1 0,0 0 0,0-1 0,0 1 0,0-2 0,0 1 0,0 1 0,0-1 0,0 0 0,0 1 0,0 1 0,0 0 0,0 2 0,0-1 0,0 1 0,0-1 0,0 1 0,0 0 0,0 1 0,0 1 0,0 2 0,-2 1 0,-1 2 0,0 1 0,1-2 0,2 0 0,0-1 0,0 0 0,0 2 0,0 1 0,-2 0 0,-1 0 0,0 0 0,1 0 0,2 0 0,0 0 0,0 0 0,0 0 0,0 0 0,0 0 0,0-1 0,0-1 0,-2-1 0,-1-2 0,0-1 0,1 0 0,2-1 0,0-1 0,0 0 0,0 1 0,0-1 0,0 1 0,0-1 0,0 0 0,0-1 0,0 0 0,0-1 0,0-1 0,0 0 0,0 0 0,0-1 0,0 0 0,0-1 0,0 0 0,0 0 0,0-1 0,0 0 0,0 1 0,0 1 0,0-1 0,0 0 0,0 0 0,0 1 0,0 1 0,0 0 0,0 0 0,1 0 0,1 0 0,0 1 0,1-1 0,-2 0 0,-1 1 0,0 1 0,1 2 0,1 0 0,2 3 0,2 1 0,-2-1 0,0 1 0,0 0 0,-1 2 0,0 1 0,0 0 0,-1 0 0,3-1 0,0-1 0,-2-3 0,2-1 0,-3-1 0,3 0 0,1 0 0,-1 0 0,0 0 0,0 1 0,1 0 0,-1 0 0,2 3 0,0 1 0,2 0 0,-1 0 0,-1-1 0,1 1 0,0 1 0,1 1 0,-2 0 0,0-2 0,-2 0 0,0-5 0</inkml:trace>
  <inkml:trace contextRef="#ctx0" brushRef="#br0" timeOffset="1">5394 5924 24575,'3'12'0,"-3"-11"0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1"/>
    </inkml:context>
    <inkml:brush xml:id="br0">
      <inkml:brushProperty name="width" value="0.025" units="cm"/>
      <inkml:brushProperty name="height" value="0.025" units="cm"/>
      <inkml:brushProperty name="transparency" value="204"/>
    </inkml:brush>
  </inkml:definitions>
  <inkml:trace contextRef="#ctx0" brushRef="#br0">855 550 24575,'10'5'0,"0"0"0,1 1 0,0-1 0,0 1 0,1 1 0,0-2 0,-2 0 0,-2-1 0,0 0 0,0 1 0,2 1 0,1 1 0,0 0 0,0-1 0,-2 0 0,0 2 0,-1 0 0,0 1 0,0-1 0,1-1 0,0 0 0,1 1 0,-1-3 0,0-1 0,-3 0 0,1 0 0,0 0 0,-1 2 0,2-1 0,1 1 0,1 0 0,0-1 0,0 1 0,2-1 0,0 2 0,2 0 0,0 1 0,-1 1 0,1 0 0,0 0 0,2 2 0,0 0 0,1-1 0,1 1 0,1 0 0,0 0 0,-2 1 0,-2-1 0,-3-1 0,1-1 0,-2 0 0,-1-2 0,-1 3 0,-1-2 0,0 0 0,-1 0 0,0 0 0,0 0 0,0-1 0,-1 0 0,-2-1 0,1 1 0,1-1 0,-1 0 0,-1 1 0,0-1 0,0 0 0,1 0 0,-1 0 0,1-2 0,-2 2 0,2-1 0,0 2 0,0 1 0,1 0 0,1-1 0,1 2 0,-1-2 0,1 1 0,-1 0 0,-1 0 0,1-2 0,0 1 0,0-1 0,-1-1 0,-1 1 0,0 0 0,1 1 0,1 0 0,0-1 0,0 1 0,1-1 0,0 1 0,1 2 0,1 0 0,1 3 0,2 0 0,0 2 0,3 0 0,0 0 0,0 0 0,0 1 0,-2 0 0,-1 1 0,-1-2 0,0-1 0,-1 0 0,1-2 0,0 0 0,0 0 0,0-2 0,-3 1 0,2 1 0,-1 0 0,1 1 0,1 0 0,-1 0 0,1 1 0,-1 1 0,0 0 0,0-3 0,0 0 0,2 1 0,-1 0 0,-1 1 0,-2-1 0,0-1 0,1 0 0,0 1 0,1-2 0,1 2 0,-1-2 0,1 1 0,1-1 0,1 2 0,-2-1 0,1 2 0,-2 0 0,1-1 0,1-1 0,-2-1 0,1-1 0,-1 2 0,1 0 0,2-1 0,0 0 0,-1 0 0,-1 1 0,-1 0 0,1 0 0,-1-3 0,0-1 0,-3 0 0,0 3 0,1-1 0,-1 1 0,3-2 0,0-1 0,-1 2 0,0 0 0,-3 1 0,0-1 0,1 0 0,0 1 0,-1 1 0,0-1 0,-2 0 0,0 1 0,0-2 0,-2 1 0,2-1 0,-1-1 0,2 0 0,-2 0 0,-1-1 0,0 0 0,0 1 0,-1 0 0,1 1 0,0-1 0,1 0 0,0-1 0,-2 0 0,0 1 0,-1 1 0,0 0 0,1 2 0,0-1 0,1 1 0,0 1 0,0-1 0,1 0 0,0-2 0,0 0 0,2 1 0,-2 0 0,1 1 0,-2 0 0,3 0 0,1 0 0,-2-1 0,2-1 0,-3-1 0,0 2 0,0-1 0,-2 2 0,2-2 0,-1 1 0,0 1 0,0 0 0,0 0 0,0-1 0,1 0 0,0 2 0,-1-1 0,0 0 0,0-2 0,0 0 0,0-1 0,1 1 0,-1 0 0,0 0 0,1 0 0,-1 2 0,0 0 0,1-1 0,0-1 0,1 0 0,-1 1 0,-1 3 0,-2 1 0,2-1 0,1-1 0,1-2 0,-1-1 0,4 2 0,-1 2 0,6 5 0,0-1 0,-6-4 0,0-2 0,-5-3 0,4-1 0,6 4 0,-4-5 0,3 3 0,-6-4 0,1 2 0,1 0 0,0 1 0,-2-1 0,0 3 0,0-5 0,0 1 0,-3-2 0,0-1 0,-2 1 0,0-1 0,2 0 0,0 1 0,2-2 0,-1 0 0,-1-2 0,0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2"/>
    </inkml:context>
    <inkml:brush xml:id="br0">
      <inkml:brushProperty name="width" value="0.025" units="cm"/>
      <inkml:brushProperty name="height" value="0.025" units="cm"/>
      <inkml:brushProperty name="transparency" value="204"/>
    </inkml:brush>
  </inkml:definitions>
  <inkml:trace contextRef="#ctx0" brushRef="#br0">1027 913 24575,'4'4'0,"5"3"0,1 0 0,1 1 0,0 3 0,0 1 0,0-1 0,0 0 0,0-3 0,0 0 0,-1 0 0,0 0 0,-1-2 0,0 1 0,0-1 0,-1 1 0,-1 2 0,0-1 0,2-1 0,0 0 0,1 0 0,1 0 0,2 2 0,2 2 0,2 1 0,-1 3 0,-2-3 0,0 0 0,-1-2 0,3 0 0,-1-1 0,2 0 0,-1 1 0,-3-1 0,2 0 0,-1 1 0,2 1 0,1 1 0,-2 0 0,1 0 0,-3-2 0,0 1 0,-2-1 0,0 0 0,1-1 0,0-2 0,2 0 0,1 0 0,-1 1 0,-1 1 0,0-2 0,-1 0 0,-1 0 0,2 0 0,-1 2 0,1 0 0,1 0 0,-1 3 0,0-1 0,1 3 0,-1 0 0,0-3 0,-1 1 0,-1 0 0,0-1 0,0 1 0,0-1 0,0-2 0,0 1 0,0 1 0,0 0 0,-1 0 0,2-1 0,-2 1 0,1 0 0,-1-1 0,-1-1 0,0-2 0,0 1 0,0 0 0,0-1 0,0 0 0,1 0 0,1 2 0,0-1 0,-1 2 0,2 0 0,-1-1 0,-1 0 0,0-2 0,0 0 0,-1 0 0,-1 1 0,-1 0 0,-1 1 0,1-1 0,0 1 0,-1 1 0,1 0 0,2 0 0,-1-1 0,1 0 0,0-1 0,0 1 0,-2 0 0,0 0 0,-1 0 0,0-1 0,1-1 0,-1 1 0,2 0 0,0 0 0,-1 1 0,0-1 0,0 1 0,0-1 0,2 3 0,-4-5 0,1 3 0,-4-5 0,2 2 0,-1-1 0,0 2 0,1-1 0,2 1 0,1 0 0,0 0 0,-1 0 0,-1 2 0,0 0 0,1 1 0,0 0 0,-1-1 0,0 0 0,-1-1 0,0 0 0,0-1 0,-1 1 0,1 1 0,-1 0 0,-1 0 0,0-1 0,-2 0 0,0 0 0,0-1 0,0 0 0,0-1 0,0 1 0,0 0 0,0 0 0,0 1 0,0 0 0,0 1 0,0 2 0,0 0 0,0 3 0,0-1 0,0 1 0,0 2 0,0-1 0,0 0 0,0 0 0,0-1 0,-2 1 0,-1-1 0,0-2 0,1 0 0,0-2 0,-1 1 0,-1-1 0,-1 0 0,2 1 0,-1 0 0,-2 0 0,-1-1 0,-1 1 0,0 0 0,0 0 0,-1 0 0,-1-3 0,-2 0 0,0-1 0,-1-1 0,1 1 0,1 0 0,-1 1 0,2 0 0,-1 0 0,0-1 0,0-1 0,-1-3 0,-2 2 0,-1-1 0,-2 1 0,-1 2 0,1 1 0,1 1 0,1 0 0,4-2 0,0-2 0,-4 2 0,1 1 0,-1 2 0,0-1 0,1 0 0,-1-1 0,-1-1 0,1 3 0,-1-2 0,2-1 0,1 0 0,3-2 0,0 1 0,0 1 0,1 0 0,-1 0 0,-2 1 0,1-1 0,-1 3 0,3-1 0,3 0 0,1 0 0,1-1 0,-3 0 0,-1 3 0,-4 0 0,-2 1 0,1 2 0,-1 0 0,2 0 0,-1 0 0,1-2 0,-2-2 0,-2-1 0,-3 0 0,-1 3 0,-1 3 0,-5 0 0,-5 2 0,-8 2 0,-9 0 0,0 1 0,1-1 0,9-5 0,8-1 0,5-5 0,5-4 0,2-2 0,2-2 0,1 0 0,0 0 0,0 0 0,-2 0 0,-1 0 0,0 0 0,0 0 0,4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79"/>
    </inkml:context>
    <inkml:brush xml:id="br0">
      <inkml:brushProperty name="width" value="0.025" units="cm"/>
      <inkml:brushProperty name="height" value="0.025" units="cm"/>
      <inkml:brushProperty name="transparency" value="204"/>
    </inkml:brush>
  </inkml:definitions>
  <inkml:trace contextRef="#ctx0" brushRef="#br0">2152 547 24575,'40'21'0,"8"4"0,8 6 0,11 8 0,3 4 0,-5-1 0,-49-33 0</inkml:trace>
  <inkml:trace contextRef="#ctx0" brushRef="#br0" timeOffset="1">2514 2082 24575,'-15'5'0,"-7"0"0,-2 2 0,3-2 0,0 0 0,1 0 0,0 1 0,1 0 0,-1 1 0,0 2 0,-1 0 0,-2 1 0,0 0 0,2 0 0,0-2 0,3 1 0,0-1 0,0 1 0,0-1 0,1 0 0,3-2 0,0-1 0,0 2 0,0 0 0,0 0 0,-1 0 0,-2-2 0,0-3 0,-1 0 0,1-2 0,0 0 0,-1 0 0,2 0 0,0 0 0,1 0 0,-1 0 0,-3 0 0,-2-2 0,0-4 0,1-4 0,2-2 0,2 0 0,-1 4 0,3 0 0,0 2 0,1 0 0,3-2 0,0-1 0,-2-1 0,1 0 0,1 1 0,-1 2 0,-1 0 0,1 1 0,-3-1 0,1 0 0,0 0 0,-1 1 0,1 1 0,-2 0 0,0 0 0,-1 0 0,-2-1 0,-3-2 0,-2 2 0,-2 0 0,-3 1 0,0 1 0,0-1 0,2 0 0,3 2 0,0 1 0,2 2 0,3 0 0,2 0 0,2 0 0,-3 0 0,2 0 0,-3 0 0,-1-1 0,-1-2 0,0 0 0,0-1 0,3 0 0,0 1 0,1-1 0,2 1 0,-1-2 0,2 0 0,-2 1 0,0-1 0,-2 0 0,-2-3 0,-2 2 0,-2-2 0,-1 1 0,1-1 0,0 0 0,0 1 0,-1 0 0,1 2 0,0-1 0,1 1 0,2 0 0,0 0 0,3 2 0,1-1 0,0 1 0,2-1 0,1 0 0,1 2 0,3-3 0,0 1 0,0 1 0,2-1 0,-2 0 0,0 0 0,1-2 0,-4 1 0,8 1 0,-3-1 0,5 2 0,-2-1 0,0-1 0,0-2 0,-3-3 0,3 4 0,-3-5 0,4 9 0,1-7 0,0 5 0,-1-4 0,-2 1 0,0 0 0,2-2 0,0 1 0,0 0 0,-2 0 0,-1-1 0,0-2 0,-1-1 0,1-2 0,0 0 0,-2-2 0,2 1 0,-2 3 0,2-1 0,3 0 0,-2-3 0,2-1 0,-2 1 0,-1-1 0,3 1 0,-2 0 0,2 0 0,-2 1 0,-1 0 0,3 1 0,0-1 0,3 0 0,0-1 0,0 4 0,0 1 0,0 3 0,0 0 0,0-1 0,0-2 0,0-3 0,0-3 0,0-2 0,-2 0 0,-1 1 0,0 3 0,0 0 0,3-2 0,-3-4 0,0-3 0,0 3 0,1 4 0,2 6 0,-1 2 0,-2 2 0,1-3 0,-3-1 0,2-1 0,-1-2 0,-1-1 0,-1 0 0,-1-1 0,0 0 0,2-2 0,0 2 0,-1-2 0,-3 0 0,-2 2 0,3-1 0,1 3 0,2 1 0,0 1 0,0 1 0,0 0 0,0 1 0,0 1 0,0 0 0,-1 0 0,-1-1 0,0-3 0,-1-2 0,1-1 0,0 1 0,1 3 0,-1 1 0,1 0 0,0-1 0,-2-1 0,4 2 0,0 1 0,-1 2 0,3 0 0,-3 0 0,-2 1 0,2-1 0,0 2 0,2 1 0,1-1 0,0 1 0,0 0 0,0 2 0,2 1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7"/>
    </inkml:context>
    <inkml:brush xml:id="br0">
      <inkml:brushProperty name="width" value="0.025" units="cm"/>
      <inkml:brushProperty name="height" value="0.025" units="cm"/>
      <inkml:brushProperty name="transparency" value="204"/>
    </inkml:brush>
  </inkml:definitions>
  <inkml:trace contextRef="#ctx0" brushRef="#br0">0 0 24575,'8'0'0,"1"0"0,0 0 0,-2 0 0,-1 1 0,-1 1 0,0-1 0,-1 1 0,0-1 0,0 0 0,0-1 0,-1 1 0,0-1 0,0 0 0,0 0 0,0 1 0,0 0 0,0-1 0,-1 1 0,0-1 0,0 1 0,1-1 0,0 0 0,-1 0 0,1 0 0,0 0 0,0 0 0,0 0 0,0 0 0,0 0 0,0 0 0,1 0 0,-1 0 0,1 0 0,-1 0 0,0 0 0,-1 0 0,0 0 0,0 0 0,0 0 0,0 0 0,-1 0 0,0 0 0,-1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3"/>
    </inkml:context>
    <inkml:brush xml:id="br0">
      <inkml:brushProperty name="width" value="0.025" units="cm"/>
      <inkml:brushProperty name="height" value="0.025" units="cm"/>
      <inkml:brushProperty name="transparency" value="204"/>
    </inkml:brush>
  </inkml:definitions>
  <inkml:trace contextRef="#ctx0" brushRef="#br0">1078 1056 24575,'29'16'0,"8"6"0,-4 2 0,-5 1 0,-6-3 0,-7-3 0,-1-7 0,-2-3 0,1 0 0,0-1 0,1 2 0,1 2 0,0 0 0,0 1 0,1 0 0,-3 1 0,2-1 0,2 2 0,1 1 0,7 1 0,4 4 0,2 2 0,2 3 0,-5-2 0,-7-3 0,-5-6 0,-5-3 0,-1-3 0,0 0 0,2 2 0,-1-2 0,-1 0 0,-1-1 0,-1-3 0,0 2 0,0-1 0,0 1 0,-2 2 0,1-2 0,-1 2 0,3-1 0,1 0 0,2 2 0,2 0 0,2 2 0,2 2 0,1 1 0,0 0 0,-3 0 0,-2-2 0,-2 1 0,-5-6 0,-1 2 0,-3-5 0,-1 3 0,2 0 0,0 1 0,0-2 0,3-1 0,0 0 0,0 4 0,1 2 0,0 1 0,-1 0 0,0-1 0,-3-2 0,0 1 0,-1 0 0,-1 0 0,0 0 0,1-1 0,0-1 0,2 0 0,-3-1 0,0 1 0,0 0 0,-2 2 0,0 0 0,0-1 0,0-2 0,0-1 0,0-1 0,0 1 0,0 0 0,0-2 0,0 1 0,0-1 0,0 0 0,0 0 0,0-1 0,0 1 0,-2 0 0,-4 1 0,-5 0 0,-2 2 0,-1 0 0,1 3 0,5 1 0,0-1 0,0 0 0,0-2 0,-2 0 0,0 0 0,2-1 0,1 0 0,-2-2 0,-2 0 0,-4 0 0,0 1 0,-1 3 0,2 0 0,1 1 0,1-2 0,1-1 0,0-2 0,-2-1 0,-1 0 0,-1 0 0,0 0 0,1 2 0,4-3 0,0 3 0,5-5 0,0 2 0,0-1 0,0 1 0,0 0 0,-3 0 0,2-1 0,-3 1 0,4 0 0,-2 1 0,1 2 0,2-1 0,-2 1 0,2 0 0,-2 0 0,-1-1 0,1 0 0,-1 1 0,0 1 0,-1-2 0,0 1 0,1 0 0,1-1 0,0 1 0,-1-2 0,0 0 0,-1 1 0,0 0 0,1-1 0,-1 0 0,0-1 0,-1 0 0,1 2 0,0 0 0,2-1 0,1 0 0,0 0 0,0 0 0,0 0 0,0 1 0,0-2 0,1 2 0,-2 0 0,1-1 0,-1-1 0,1 0 0,-1 0 0,-1-1 0,0 1 0,0-2 0,0 2 0,-1-1 0,1 0 0,0-1 0,0-2 0,-1 0 0,2 0 0,-1 0 0,2 0 0,-1 0 0,-1 0 0,-1 0 0,-4 0 0,4 0 0,-3 0 0,3 0 0,-2 0 0,0 0 0,1 0 0,2 0 0,-1 0 0,0 0 0,-2-2 0,-1-2 0,-1-2 0,-2-5 0,-1-1 0,-3-2 0,-1 0 0,-2-1 0,0 0 0,-5 0 0,25 14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4"/>
    </inkml:context>
    <inkml:brush xml:id="br0">
      <inkml:brushProperty name="width" value="0.025" units="cm"/>
      <inkml:brushProperty name="height" value="0.025" units="cm"/>
      <inkml:brushProperty name="transparency" value="204"/>
    </inkml:brush>
  </inkml:definitions>
  <inkml:trace contextRef="#ctx0" brushRef="#br0">1064 1231 24575,'4'2'0,"5"7"0,0-1 0,0-2 0,0 1 0,0-1 0,-1 1 0,0 1 0,2 1 0,1 0 0,1-1 0,0 0 0,-2 1 0,3-1 0,0 1 0,0-1 0,0-1 0,-2-1 0,2 1 0,-1 0 0,3-1 0,-1 0 0,1 1 0,-1 0 0,-1 1 0,0 1 0,-2 2 0,3-1 0,-1 2 0,1-1 0,2-1 0,-2 1 0,0 1 0,-1-1 0,-4 1 0,1-1 0,0-1 0,0-2 0,3 3 0,-2 0 0,-2 1 0,2 2 0,-1-2 0,1 2 0,-2-2 0,0-1 0,-2 0 0,-3-2 0,-2-1 0,-1-1 0,1 0 0,1 1 0,0 2 0,-1 0 0,-2 0 0,0-2 0,0-1 0,0 2 0,0-4 0,0 3 0,0-3 0,0 2 0,0 1 0,0-2 0,-1 0 0,-2-2 0,-3 0 0,-3 1 0,-4-2 0,-2-1 0,0-2 0,-3 0 0,0 0 0,0 0 0,2 1 0,1 2 0,0-1 0,0 0 0,1-1 0,2-1 0,1 0 0,3 0 0,1 1 0,-1 1 0,4 2 0,-3-1 0,3 1 0,0 1 0,2 1 0,-2 2 0,0 1 0,-1-1 0,-2 1 0,1-2 0,0 1 0,2-1 0,0 0 0,1 1 0,0-1 0,-1-1 0,0 0 0,-1-1 0,1 0 0,0-2 0,-1-1 0,1 2 0,0-2 0,-1 4 0,1-4 0,-2 0 0,2-2 0,-1 0 0,0 1 0,0 1 0,0 0 0,0 0 0,1 1 0,-2-1 0,-1 0 0,1-1 0,-1-1 0,0 0 0,0 0 0,-1 0 0,-1 0 0,-2 0 0,1 0 0,0 0 0,0 0 0,2 0 0,1 0 0,1-1 0,-1-1 0,0 0 0,1-2 0,0 0 0,-2 1 0,1-2 0,1 1 0,0-2 0,1-1 0,-3 1 0,-1 0 0,8 5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5"/>
    </inkml:context>
    <inkml:brush xml:id="br0">
      <inkml:brushProperty name="width" value="0.025" units="cm"/>
      <inkml:brushProperty name="height" value="0.025" units="cm"/>
      <inkml:brushProperty name="transparency" value="204"/>
    </inkml:brush>
  </inkml:definitions>
  <inkml:trace contextRef="#ctx0" brushRef="#br0">3481 1071 24575,'71'30'0,"-6"-1"0,-10-6 0,-7-5 0,-12-6 0,-8-3 0,-6-2 0,-5-2 0,-4 0 0,-1 0 0,-2 0 0,0 1 0,0-1 0,-1-1 0,-2 0 0,3 1 0,-5-1 0,4 2 0,-4-2 0,0 3 0,0-1 0,0 1 0,1-2 0,0-1 0,1 1 0,1-1 0,-1 2 0,3-2 0,-2 1 0,4-1 0,0 0 0,2 1 0,3 0 0,2 3 0,2 3 0,3 2 0,1 1 0,7 3 0,5-1 0,2 3 0,6-1 0,2 0 0,4 3 0,1 0 0,-18-3 0</inkml:trace>
  <inkml:trace contextRef="#ctx0" brushRef="#br0" timeOffset="1">4471 1952 24575,'-4'5'0,"-3"2"0,0 0 0,1 2 0,1-1 0,1-1 0,1 1 0,-1-1 0,1 0 0,1 0 0,-2-1 0,1 2 0,-1 0 0,0-1 0,2 1 0,-2-2 0,1 2 0,-1-1 0,-2 3 0,4-4 0,-3 1 0,3-3 0,-2 2 0,-1 0 0,2 1 0,1-2 0,1 0 0,-1-1 0,-1 0 0,0 1 0,1 0 0,1 1 0,-2-1 0,1 1 0,-1 0 0,2 1 0,1 0 0,-2-1 0,-1 2 0,0-1 0,1 1 0,1-1 0,-1-1 0,-1 0 0,0 0 0,0 1 0,0 0 0,-1 0 0,2 0 0,-2-1 0,-1 1 0,0 0 0,-1 1 0,0-1 0,-1 0 0,1 0 0,-2-1 0,1 0 0,-2-1 0,1 1 0,0 0 0,1 1 0,1 2 0,2-2 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7"/>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0,-9-8 0,-8-6 0,-1-3 0,0-2 0,-2-2 0,-3-3 0,-7-4 0,-4-1 0,1-3 0,3-2 0,4-1 0,14 2 0,10 6 0,6 4 0,2 2 0,-10-1 0,-11-4 0,-9-2 0,-5-2 0,-3 1 0,2 0 0,-1 1 0,-2-1 0,-4 0 0,-5 0 0,-2 1 0,-4-1 0,-1 0 0,-1-1 0,-1 0 0,-1 0 0,1 0 0,1-1 0,3 0 0,-1 0 0,-1-2 0,1 2 0,1 1 0,6 1 0,8 4 0,3 2 0,0 0 0,-10 0 0,-7-4 0,-5-2 0,-4-1 0,0-3 0,-3 1 0,0-1 0,0 0 0,0 3 0,0 2 0,0 0 0,0 1 0,0-1 0,0-2 0,0 0 0,-2-1 0,-5 1 0,-4 1 0,-3 0 0,-2 2 0,1-1 0,-2 0 0,-1 1 0,0 0 0,0 0 0,0 0 0,0-1 0,1-2 0,1 1 0,4-2 0,2 1 0,-2-1 0,-1 1 0,-2 1 0,-3 0 0,-1 0 0,0 0 0,4-1 0,0 1 0,2-1 0,-1 0 0,2-1 0,-1 1 0,0 0 0,-1-1 0,-1-2 0,1 0 0,-1 1 0,0 1 0,-1 3 0,0 1 0,0 0 0,0 0 0,1-3 0,-1-1 0,2 0 0,1-2 0,1-1 0,0 1 0,0 1 0,-2 1 0,-2 1 0,-3-1 0,0 0 0,1 0 0,1-2 0,-1 1 0,-2-2 0,-1 0 0,0 2 0,0 0 0,-1 1 0,1-1 0,0-2 0,-3 0 0,-5 1 0,-4 1 0,1-1 0,3 2 0,4-4 0,4 2 0,3 0 0,0-2 0,2 2 0,0-2 0,-2 1 0,0 1 0,-3-1 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8"/>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79"/>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0,-2 1 0,-4 1 0,-2-2 0,1 0 0,0-3 0,3-1 0,0 1 0,0 0 0,1 3 0,0-1 0,-1 0 0,1 1 0,2-3 0,1 2 0,2-1 0,0-1 0,0 2 0,-3-1 0,-1 0 0,-2 0 0,0 0 0,1 1 0,0 0 0,2 0 0,-1-1 0,1 2 0,-2 2 0,0-1 0,0 0 0,-3 0 0,2-2 0,-2 1 0,-1 0 0,-2 1 0,-4-1 0,-1 1 0,-2 1 0,-2 0 0,-1 0 0,0 0 0,0 0 0,0 1 0,0 0 0,-3 1 0,-3 0 0,-3 1 0,-3-2 0,0-3 0,-2-1 0,-1-1 0,1-1 0,2 2 0,0-1 0,-1 2 0,1-1 0,-3-1 0,2 2 0,-1-3 0,2 0 0,0 0 0,-1-2 0,1 1 0,-1 1 0,1 1 0,0-2 0,0-1 0,1 0 0,0 0 0,0 0 0,0 2 0,0 0 0,1 0 0,0 2 0,0-1 0,2 1 0,-1 1 0,-1-2 0,0 1 0,-2-1 0,1 1 0,0-1 0,1 1 0,0-1 0,-1 1 0,1-1 0,-1 2 0,2 0 0,0 0 0,-1 1 0,2-2 0,0 1 0,0-1 0,-2 1 0,1 1 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0"/>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1"/>
    </inkml:context>
    <inkml:brush xml:id="br0">
      <inkml:brushProperty name="width" value="0.025" units="cm"/>
      <inkml:brushProperty name="height" value="0.025" units="cm"/>
      <inkml:brushProperty name="transparency" value="204"/>
    </inkml:brush>
  </inkml:definitions>
  <inkml:trace contextRef="#ctx0" brushRef="#br0">839 0 24575,'0'6'0,"0"4"0,0 4 0,2 2 0,2 0 0,3-2 0,4 1 0,-1-1 0,-1 1 0,-1 1 0,0-1 0,1 0 0,2-2 0,-2 1 0,0 2 0,-1-1 0,0 1 0,2-2 0,1 0 0,3-2 0,0-2 0,0 0 0,-3 1 0,-2 0 0,0-1 0,0-2 0,-1 0 0,0 0 0,-1 0 0,1 1 0,3 0 0,0 1 0,1 1 0,1-1 0,1-1 0,1 0 0,2-1 0,-1-1 0,-2-1 0,-3 0 0,-2 1 0,1-1 0,1-1 0,2 1 0,-1-2 0,-1 2 0,-2-2 0,1 1 0,2-1 0,0-1 0,3 3 0,-6-3 0,1 4 0,-5-1 0,2 0 0,3 1 0,3-2 0,5 0 0,1 2 0,2 2 0,-3 4 0,-5-1 0,-3 0 0,-2-3 0,2-2 0,0-1 0,0 1 0,0 0 0,-1 2 0,3-1 0,-1 1 0,0-3 0,0 0 0,0 1 0,-1 0 0,2 1 0,-2 1 0,-1-2 0,3 0 0,0 0 0,4 0 0,2-1 0,2 0 0,1 0 0,0 3 0,0 1 0,3 2 0,2 0 0,-1-1 0,0-1 0,-4 1 0,0 1 0,3 1 0,2-1 0,-1-1 0,-2 1 0,-5 0 0,-3 1 0,-3-1 0,1-3 0,0 0 0,2-1 0,2 0 0,1-2 0,-1 1 0,1-1 0,-2 1 0,-1 2 0,0-1 0,1 1 0,-1 2 0,0 1 0,0 1 0,-4 1 0,0-1 0,-3-1 0,-1-1 0,0-1 0,-2 0 0,3-1 0,-2 2 0,-1-1 0,2 0 0,-2 1 0,1-3 0,0 1 0,0 0 0,-2-2 0,-1 2 0,-2 1 0,0 2 0,2 1 0,0 2 0,1-2 0,-1 0 0,-1 0 0,2 2 0,-1 2 0,2 0 0,0-1 0,-2 1 0,-1 2 0,-2 5 0,0 3 0,0 2 0,3 5 0,3 0 0,1 3 0,2-3 0,-3-4 0,-3-3 0,1-2 0,-1 1 0,2-3 0,1-1 0,1 2 0,-1-1 0,1 0 0,1-1 0,0-3 0,0 0 0,-2 0 0,-2-2 0,-1-1 0,1 0 0,0-1 0,-1 0 0,2-1 0,-1-1 0,1 0 0,1 1 0,-2 0 0,-1 2 0,-1-2 0,2 0 0,-2 1 0</inkml:trace>
  <inkml:trace contextRef="#ctx0" brushRef="#br0" timeOffset="1">103 645 24575,'6'-6'0,"6"-7"0,3-3 0,-2 1 0,0 2 0,0-1 0,-2 3 0,2 0 0,-3 0 0,2 4 0,0-1 0,1-2 0,-2 1 0,0-2 0,-3 3 0,-2 1 0,0 2 0,-1 0 0,1-2 0,2 0 0,0-1 0,1 0 0,2 0 0,-3 0 0,-1 0 0,0 0 0,-2 1 0,1 0 0,1-1 0,1 0 0,1 0 0,-2 1 0,-1 0 0,-2 1 0,-1-2 0,2 0 0,2-1 0,-1 0 0,1 1 0,-2 0 0,-1 1 0,4-2 0,-1-1 0,2 3 0,-2 1 0,-4 1 0,-1 2 0,0-1 0,1-2 0,2 0 0,1 0 0,0-1 0,-1 3 0,-1 1 0,0 0 0,1-1 0,0-1 0,2 0 0,-2-1 0,1 2 0,-2 0 0,3-1 0,-4 2 0,5-5 0,-5 2 0,3-3 0,1 2 0,0 2 0,-1-1 0,1 2 0,-1-1 0,0-1 0,2 0 0,1-2 0,3 2 0,-3 1 0,1 4 0,-5 1 0,2-2 0,3 0 0,-5 0 0,8-5 0,-9 6 0,5-3 0,-5 4 0,2 0 0,2 0 0,-2-2 0,7-4 0,-7 3 0,6-3 0,-7 6 0,2 0 0,2 0 0,1 0 0,2 0 0,-3 0 0,0 0 0,-4 0 0,0 0 0,1 0 0,-1 0 0,1 0 0,-1 2 0,-2 0 0,0 0 0,-1 0 0,0 0 0,1 0 0,0 0 0,0 0 0,-1 0 0,-2 1 0,0 3 0,0 0 0,0 1 0,0 0 0,0-1 0,0 0 0,0 1 0,0-2 0,0 0 0,0 0 0,-2 1 0,0-1 0,-3 1 0,1 1 0,1-1 0,1-2 0,2-1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3"/>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8"/>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0,-2-15 0</inkml:trace>
  <inkml:trace contextRef="#ctx0" brushRef="#br0" timeOffset="1">2997 2777 24575,'0'2'0,"2"6"0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8"/>
    </inkml:context>
    <inkml:brush xml:id="br0">
      <inkml:brushProperty name="width" value="0.025" units="cm"/>
      <inkml:brushProperty name="height" value="0.025" units="cm"/>
      <inkml:brushProperty name="transparency" value="204"/>
    </inkml:brush>
  </inkml:definitions>
  <inkml:trace contextRef="#ctx0" brushRef="#br0">69 1116 24575,'-1'-1'0,"-1"-1"0,1 1 0,0 0 0,0 0 0,0 0 0,0-1 0,0 1 0,1 0 0,-1 0 0,0-1 0,0 1 0,0 0 0,0-1 0,0 1 0,0-1 0,0 1 0,0 0 0,0-1 0,0 1 0,0 0 0,0 0 0,0 0 0,0 0 0,0-1 0,1 1 0,-1 0 0,0 0 0,0-1 0,1 1 0,0-1 0,-1 1 0,0 0 0,0-1 0,1 1 0,-1 0 0,1 0 0,0-1 0,-1 0 0,1 1 0,-1-1 0,1 0 0,-1 0 0,0-1 0,0 0 0,-1 0 0,1 0 0,0 0 0,-1 0 0,1 0 0,0 0 0,0-1 0,0 1 0,0 0 0,0-1 0,0 2 0,0-1 0,1 0 0,-1 0 0,1 0 0,-1 0 0,0-1 0,0 0 0,1 0 0,-1 0 0,-1-1 0,2 1 0,-2-1 0,2 1 0,-2-1 0,1 0 0,0 1 0,0 0 0,0 0 0,0 1 0,0 0 0,0 0 0,1 1 0,0-1 0,0 1 0,0 0 0,0 0 0,0 0 0,0 0 0,0 0 0,0 0 0,0-1 0,0 1 0,0-1 0,0 0 0,0 0 0,0-1 0,0 0 0,0 0 0,0-1 0,1 1 0,0-1 0,0 0 0,1 1 0,-1 1 0,0-1 0,1 1 0,-1 0 0,0 0 0,0 1 0,0-1 0,1 0 0,-1 0 0,1 0 0,0 1 0,0-1 0,0 0 0,1 1 0,0-1 0,0-1 0,0 1 0,0-1 0,1 0 0,0 0 0,0 1 0,-1 0 0,-1 1 0,0 0 0,0 0 0,1 0 0,0-1 0,0 0 0,2-1 0,-1 0 0,1 0 0,0 0 0,-1 1 0,0 0 0,0 1 0,-2-1 0,0 2 0,1-1 0,-1 1 0,0-1 0,1 0 0,-1-1 0,1 0 0,0 0 0,-1 0 0,1 0 0,0 0 0,0 0 0,0 0 0,0 0 0,1 0 0,1-2 0,1 0 0,2-2 0,1 0 0,1 0 0,0 0 0,-1 0 0,1 1 0,0-1 0,-1 1 0,1-1 0,-1 1 0,-1-1 0,1 0 0,0 0 0,1 1 0,-1-1 0,0 1 0,-1-1 0,-2 2 0,-1 0 0,1 1 0,-2 0 0,1-1 0,0 0 0,2-1 0,3-1 0,1-1 0,1 0 0,0 0 0,0 1 0,-3 1 0,-2 2 0,-1 0 0,-2 1 0,0 0 0,0 0 0,0-1 0,3-2 0,1 0 0,3-2 0,2-1 0,-2 0 0,0 1 0,-2 2 0,-2 1 0,-1 1 0,-2 0 0,0 1 0,-1-1 0,0 0 0,0 0 0,1 0 0,0 1 0,1-1 0,-1 0 0,0 0 0,0 0 0,0 1 0,0-1 0,1 0 0,1 0 0,-1-1 0,1 0 0,1-1 0,1 0 0,0 1 0,-1 0 0,0 1 0,0-1 0,0 1 0,2 0 0,1-2 0,1 0 0,0 0 0,-1 0 0,-3 1 0,0 1 0,-3 1 0,1-1 0,-1 1 0,-1 0 0,1 0 0,0 0 0,1-1 0,-1 0 0,2 1 0,-1-1 0,0 0 0,-1 1 0,0 0 0,-1 1 0,0-1 0,0 0 0,2 0 0,2-2 0,1 0 0,1 1 0,-1 0 0,1 0 0,-2 2 0,1-1 0,1 0 0,2-1 0,2-1 0,1 0 0,-2 0 0,-2 2 0,-3 0 0,-2 1 0,1 0 0,-1-1 0,0 1 0,1 0 0,1-1 0,2 0 0,2-1 0,2-1 0,3-1 0,0 0 0,-1 1 0,-2 1 0,-4 0 0,-2 2 0,-1 0 0,-1 0 0,0 1 0,1 0 0,-1-1 0,-1 1 0,1 0 0,-1-1 0,1 1 0,0 0 0,0-1 0,0 1 0,-1 0 0,-1-2 0,0 0 0,1 0 0,0 0 0,0 0 0,0 1 0,-1 0 0,0 0 0,0 1 0,-1 0 0,1 0 0,-1-1 0,0 0 0,-1-1 0,0 1 0,1 0 0,-1-1 0,2 1 0,-1-1 0,0 1 0,0-1 0,0 0 0,0 0 0,0 0 0,1 0 0,-1-1 0,0 1 0,0 0 0,1 0 0,1 0 0,0 1 0,0 0 0,0 0 0,0 0 0,-1-1 0,0 0 0,0 1 0,0-1 0,2 1 0,-1-1 0,2 1 0,0 1 0,0 1 0,0-1 0,1 0 0,0-1 0,-1 0 0,0 1 0,-1-1 0,0 1 0,-1 0 0,1 0 0,-1 0 0,1 1 0,0-1 0,-1 1 0,1-1 0,-2 1 0,1-1 0,0 1 0,0 0 0,-1 0 0,1 0 0,-1 0 0,0 0 0,0 0 0,0 0 0,0 0 0,0 0 0,-1 0 0,1 0 0,0 0 0,0 0 0,0 0 0,0 0 0,0 2 0,-2-1 0,2 2 0,-1-2 0,1 2 0,-2-2 0,1 0 0,-1-1 0,1 0 0,0 0 0,-1 0 0,1 0 0,1 0 0,0 2 0,2 1 0,-1 1 0,3 2 0,-1-1 0,1-2 0,-1-2 0,0-1 0,-2 0 0,0 0 0,0 0 0,-1 1 0,1 0 0,0 1 0,1 2 0,0-1 0,1-1 0,0 0 0,1-2 0,-1 0 0,1 0 0,-1 0 0,0 0 0,-1 0 0,0 0 0,0 0 0,1 0 0,-1 1 0,0 1 0,0 0 0,0 1 0,0-1 0,-1 0 0,0-1 0,-1-1 0,1 1 0,-1-1 0,-1 1 0,1 1 0,-1-1 0,1 1 0,1 0 0,0 0 0,-1 1 0,1-1 0,0-1 0,0 1 0,0-2 0,1 1 0,-1 0 0,0 0 0,0 1 0,-1 0 0,1-1 0,0 1 0,0-1 0,1 0 0,-1 0 0,0 0 0,0 0 0,0 0 0,0 0 0,0 1 0,0-1 0,2 1 0,-1 0 0,0 0 0,0-1 0,0 0 0,-2 0 0,-1 0 0,0 0 0,0 0 0,0 0 0,0 0 0,-1 0 0,1-1 0,-1 0 0,0 1 0,0 1 0,1-1 0,-1 1 0,0-1 0,0-1 0,0 1 0,0 0 0,1 0 0,-1 0 0,-1-1 0,1 1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0"/>
    </inkml:context>
    <inkml:brush xml:id="br0">
      <inkml:brushProperty name="width" value="0.025" units="cm"/>
      <inkml:brushProperty name="height" value="0.025" units="cm"/>
      <inkml:brushProperty name="transparency" value="204"/>
    </inkml:brush>
  </inkml:definitions>
  <inkml:trace contextRef="#ctx0" brushRef="#br0">1299 445 24575,'2'9'0,"2"3"0,3 5 0,2 1 0,0-2 0,1-1 0,-2-1 0,-1 0 0,-1-1 0,0 0 0,-2 1 0,1 0 0,0 0 0,0 0 0,4-2 0,1 0 0,2 0 0,0 3 0,-2 1 0,0 1 0,-1 0 0,0-3 0,-1 0 0,-1-1 0,1-1 0,-2 0 0,0-1 0,0-2 0,1 0 0,0 0 0,0-1 0,0 2 0,1-1 0,0-1 0,4 1 0,0 1 0,0-1 0,0 0 0,-2 0 0,-1-1 0,1-1 0,1 2 0,2 0 0,-1 0 0,0 0 0,0 0 0,-1-2 0,1 1 0,1 2 0,0 2 0,0 0 0,0 1 0,-2-2 0,1-1 0,0 1 0,2-2 0,-1 0 0,2-1 0,0 1 0,-1 1 0,2 0 0,-2 0 0,1 0 0,0-1 0,0 0 0,2-2 0,2-1 0,2 1 0,0 1 0,0 2 0,0 0 0,0 0 0,0 0 0,0 0 0,0 2 0,3 0 0,2 1 0,-1-2 0,0-1 0,-4-1 0,0 0 0,0-1 0,0-2 0,0 0 0,0 1 0,-2 1 0,-1-1 0,-2-1 0,0-2 0,-1 0 0,1 1 0,2 0 0,1 2 0,2-2 0,-1 2 0,-1-1 0,-1 1 0,0-1 0,1 0 0,0 0 0,-1 0 0,0 0 0,1 0 0,5 1 0,1-1 0,4 3 0,0 1 0,-3-1 0,-2 3 0,-3 3 0,-1 0 0,-1 1 0,-1-1 0,-2-5 0,-1 2 0,-2-2 0,0 0 0,-1 1 0,1-1 0,-1-1 0,-3 1 0,1 0 0,-3 0 0,0-1 0,0 0 0,1 0 0,1 0 0,-1 0 0,-1 0 0,-1 0 0,-1 0 0,-1 1 0,1 0 0,-1 1 0,1 1 0,2-2 0,-1 1 0,-1-1 0,0 0 0,-2 0 0,1 1 0,-1-1 0,1 2 0,0 0 0,1 0 0,0 2 0,-1 0 0,-2 0 0,1 2 0,0-2 0,0 0 0,1 0 0,-1 0 0,-1 2 0,1 0 0,0 0 0,0 1 0,-1 0 0,-1 1 0,0 1 0,1 0 0,1 2 0,-1 7 0,0 16 0,-2 14 0,0 12 0,3 3 0,0-11 0,1-10 0,-1-14 0,-3-13 0,0-3 0,0-4 0,0-2 0,0-1 0,0-2 0,0-1 0,0-1 0,0 2 0,0 0 0,0 0 0,0 1 0,0-1 0,0 0 0,0-1 0,0-1 0,1 0 0,1-1 0,1-1 0,-1 1 0,-1-2 0,0 0 0,2 3 0,0 0 0,-1 0 0,-1 1 0,-1-1 0,0 0 0,2 0 0,1 2 0,0 0 0,2 2 0,-3 1 0,-1-11 0</inkml:trace>
  <inkml:trace contextRef="#ctx0" brushRef="#br0" timeOffset="1">194 1163 24575,'4'-4'0,"5"-2"0,2 0 0,2 0 0,0 1 0,-2-1 0,1 1 0,-1 0 0,0 0 0,0-1 0,-2-1 0,1 1 0,2-1 0,2 2 0,-1 1 0,0 0 0,-1 0 0,-1 2 0,-1-3 0,1-1 0,1-1 0,-1-1 0,-1 3 0,-1 0 0,1 1 0,1-2 0,-1 0 0,0 0 0,-2-2 0,-1 0 0,1-1 0,3-1 0,0 0 0,3 0 0,2-2 0,0 0 0,0 2 0,-2 1 0,-4 3 0,-2 1 0,0-1 0,0 1 0,-1-2 0,0-2 0,0 1 0,3-2 0,2 0 0,1-1 0,0 0 0,-3 1 0,1 1 0,-1 1 0,0 1 0,2 1 0,1 0 0,0-1 0,1-1 0,-3 0 0,2 1 0,0 2 0,-2 0 0,0 3 0,-3-2 0,0-1 0,0 0 0,0-1 0,1 1 0,-1 1 0,0-3 0,3 1 0,3-6 0,-5 8 0,4-5 0,-7 7 0,3-3 0,-2-1 0,2 0 0,-1 1 0,2-2 0,2 1 0,3-2 0,0 1 0,-2 0 0,0 1 0,-2-1 0,-1 1 0,1-1 0,-1 0 0,2-1 0,-5 3 0,1 0 0,-3 3 0,3-2 0,0 0 0,1 0 0,-1-2 0,-3 0 0,-1 1 0,1 1 0,-3 0 0,1 1 0,-1 2 0,-2-1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2"/>
    </inkml:context>
    <inkml:brush xml:id="br0">
      <inkml:brushProperty name="width" value="0.025" units="cm"/>
      <inkml:brushProperty name="height" value="0.025" units="cm"/>
      <inkml:brushProperty name="transparency" value="204"/>
    </inkml:brush>
  </inkml:definitions>
  <inkml:trace contextRef="#ctx0" brushRef="#br0">1 1 24575,'5'0'0,"4"0"0,5 0 0,2 0 0,-1 0 0,-1 0 0,-2 0 0,-1 0 0,-1 0 0,-2 0 0,-1 0 0,0 2 0,-1 0 0,-1 2 0,1-1 0,-1 0 0,-2 0 0,-2 0 0,-1 1 0,0-1 0,0 2 0,0 0 0,0 0 0,0 1 0,0 1 0,0-1 0,-2 2 0,-2-1 0,-1-1 0,0 0 0,3-2 0,0 1 0,-1 2 0,0-1 0,1 0 0,2-1 0,0-1 0,0 2 0,0 1 0,0 4 0,0 1 0,0 2 0,0 3 0,0-7 0,0 2 0,0-10 0,0-1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93"/>
    </inkml:context>
    <inkml:brush xml:id="br0">
      <inkml:brushProperty name="width" value="0.025" units="cm"/>
      <inkml:brushProperty name="height" value="0.025" units="cm"/>
      <inkml:brushProperty name="transparency" value="204"/>
    </inkml:brush>
  </inkml:definitions>
  <inkml:trace contextRef="#ctx0" brushRef="#br0">311 62 24575,'14'9'0,"14"10"0,-2-2 0,-2-1 0,-3-1 0,0-2 0,-2-1 0,-1 0 0,-2-1 0,-2 1 0,-1-1 0,-1 1 0,-1-2 0,-1-1 0,-1-1 0,0-1 0,-1 1 0,3 0 0,0 1 0,4 2 0,-1 0 0,-1 0 0,-1 2 0,-2-1 0,0-1 0,0-1 0,-1-2 0,0 1 0,-1-1 0,2 2 0,2 3 0,0-1 0,2 0 0,-1 1 0,1-2 0,0 2 0,-1-1 0,0-1 0,1 0 0,-2 0 0,0 1 0,-1-1 0,-1 0 0,1-1 0,1 0 0,0 3 0,1-3 0,0 0 0,0 0 0,2 0 0,-2 1 0,-1-1 0,0-1 0,0 0 0,0 0 0,-1-1 0,-1 0 0,0-1 0,0 2 0,1 0 0,-3 2 0,-1-3 0,-2 0 0,-2-1 0,-1-1 0,-2 0 0,0-1 0,0 1 0,0 0 0,0-1 0,0-3 0</inkml:trace>
  <inkml:trace contextRef="#ctx0" brushRef="#br0" timeOffset="1">1 84 24575,'1'-1'0,"9"-4"0,0 1 0,-1 0 0,-1 2 0,-1 1 0,0 1 0,1 0 0,-1 0 0,1 0 0,-1 0 0,0 0 0,1 0 0,0 0 0,1 0 0,-2 0 0,-3 0 0,-3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4"/>
    </inkml:context>
    <inkml:brush xml:id="br0">
      <inkml:brushProperty name="width" value="0.025" units="cm"/>
      <inkml:brushProperty name="height" value="0.025" units="cm"/>
      <inkml:brushProperty name="transparency" value="204"/>
    </inkml:brush>
  </inkml:definitions>
  <inkml:trace contextRef="#ctx0" brushRef="#br0">116 0 24575,'5'0'0,"2"0"0,2 0 0,1 0 0,0 0 0,-2 0 0,-4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5"/>
    </inkml:context>
    <inkml:brush xml:id="br0">
      <inkml:brushProperty name="width" value="0.025" units="cm"/>
      <inkml:brushProperty name="height" value="0.025" units="cm"/>
      <inkml:brushProperty name="transparency" value="204"/>
    </inkml:brush>
  </inkml:definitions>
  <inkml:trace contextRef="#ctx0" brushRef="#br0">988 1054 24575,'3'10'0,"-1"5"0,0-2 0,-1 1 0,-1-1 0,0 1 0,0-1 0,0 3 0,0 0 0,0 3 0,0 0 0,0 3 0,0 4 0,0 2 0,0 1 0,0 1 0,0 0 0,0 2 0,0 1 0,0-1 0,0-1 0,0-2 0,0-3 0,0-2 0,0-2 0,0-3 0,-1 0 0,-2 0 0,-1 0 0,-1-1 0,-1-1 0,2-1 0,0-1 0,0-1 0,0 0 0,0 0 0,1 0 0,1-1 0,0-6 0</inkml:trace>
  <inkml:trace contextRef="#ctx0" brushRef="#br0" timeOffset="1">943 2001 24575,'0'11'0,"0"2"0,0 0 0,0 1 0,0 2 0,0 0 0,0 2 0,0 1 0,0 0 0,1-1 0,3-2 0,4 0 0,1-1 0,2 0 0,0 2 0,1-1 0,2 3 0,0 0 0,1 0 0,-1-3 0,1 0 0,3 0 0,1 2 0,3-1 0,-1-1 0,3-1 0,2-1 0,-1 1 0,0-2 0,-4 2 0,0-2 0,0-1 0,0-2 0,0-4 0,0-2 0,0-1 0,0 1 0,0 1 0,0-1 0,0 3 0,0-1 0,4 3 0,3 0 0,5 3 0,9 4 0,9 5 0,8 4 0,7 1 0,1 0 0,-2-3 0,-1 0 0,-5-4 0,-2-3 0,-7 2 0,-4-4 0,-9 0 0,-8-4 0,-4-4 0,-4-2 0,0 1 0,-1-2 0,-2 0 0,-3-1 0,-5 0 0,-1 1 0,-2 1 0,-1 2 0,-2-3 0,-3 2 0,-1-2 0,0 1 0,0 1 0,0 1 0,0 2 0,0 0 0,0 1 0,0 2 0,0 1 0,-3-1 0,-6 0 0,-4-2 0,-4-2 0,1-1 0,0-3 0,-1-1 0,-1 1 0,1-1 0,-1 0 0,0 0 0,0-2 0,-1 0 0,1 0 0,3 0 0,1 0 0,0 2 0,0 1 0,0 0 0,-1 1 0,1 0 0,-1 3 0,-1-1 0,-2 0 0,1 0 0,-1 2 0,2 1 0,2 0 0,2 0 0,3 0 0,0-1 0,2 0 0,0-3 0,-2 1 0,-1 0 0,0 1 0,1 2 0,-1-2 0,0 0 0,1 1 0,0-2 0,1 1 0,-1-2 0,0-1 0,1 1 0,0-1 0,-1 1 0,2 1 0,-2 1 0,1-1 0,1-1 0,-1-1 0,0 1 0,-2 1 0,-2 1 0,-1-1 0,-3 1 0,-1 0 0,-1 0 0,0 1 0,0-2 0,-2-1 0,1 1 0,1 0 0,0 0 0,0 1 0,-3-1 0,0 0 0,0 0 0,-4-2 0,0 2 0,0-1 0,-3-1 0,3-2 0,-1-2 0,3 0 0,5 0 0,2 0 0,1 0 0,0 0 0,0 0 0,-2 0 0,1 0 0,-1 0 0,-1 0 0,0 0 0,-1 0 0,1-2 0,0-3 0,3-1 0,-2-1 0,-1 1 0,-1-1 0,-1 1 0,-1-1 0,0 1 0,0 0 0,0-1 0,0 2 0,0 0 0,4 1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87"/>
    </inkml:context>
    <inkml:brush xml:id="br0">
      <inkml:brushProperty name="width" value="0.025" units="cm"/>
      <inkml:brushProperty name="height" value="0.025" units="cm"/>
      <inkml:brushProperty name="transparency" value="204"/>
    </inkml:brush>
  </inkml:definitions>
  <inkml:trace contextRef="#ctx0" brushRef="#br0">918 2477 24575,'7'7'0,"8"7"0,4 0 0,2 3 0,0-1 0,-2 1 0,0 1 0,-2-1 0,-1-3 0,0-2 0,0-3 0,0 0 0,0-2 0,-1 0 0,-3-1 0,0-2 0,0 0 0,0-2 0,0 2 0,-2-1 0,-1-1 0,1-1 0,1-1 0,2 0 0,4 0 0,1 3 0,1 0 0,-3 2 0,-3 0 0,-1 0 0,1 0 0,0 0 0,-2-1 0,0 3 0,0 0 0,1 3 0,-1 1 0,0 0 0,1-2 0,0-2 0,2-1 0,-1 0 0,-1 2 0,-2 2 0,-2-1 0,-3 0 0,-3 0 0,-2 0 0,-1-1 0,-3-1 0,-5 0 0,-1 0 0,-1 0 0,2-2 0,1-3 0,1 0 0,0 1 0,-1 1 0,-3 3 0,-2-2 0,2 1 0,0-1 0,2-3 0,0 0 0,0-1 0,0 1 0,-1 1 0,-1 0 0,-1 0 0,-1-1 0,2 1 0,-2-1 0,1 1 0,-2-1 0,-2-2 0,0 0 0,-1 0 0,-1 0 0,-2 0 0,-1 0 0,0 0 0,0 0 0,0 0 0,0 0 0,0 0 0,0 0 0,0 0 0,0 0 0,0-2 0,0-2 0,1-3 0,-1-2 0,0-1 0,10 5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9"/>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0"/>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1"/>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2"/>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3"/>
    </inkml:context>
    <inkml:brush xml:id="br0">
      <inkml:brushProperty name="width" value="0.025" units="cm"/>
      <inkml:brushProperty name="height" value="0.025" units="cm"/>
      <inkml:brushProperty name="transparency" value="204"/>
    </inkml:brush>
  </inkml:definitions>
  <inkml:trace contextRef="#ctx0" brushRef="#br0">0 0 24575,'3'0'0,"0"0"0,0 0 0,-1 0 0,1 0 0,-1 0 0,0 0 0,-1 1 0,1 0 0,0 0 0,0 0 0,0-1 0,0 0 0,-1 1 0,1 0 0,0-1 0,1 1 0,-1 0 0,0 0 0,0 0 0,-1-1 0,1 1 0,1 0 0,-1 1 0,1-1 0,-1 1 0,0 0 0,0 0 0,0 0 0,-1 0 0,1 0 0,0 0 0,-1 0 0,1-1 0,-1 0 0,0 0 0,0 1 0,0-1 0,1 1 0,-1-1 0,0 1 0,0 0 0,1 1 0,-1-1 0,0 0 0,0 1 0,0-1 0,0 1 0,1-1 0,-1 1 0,1-1 0,0 1 0,-1 0 0,1 0 0,-1-1 0,0 0 0,1 0 0,-1 1 0,2 1 0,-1 0 0,1 1 0,0 0 0,0-1 0,-1 0 0,1-1 0,-1 0 0,0-1 0,-1 1 0,1-1 0,0 1 0,1 0 0,0 1 0,0 0 0,0 0 0,1 0 0,-2-1 0,1-1 0,-1 0 0,0-1 0,-1 0 0,1 0 0,-1 1 0,0-1 0,0 0 0,1 1 0,-1-1 0,0 1 0,1-1 0,-1 1 0,0-1 0,0-1 0,0 1 0,0 0 0,0 1 0,-1-1 0,1 0 0,0 0 0,1 1-1696,11 19 0,-9-14 0,8 13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3"/>
    </inkml:context>
    <inkml:brush xml:id="br0">
      <inkml:brushProperty name="width" value="0.025" units="cm"/>
      <inkml:brushProperty name="height" value="0.025" units="cm"/>
      <inkml:brushProperty name="transparency" value="204"/>
    </inkml:brush>
  </inkml:definitions>
  <inkml:trace contextRef="#ctx0" brushRef="#br0">1128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0,-2-1 0,-5 1 0,-8-1 0,-3 1 0,-5-1 0,0 1 0,0-1 0,0-1 0,-2-1 0,-1 0 0,0 0 0,-1 0 0,-2 0 0,-2 0 0,-3 0 0,-1 0 0,1 0 0,1 0 0,2 0 0,-2 0 0,-1 0 0,-2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4"/>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5"/>
    </inkml:context>
    <inkml:brush xml:id="br0">
      <inkml:brushProperty name="width" value="0.025" units="cm"/>
      <inkml:brushProperty name="height" value="0.025" units="cm"/>
      <inkml:brushProperty name="transparency" value="204"/>
    </inkml:brush>
  </inkml:definitions>
  <inkml:trace contextRef="#ctx0" brushRef="#br0">1299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0,-3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6"/>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7"/>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8"/>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29"/>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0"/>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2"/>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3"/>
    </inkml:context>
    <inkml:brush xml:id="br0">
      <inkml:brushProperty name="width" value="0.025" units="cm"/>
      <inkml:brushProperty name="height" value="0.025" units="cm"/>
      <inkml:brushProperty name="transparency" value="204"/>
    </inkml:brush>
  </inkml:definitions>
  <inkml:trace contextRef="#ctx0" brushRef="#br0">5404 433 24575,'-9'3'0,"-4"1"0,-1 1 0,2-1 0,1 0 0,1 0 0,2-1 0,1 1 0,-1 0 0,0-1 0,0 0 0,-2 1 0,3 0 0,0-1 0,-2 2 0,4-4 0,-4 2 0,4 1 0,0-3 0,-1 4 0,1-4 0,-1 1 0,1 2 0,-1 3 0,1-3 0,-1 4 0,4-4 0,-2 2 0,-1 0 0,-1 0 0,-1 2 0,0 0 0,0-2 0,-1 0 0,0 0 0,-1-1 0,-1 1 0,2 0 0,1 0 0,-2 0 0,3-1 0,-3-1 0,5 0 0,-3 1 0,-2 0 0,0 2 0,-1-1 0,1 0 0,0-1 0,1 1 0,0-1 0,1 0 0,1 1 0,-3-2 0,1 1 0,-2 0 0,-1 1 0,1 1 0,0-1 0,2 2 0,0-2 0,0 1 0,-1 0 0,1-1 0,1-1 0,-2 0 0,0 1 0,-2 0 0,0 2 0,-1 0 0,1 1 0,-1-1 0,2 1 0,0 0 0,1-2 0,0 0 0,0 1 0,0 0 0,-2 1 0,0-1 0,2 1 0,0 1 0,1-1 0,-1 2 0,-1 1 0,2-1 0,-1 0 0,0 0 0,0-1 0,0 2 0,0 1 0,2 0 0,-1 1 0,-1-3 0,2-1 0,1-2 0,0 0 0,2 0 0,-2 0 0,-1 2 0,-2 1 0,1 0 0,1 1 0,2-2 0,2-1 0,-2-2 0,1 0 0,0 0 0,-2 0 0,0 1 0,-3 1 0,1-1 0,0-1 0,0-1 0,1 0 0,0 0 0,0 2 0,1 1 0,-1-1 0,0 1 0,2-1 0,-2-1 0,-2 2 0,-1 1 0,0 0 0,2 1 0,1-2 0,0 1 0,-1-1 0,-3 0 0,0 0 0,0 0 0,1-1 0,1 1 0,-2 0 0,5-2 0,-2 2 0,3-3 0,-3 4 0,-6 2 0,-1 1 0,1 0 0,2-3 0,2-1 0,-1 0 0,-2 1 0,-1 1 0,-1 1 0,2-1 0,0-1 0,1 0 0,0 0 0,-1 2 0,0 0 0,0 0 0,0-2 0,-1 4 0,5-7 0,-4 5 0,4-4 0,-3 5 0,-3 1 0,1 1 0,0-1 0,4-3 0,2 0 0,-2 0 0,0 0 0,-1-1 0,1-2 0,2 2 0,0 0 0,0 1 0,-2 2 0,4-6 0,-5 5 0,5-5 0,-1 2 0,-1 1 0,2-3 0,-2 0 0,2 0 0,-6 3 0,-2 1 0,-1 0 0,-5 2 0,3 0 0,-2 3 0,-2 2 0,6-5 0,0-3 0,3-3 0,4 1 0,-3-1 0,4 2 0,-1-2 0,0 0 0,4 0 0,0-2 0,2 0 0,0-1 0,-1 1 0,1 0 0,0 1 0,2 0 0,0 0 0,0-1 0,0 2 0,0 1 0,0 1 0,0 1 0,0 0 0,0 2 0,0 0 0,0 0 0,0 0 0,0-1 0,0-1 0,0-1 0,0 1 0,0 1 0,0 0 0,0 0 0,0 0 0,0-2 0,0 1 0,0 0 0,0-1 0,0 1 0,0-1 0,0-1 0,0-1 0,0 0 0,0-1 0,-1 0 0,-2 0 0,1 1 0,-1 0 0,2 0 0,0 1 0,-2 0 0,1 0 0,-1 1 0,0 0 0,1-1 0,-2 1 0,-1 1 0,1 0 0,-2 2 0,3-4 0,-2 2 0,2-3 0,1 3 0,-2-1 0,1 0 0,0 0 0,0-1 0,1 0 0,-1-1 0,-1-1 0,1 1 0,0 1 0,-2-1 0,3 0 0,-1 0 0,-1-1 0,1 2 0,0 0 0,0-2 0,1 1 0,0-2 0,-2 0 0,1 0 0,1 1 0,-2-1 0,2 1 0,-1 1 0,1-2 0,-1 0 0,1 0 0,-1 0 0,-2 1 0,2 0 0,0-1 0,-1 0 0,1 1 0,-2 2 0,-1 0 0,2-1 0,-1-1 0,2 2 0,-1-3 0,2 3 0,-1-3 0,-1 0 0,1 1 0,-2 0 0,0 0 0,1 0 0,-1 0 0,2 0 0,0-1 0,0 0 0,-2 0 0,1 0 0,-2 2 0,1-4 0,0 4 0,1-2 0,-2 1 0,0 0 0,-1 1 0,-1 1 0,0 1 0,-2 0 0,1-1 0,2-1 0,0-2 0,1 0 0,0 0 0,-1 0 0,1 2 0,0 0 0,0 2 0,1-2 0,-3-1 0,1 0 0,-2 0 0,1 1 0,2 0 0,1 1 0,0 1 0,-2-1 0,-2 1 0,-2-2 0,2 0 0,1 0 0,3 2 0,0-1 0,-2-1 0,0-2 0,0-1 0,1-1 0,1 3 0,1-5 0,-1 7 0,3-6 0,-2 4 0,2-3 0,-3 1 0,-2-1 0,2 2 0,-2 0 0,1 1 0,0-1 0,0-1 0,2 0 0,1-1 0,-1 1 0,1-1 0,1 0 0,0 1 0,0-1 0,0 0 0,0 0 0,-1-1 0,3 1 0,0 1 0,-2-2 0,0-1 0,-1-1 0,-1 0 0,0 0 0,1 0 0,-3 0 0,0 0 0,1 0 0,-1 0 0,3 0 0,-1 0 0,1 2 0,-1-1 0,-1 1 0,2 2 0,-1-2 0,0 0 0,1 0 0,-1-2 0,1 2 0,0 0 0,-1 0 0,-1-1 0,1 1 0,0 0 0,-1 0 0,1 1 0,-2-2 0,2 1 0,-1 0 0,-1-1 0,-1 0 0,0 1 0,0 0 0,2 2 0,-1-1 0,-1 2 0,1-1 0,-1 0 0,0 0 0,0-2 0,0 0 0,-1 0 0,2 0 0,0 2 0,-1-1 0,-1 0 0,0 1 0,-2-2 0,0 2 0,1-2 0,0 2 0,0 0 0,-1 0 0,-1 0 0,1 0 0,-2 0 0,1-2 0,0 1 0,-1 0 0,1 1 0,-1 1 0,-1 0 0,-1 0 0,-1 0 0,0 0 0,0-1 0,-2 0 0,0 1 0,-1 0 0,0-1 0,0 1 0,-1 1 0,-2-1 0,0 2 0,0-1 0,0 0 0,2 0 0,1 0 0,0-1 0,0-1 0,1 0 0,1-1 0,1-1 0,2-1 0,-2-1 0,-1 0 0,2 2 0,-2 1 0,3 1 0,-2 1 0,3-3 0,0 1 0,0-1 0,2 0 0,-1 0 0,0-1 0,3 1 0,0 0 0,1 0 0,0-1 0,0-1 0,0 0 0,0 0 0,0 0 0,1 0 0,-1 0 0,1 0 0,-1 0 0,0 2 0,0 1 0,-1-1 0,1 2 0,-2-1 0,1 1 0,-2 1 0,0-1 0,0 2 0,-3-1 0,1 1 0,-4-2 0,1 1 0,-1 0 0,0-1 0,2 0 0,1-1 0,2 1 0,1 0 0,1 0 0,1 0 0,0 0 0,0-2 0,0 0 0,0-1 0,2 1 0,-2 1 0,1-1 0,0 0 0,0-2 0,0 2 0,0 0 0,0-1 0,0 3 0,0-1 0,0-1 0,-2 1 0,-1-1 0,-2 1 0,-1 1 0,1 2 0,-1-2 0,1 2 0,2 0 0,0 0 0,0 1 0,1-1 0,-1-2 0,2 0 0,1 0 0,1 0 0,2 1 0,0 1 0,-1 0 0,0 1 0,0-2 0,0 1 0,2-1 0,1 0 0,1 1 0,-1 1 0,-1-1 0,-1-1 0,1 0 0,-2-1 0,1 0 0,1 1 0,1-1 0,2 1 0,0 0 0,0-1 0,0 1 0,0 0 0,0 0 0,0 2 0,0 0 0,0 0 0,0-1 0,0 1 0,0 1 0,0 0 0,0 0 0,0 1 0,0-1 0,-2-1 0,-1 3 0,-1 0 0,-1 2 0,2-1 0,-1-1 0,0 1 0,1 1 0,-1 1 0,0 0 0,1 1 0,-2 2 0,0-2 0,0 2 0,-1-2 0,1 1 0,2-1 0,1-2 0,0-1 0,-1-2 0,0-1 0,1 1 0,2-1 0,0 2 0,-2 1 0,-1 0 0,0 1 0,1-2 0,2 1 0,0-1 0,0-1 0,0 2 0,0 0 0,0 0 0,0 1 0,0-2 0,0-1 0,0-1 0,0-1 0,0 0 0,0 1 0,0 2 0,0-1 0,0 2 0,0-1 0,0 1 0,0-1 0,0 1 0,0 0 0,0-1 0,0 0 0,0-1 0,0 0 0,0-1 0,0-1 0,0-1 0,0 1 0,0 0 0,0 0 0,0 1 0,0 0 0,0-1 0,0 0 0,0 0 0,0 1 0,0-1 0,0 0 0,0 1 0,0 1 0,0 0 0,0 1 0,0 0 0,0 1 0,0 0 0,0 0 0,0 0 0,0 1 0,0 1 0,0 1 0,2 3 0,1 1 0,-1 1 0,1-2 0,-3-1 0,0 0 0,0 1 0,0 1 0,0 1 0,2 0 0,1 0 0,-1 0 0,1 0 0,-3 0 0,0 0 0,0 0 0,0 0 0,0 0 0,0-1 0,0 1 0,0-2 0,2-1 0,1-2 0,0-1 0,-2 0 0,-1-1 0,0-1 0,0 0 0,0 0 0,0 1 0,0 0 0,0-2 0,0 1 0,0 0 0,0-1 0,0-1 0,0-1 0,0 0 0,0 0 0,0-1 0,0 0 0,0-1 0,0 0 0,0-1 0,0 0 0,0 1 0,0 0 0,0 0 0,0 1 0,0-1 0,0 0 0,0 1 0,0 1 0,0 0 0,0 0 0,0 0 0,-2 0 0,-1 0 0,1 1 0,1-1 0,1 1 0,0 1 0,-1 2 0,-2 0 0,-1 3 0,-1 0 0,1 1 0,-1 0 0,1 0 0,2 1 0,-1 2 0,0 0 0,0 0 0,-2 0 0,1-3 0,1-1 0,-2-2 0,2-1 0,-2 0 0,0 0 0,0-1 0,0 2 0,0 0 0,-1 0 0,1 0 0,-3 2 0,1 2 0,-1 1 0,0-2 0,1 1 0,-1 0 0,-1 1 0,1 1 0,0 0 0,6-12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4"/>
    </inkml:context>
    <inkml:brush xml:id="br0">
      <inkml:brushProperty name="width" value="0.025" units="cm"/>
      <inkml:brushProperty name="height" value="0.025" units="cm"/>
      <inkml:brushProperty name="transparency" value="204"/>
    </inkml:brush>
  </inkml:definitions>
  <inkml:trace contextRef="#ctx0" brushRef="#br0">1 1 24575,'3'2'0,"0"0"0,-1-1 0,1 0 0,-2 1 0,1-1 0,0 0 0,0 1 0,0 0 0,0 0 0,0 0 0,0 0 0,0 0 0,0 0 0,1 0 0,-1 0 0,0 0 0,-1 0 0,1 0 0,-1 0 0,0 0 0,0-1 0,0 1 0,1-1 0,-1 1 0,1-1 0,-1 1 0,0 0 0,1-1 0,0 1 0,-1-1 0,1 1 0,-1 0 0,0-1 0,1 1 0,0-1 0,-1 1 0,1-1 0,0 1 0,-1 0 0,0-1 0,0 1 0,-1-1 0,1 0 0,-1 0 0,1 0 0,-1-1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4"/>
    </inkml:context>
    <inkml:brush xml:id="br0">
      <inkml:brushProperty name="width" value="0.025" units="cm"/>
      <inkml:brushProperty name="height" value="0.025" units="cm"/>
      <inkml:brushProperty name="transparency" value="204"/>
    </inkml:brush>
  </inkml:definitions>
  <inkml:trace contextRef="#ctx0" brushRef="#br0">2976 808 24575,'-4'2'0,"-9"4"0,-1 2 0,0 0 0,1 1 0,-1 0 0,0 0 0,-2 1 0,0 1 0,-1-1 0,-1 2 0,-1-1 0,0 0 0,3 0 0,1 1 0,2-2 0,0-1 0,2 0 0,2-2 0,0 3 0,0-2 0,2 0 0,-1 0 0,1-1 0,0 2 0,1-2 0,0-1 0,1 1 0,0 0 0,0-1 0,0 0 0,0 0 0,1 1 0,0-1 0,-1 0 0,1 0 0,0-2 0,0 1 0,-1 1 0,0 0 0,0 2 0,-1 0 0,0 0 0,-2 0 0,0 0 0,1 0 0,-1 0 0,2-1 0,-1 0 0,0-1 0,1 1 0,0-2 0,1 1 0,-1 0 0,0 0 0,-1 2 0,0-2 0,0 0 0,0 1 0,-1 0 0,-1 1 0,-2 2 0,0 2 0,-2 0 0,0 1 0,-2 2 0,-2-1 0,2 0 0,-1 1 0,2 0 0,0 0 0,2 0 0,0-2 0,2-1 0,-3 0 0,1-1 0,1-1 0,-1 0 0,2 0 0,0 1 0,-1 0 0,0 1 0,0-1 0,-1 2 0,0 0 0,1 1 0,0-1 0,1-1 0,-1-1 0,-2 1 0,1 0 0,1 0 0,1 1 0,1-2 0,-1 0 0,0 1 0,-1-2 0,0 2 0,-1-2 0,0 0 0,-1 1 0,0 1 0,0-1 0,0 2 0,3 0 0,-3-1 0,1-1 0,1-1 0,-2-1 0,3 1 0,-3 2 0,-1-2 0,1 0 0,-1 0 0,3 1 0,0 0 0,-1-1 0,1-2 0,0 0 0,2-1 0,1 2 0,0 1 0,-1-1 0,-2 0 0,0-2 0,1 2 0,0 0 0,3 1 0,0-1 0,-1 0 0,1 1 0,-1 0 0,1 1 0,2-1 0,0 0 0,1 0 0,0 0 0,0-1 0,-1-1 0,0 0 0,1 0 0,0-1 0,1 0 0,0 1 0,1 0 0,0 1 0,-1-1 0,-1 0 0,-1-1 0,3 0 0,0 0 0,2 2 0,-1 1 0,-1 1 0,-1-1 0,1 1 0,-2 1 0,2-1 0,-2-1 0,-1 0 0,1-1 0,-1 1 0,1 0 0,-1 1 0,1-1 0,-1 2 0,-2-1 0,1-1 0,0-2 0,1 1 0,1 0 0,0 1 0,2 0 0,-2 0 0,1 0 0,0 1 0,0-1 0,0 2 0,0-2 0,0 0 0,-2 2 0,2-1 0,1 0 0,-2-2 0,1-1 0,0 1 0,-1 0 0,2 0 0,-2 0 0,0 0 0,1 2 0,0 0 0,-1-1 0,0-2 0,-1 2 0,1 0 0,2 3 0,0 1 0,0-2 0,-3 1 0,0-3 0,2-1 0,-5 2 0,0 2 0,-5 4 0,0 1 0,6-5 0,1-3 0,3-2 0,-3 0 0,-6 2 0,4-3 0,-3 2 0,7-4 0,-3 1 0,1 2 0,-1 0 0,1-1 0,1 3 0,1-5 0,-1 1 0,3-2 0,0-1 0,1 0 0,1 1 0,-1-1 0,-1 1 0,-2-2 0,0-1 0,2 0 0,0-1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5"/>
    </inkml:context>
    <inkml:brush xml:id="br0">
      <inkml:brushProperty name="width" value="0.025" units="cm"/>
      <inkml:brushProperty name="height" value="0.025" units="cm"/>
      <inkml:brushProperty name="transparency" value="204"/>
    </inkml:brush>
  </inkml:definitions>
  <inkml:trace contextRef="#ctx0" brushRef="#br0">2454 1286 24575,'-1'0'0,"-12"9"0,-2 1 0,1 0 0,-2 1 0,-1 1 0,1 0 0,1-1 0,2 0 0,0-1 0,2 1 0,0-2 0,-2 0 0,1-2 0,-2 0 0,0 1 0,-1 0 0,2 0 0,1-1 0,0 1 0,0-1 0,0 0 0,0 2 0,-2-1 0,1 2 0,0 1 0,-1 1 0,1 1 0,0 1 0,0-2 0,1-1 0,1 1 0,0 0 0,-1-1 0,1 0 0,0-2 0,0 1 0,0 1 0,1 0 0,-1 0 0,0-1 0,0 2 0,0-1 0,1-1 0,2-2 0,-2 0 0,1 0 0,0-1 0,1 0 0,-2 1 0,0-1 0,0 1 0,-1 1 0,0 0 0,0 2 0,0-2 0,0-1 0,1-1 0,1 0 0,0 1 0,1-1 0,1 2 0,0-1 0,1 1 0,-1 0 0,0 0 0,0 1 0,-1 1 0,-1-2 0,1-1 0,-2 1 0,2 0 0,0 0 0,2 0 0,0-1 0,0 1 0,-1-2 0,0 1 0,0 0 0,-1 0 0,1 0 0,0 0 0,0 1 0,0 0 0,-2 1 0,4-3 0,-1 1 0,4-3 0,-2 0 0,1 1 0,0 0 0,-2 1 0,0-1 0,-2 2 0,0-1 0,1 0 0,1 1 0,-1 1 0,1 1 0,-1 0 0,1 0 0,0-2 0,0 1 0,1-2 0,0 0 0,1 1 0,-1 1 0,2 0 0,-1 1 0,2-2 0,1 0 0,0 0 0,0-1 0,0 0 0,0-1 0,0 0 0,0 1 0,0 0 0,0 1 0,0 0 0,0 2 0,0 0 0,0 2 0,0 1 0,0 1 0,0 0 0,0 2 0,0-2 0,0 2 0,0-1 0,0-1 0,2 0 0,1 0 0,-1-2 0,1 0 0,-1-1 0,1 0 0,1-1 0,1 0 0,-3 1 0,3-1 0,0 1 0,3-1 0,0 1 0,0 1 0,0-1 0,0-1 0,3-1 0,1-2 0,-1 0 0,2 0 0,0-1 0,-2 2 0,0-1 0,0 2 0,0-1 0,0-2 0,-1 0 0,2-2 0,3 0 0,0 0 0,2 1 0,1 2 0,-1 2 0,-1 0 0,-2-1 0,-3-1 0,1-2 0,2 2 0,1 1 0,0 2 0,0 0 0,-1-1 0,1-2 0,1 1 0,-1 1 0,1-1 0,-2 0 0,-2-2 0,-1-1 0,-1 2 0,-1 0 0,1 0 0,0-1 0,1 2 0,1 0 0,0 1 0,-4 1 0,-1-2 0,-3 1 0,1-1 0,2 1 0,1 1 0,4 2 0,1 0 0,1 1 0,0 1 0,-2 1 0,0-1 0,1-3 0,0-1 0,4-1 0,1 1 0,3 2 0,0 2 0,5 1 0,5 3 0,1-3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6"/>
    </inkml:context>
    <inkml:brush xml:id="br0">
      <inkml:brushProperty name="width" value="0.025" units="cm"/>
      <inkml:brushProperty name="height" value="0.025" units="cm"/>
      <inkml:brushProperty name="transparency" value="204"/>
    </inkml:brush>
  </inkml:definitions>
  <inkml:trace contextRef="#ctx0" brushRef="#br0">2096 1532 24575,'-25'22'0,"4"-1"0,5-6 0,5-3 0,1-3 0,0 0 0,-2 2 0,1-2 0,1 0 0,1-1 0,1-3 0,0 2 0,0-1 0,0 1 0,2 2 0,-1-2 0,1 2 0,-3-1 0,-1 0 0,-2 2 0,-2 0 0,-2 2 0,-2 2 0,-1 1 0,0 0 0,3 0 0,2-2 0,2 1 0,5-6 0,1 2 0,3-4 0,1 1 0,-2 2 0,0-1 0,0-1 0,-3-1 0,0 0 0,0 4 0,-1 2 0,0 1 0,1 1 0,0-3 0,3-1 0,0 1 0,1 0 0,1 0 0,0 0 0,-1-1 0,0-1 0,-2 0 0,3-1 0,-1 1 0,2 0 0,1 2 0,0 0 0,0-1 0,0-2 0,0-1 0,0 0 0,0-1 0,0 1 0,0-2 0,0 1 0,0-1 0,0 0 0,0 0 0,0-1 0,0 1 0,2 0 0,4 1 0,5 0 0,2 2 0,1 0 0,-1 3 0,-5 1 0,0-1 0,0 0 0,0-2 0,2 1 0,0-2 0,-3 0 0,1 0 0,1-2 0,2 0 0,4 1 0,0-1 0,1 4 0,-3 0 0,1 1 0,-2-2 0,-2-1 0,2-2 0,1-1 0,1 0 0,1 0 0,0 0 0,-1 2 0,-4-3 0,0 3 0,-5-4 0,0 0 0,0 0 0,0 1 0,0 0 0,3 1 0,-3-3 0,5 2 0,-5 0 0,2 2 0,-1 0 0,-3-1 0</inkml:trace>
  <inkml:trace contextRef="#ctx0" brushRef="#br0" timeOffset="1">2060 2477 24575,'2'4'0,"4"2"0,1 0 0,-1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8"/>
    </inkml:context>
    <inkml:brush xml:id="br0">
      <inkml:brushProperty name="width" value="0.025" units="cm"/>
      <inkml:brushProperty name="height" value="0.025" units="cm"/>
      <inkml:brushProperty name="transparency" value="204"/>
    </inkml:brush>
  </inkml:definitions>
  <inkml:trace contextRef="#ctx0" brushRef="#br0">1695 1741 24575,'-5'7'0,"-3"4"0,1-1 0,2-1 0,3-1 0,2-1 0,-3 0 0,1 1 0,-1 2 0,1 0 0,2 0 0,0-1 0,0-3 0,0 3 0,0-4 0,0 3 0,0-2 0,0 1 0,0 0 0,0-1 0,1 0 0,1-2 0,5 1 0,2-1 0,1-2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39"/>
    </inkml:context>
    <inkml:brush xml:id="br0">
      <inkml:brushProperty name="width" value="0.025" units="cm"/>
      <inkml:brushProperty name="height" value="0.025" units="cm"/>
      <inkml:brushProperty name="transparency" value="204"/>
    </inkml:brush>
  </inkml:definitions>
  <inkml:trace contextRef="#ctx0" brushRef="#br0">1185 1171 24575,'-2'0'0,"-53"24"0,7-6 0,12-6 0,8-3 0,6-2 0,6-2 0,2-1 0,3 2 0,0-1 0,1 0 0,1 1 0,-1-2 0,3 0 0,-3 1 0,5-1 0,-4 1 0,5 0 0,-2 2 0,1-1 0,0 1 0,-1-3 0,0 1 0,-1-1 0,0 1 0,-1 0 0,-1-1 0,0 1 0,-2 0 0,-2-1 0,0 0 0,-5 2 0,-1 2 0,-2 3 0,-3 2 0,-1 1 0,-7 2 0,-5 1 0,-2 2 0,-6-1 0,-2 0 0,-4 2 0,-1 2 0,18-5 0</inkml:trace>
  <inkml:trace contextRef="#ctx0" brushRef="#br0" timeOffset="1">329 1994 24575,'4'5'0,"3"1"0,1 2 0,-3 1 0,1-1 0,-2-1 0,-2 0 0,3 0 0,-3 1 0,1-1 0,1-1 0,-1 2 0,0-1 0,1 1 0,-1-1 0,0 0 0,1 0 0,0 1 0,1 2 0,-3-4 0,3 1 0,-2-3 0,1 2 0,0 0 0,-1 0 0,0 0 0,-3-2 0,3 0 0,-1 1 0,1 0 0,-1 0 0,-1 1 0,2-1 0,0 0 0,-1 2 0,-1 0 0,-1 0 0,2-1 0,1 1 0,0 1 0,-1-1 0,0 0 0,0-1 0,0 1 0,1-1 0,0 1 0,0 0 0,1 0 0,-1 0 0,1-1 0,0 0 0,1 2 0,1-1 0,1 1 0,-1-1 0,1 0 0,0-2 0,1 2 0,0-2 0,1 0 0,-2 2 0,0 0 0,-1 1 0,-2 0 0,3-2 0,0-1 0,2 0 0,2 0 0,-3 1 0,2 1 0,0 0 0,-1 0 0,2-2 0,-1-1 0,-2 1 0,-1 2 0,-1-2 0,0 0 0,1-1 0,0 0 0,1 0 0,0-1 0,1 1 0,-3-1 0,2-1 0,-4 0 0,3 0 0,1 1 0,1 1 0,0 0 0,-1 0 0,1-1 0,-2 0 0,2-1 0,-1 1 0,-1 1 0,2 1 0,0 0 0,-1 0 0,0-2 0,-1 1 0,0 0 0,1 0 0,-1 0 0,1 1 0,-1 0 0,-1 0 0,2-1 0,2-1 0,-2 0 0,1-1 0,-1 0 0,1 0 0,0 1 0,1-1 0,1 0 0,-1 1 0,1 0 0,0 1 0,0 2 0,1-2 0,0 0 0,2-2 0,1 1 0,0 0 0,0 1 0,-2 2 0,3 1 0,0 1 0,0 1 0,2 0 0,-1-1 0,-1 0 0,0 0 0,-2-2 0,0 1 0,0-1 0,1-1 0,-2-1 0,0 0 0,-1-1 0,-2 2 0,1-1 0,0-1 0,-2 0 0,1-1 0,-1 0 0,-1 0 0,1-2 0,0 1 0,1 1 0,2 0 0,-1 1 0,0-2 0,-1 1 0,-2 1 0,0-1 0,0 0 0,0 0 0,0 1 0,3-1 0,1 2 0,1-2 0,0 2 0,2-1 0,1 0 0,1 1 0,-2-1 0,1 2 0,-1-1 0,1 1 0,0 0 0,-1-1 0,1 0 0,-1-2 0,0 2 0,-1 0 0,1 0 0,0 0 0,1-1 0,0 0 0,2 1 0,1 1 0,1-1 0,1 0 0,0-2 0,-2 3 0,-1-1 0,-2 1 0,0-1 0,-1 0 0,-1 0 0,-1-2 0,-3 2 0,0-1 0,-1 1 0,0 1 0,1-1 0,2 1 0,1-1 0,-1 1 0,1-1 0,-3 2 0,3-2 0,0 1 0,0-1 0,0 2 0,0 1 0,0-1 0,1 1 0,0-1 0,0 1 0,-1 0 0,-2 1 0,-1 0 0,1 0 0,1 1 0,4 0 0,0-1 0,-2 0 0,1 0 0,-2-2 0,1-1 0,0-3 0,-3 0 0,-2-2 0,1 0 0,-2 1 0,-1 1 0,-1-1 0,1 1 0,0-1 0,0-1 0,1 0 0,-1 0 0,2 0 0,1 0 0,2 0 0,0 0 0,0-2 0,0-3 0,0-2 0,1-1 0,1-1 0,-2 1 0,-1 0 0,-2-1 0,2 2 0,-1 0 0,2 0 0,0 0 0,-1 0 0,1 0 0,-1 0 0,0 0 0,-1-1 0,-1 0 0,0 0 0,0 0 0,-1 1 0,2 1 0,0-1 0,0 0 0,1 0 0,-1 1 0,0 3 0,0 1 0,0-1 0,2 1 0,2 0 0,2-1 0,2 1 0,2-1 0,10-2 0,14 1 0,20 0 0,-22 1 0,3 0 0,5 0 0,1 1 0,3 0 0,1-1 0,-4 0 0,-1 0 0,33 0 0,-14-1 0,-18 0 0,-12 1 0,-8 0 0,-6 0 0,-5 0 0,-3 0 0,-2 1 0,-2-2 0,-1 1 0,-2 1 0,-2 0 0,1-1 0,2 1 0,0-1 0,0 0 0,2 1 0,1-3 0,1-2 0,2 1 0,-1 0 0,1-1 0,-2 2 0,2-2 0,-1-2 0,0 2 0,-1 0 0,1-2 0,-1-1 0,1-3 0,2 0 0,0 1 0,0-1 0,-2-1 0,-3 1 0,0-1 0,0 1 0,3-4 0,4-8 0,8-7 0,6-7 0,1 2 0,-3 4 0,-9 9 0,-6 6 0,-6 5 0,-6 4 0,-2 1 0,0 2 0,-1 0 0,0 0 0,0 0 0,-2 0 0,0-1 0,0 2 0,0 0 0,0 2 0,0-1 0,0-2 0,0-1 0,0-1 0,0 1 0,0 0 0,0 1 0,0-1 0,0 0 0,0 0 0,0 0 0,-2 0 0,-1 1 0,0-1 0,-1 0 0,0-1 0,-2-1 0,1-1 0,-2 1 0,1-1 0,0 0 0,1 0 0,0-1 0,-2 1 0,0-1 0,0-2 0,0-1 0,1 1 0,0 0 0,-1 2 0,3 1 0,-2 0 0,1 0 0,1 0 0,-1 1 0,3 2 0,0 1 0,2-1 0,0 2 0,-2-3 0,0 2 0,0-1 0,-1-3 0,3-1 0,0-2 0,0-2 0,0-2 0,0-2 0,0-3 0,0-4 0,0-1 0,0 1 0,0 5 0,0 7 0,0 2 0,0 1 0,0-5 0,0-11 0,0-11 0,0-12 0,8-9 0,4-1 0,5 7 0,0 12 0,-8 25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1"/>
    </inkml:context>
    <inkml:brush xml:id="br0">
      <inkml:brushProperty name="width" value="0.025" units="cm"/>
      <inkml:brushProperty name="height" value="0.025" units="cm"/>
      <inkml:brushProperty name="transparency" value="204"/>
    </inkml:brush>
  </inkml:definitions>
  <inkml:trace contextRef="#ctx0" brushRef="#br0">1311 794 24575,'-36'22'0,"-6"3"0,1-3 0,0-2 0,2-2 0,4-3 0,6-3 0,4-3 0,-1-2 0,-3-2 0,-5-1 0,-12 2 0,-11 6 0,-6 4 0,-2 2 0,9-1 0,12-4 0,10-2 0,4-1 0,3-1 0,-2 2 0,0-1 0,4 0 0,2 0 0,6 0 0,3 1 0,3 0 0,0-2 0,2 0 0,2 0 0,-1 0 0,0 0 0,-1-1 0,-2 1 0,0-2 0,0 0 0,1 0 0,-2 2 0,-6 1 0,-8 5 0,-4 0 0,2 1 0,8 0 0,8-4 0,5-2 0,4-1 0,1-2 0,2-1 0,0 0 0,0 1 0,0 1 0,0 3 0,0 1 0,0-1 0,0 0 0,0-1 0,0-1 0,2-1 0,4 0 0,5 2 0,4 1 0,0 0 0,1 1 0,1-2 0,1 2 0,0 0 0,-1 0 0,1 0 0,0-1 0,0-1 0,-3-1 0,-3 0 0,-1-1 0,1 0 0,0 1 0,4 1 0,2 0 0,1 0 0,-1 0 0,-2-1 0,-1 1 0,-2-1 0,0 0 0,0-1 0,-1 1 0,1 0 0,1-1 0,2-1 0,-3-2 0,3 2 0,-1 1 0,1 3 0,-1 1 0,1 0 0,0 0 0,0-3 0,0 0 0,-2-2 0,-1-1 0,-1-1 0,0 1 0,0 1 0,1 1 0,4 1 0,1-1 0,1 0 0,-1 0 0,0-2 0,0 1 0,2-2 0,1 1 0,0 0 0,0 2 0,0-1 0,0 0 0,0-2 0,4 0 0,3 1 0,5 1 0,0 0 0,-4 0 0,-5-2 0,-3 0 0,-2 1 0,-1-1 0,-3 0 0,1-1 0,2 1 0,1 1 0,1-1 0,1 1 0,-1-1 0,-2 0 0,0-1 0,0 1 0,-1 2 0,1-2 0,-1 4 0,2-1 0,2 1 0,0 1 0,-2-1 0,-1-2 0,-1 1 0,-2 0 0,2 0 0,-2 0 0,1-1 0,-3-2 0,-1 0 0,0 1 0,0 1 0,2 0 0,-1-1 0,2-2 0,0-2 0,1 0 0,-1-2 0,1 0 0,-1 0 0,0 0 0,0 0 0,-2 0 0,2 0 0,1 0 0,3-2 0,0-4 0,-1-3 0,-2-2 0,-2 1 0,1 2 0,-2 1 0,-1 1 0,0 1 0,-3-2 0,0-2 0,1-1 0,0 1 0,0 1 0,-1 1 0,2 2 0,-1-2 0,2 1 0,0-1 0,0 1 0,0 1 0,0 0 0,1 1 0,0-1 0,2 0 0,1-1 0,3 0 0,2 0 0,1 1 0,3 0 0,0 2 0,0-3 0,-2 2 0,-2 2 0,0 0 0,-3 2 0,-2 0 0,-1 0 0,-2 0 0,1 0 0,0 0 0,2 0 0,1-2 0,1 0 0,0-1 0,0-1 0,-3 1 0,0 0 0,0-1 0,-3 2 0,1-3 0,-1 0 0,1 1 0,1 0 0,1-1 0,2-2 0,2 1 0,2-1 0,0 0 0,-1 0 0,1 0 0,0 0 0,0 1 0,0 2 0,0-2 0,-2 2 0,-1-1 0,0 0 0,-3 2 0,-1-1 0,1 2 0,-3-1 0,0-1 0,-1 1 0,-3-1 0,0 1 0,0 0 0,-2-1 0,2 1 0,0-2 0,-1 0 0,4 1 0,-7 0 0,2-1 0,-4 2 0,1 0 0,1-2 0,0-1 0,2-4 0,-3 5 0,4-5 0,-5 8 0,0-6 0,0 4 0,0-3 0,3 0 0,-1 0 0,-1-1 0,0 1 0,-1 0 0,3 0 0,0-2 0,1-1 0,0-1 0,-1-2 0,1 0 0,1-1 0,-2 0 0,2 2 0,-2 0 0,-2 0 0,2-2 0,-3-1 0,3 0 0,0-2 0,-2 3 0,1 0 0,-1-1 0,2 1 0,0 0 0,-2 1 0,-1-1 0,-2 0 0,0 0 0,0 2 0,0 2 0,0 3 0,0 0 0,0-2 0,0-1 0,0-3 0,0-2 0,0-2 0,2-1 0,1 1 0,0 3 0,-1 0 0,-1-1 0,1-5 0,1-1 0,-1 1 0,0 4 0,-2 7 0,1 0 0,2 2 0,-1-1 0,2-3 0,-1 0 0,0-2 0,2 0 0,0-1 0,2-1 0,-1 0 0,-1-1 0,-1 1 0,1-1 0,3-1 0,2 2 0,-3 0 0,0 1 0,-3 3 0,-1 3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2"/>
    </inkml:context>
    <inkml:brush xml:id="br0">
      <inkml:brushProperty name="width" value="0.025" units="cm"/>
      <inkml:brushProperty name="height" value="0.025" units="cm"/>
      <inkml:brushProperty name="transparency" value="204"/>
    </inkml:brush>
  </inkml:definitions>
  <inkml:trace contextRef="#ctx0" brushRef="#br0">1231 535 24575,'-6'5'0,"-7"8"0,-3 2 0,0-1 0,0-1 0,-2 1 0,0-2 0,0 1 0,1 2 0,1-3 0,-1 0 0,-2 0 0,1 0 0,-4 1 0,-3 2 0,-1 3 0,-5 0 0,2 1 0,2-1 0,4-3 0,3-2 0,2-2 0,-1-3 0,-2-2 0,-1-1 0,1-1 0,0 2 0,2-2 0,2 3 0,4-1 0,2 0 0,-1-1 0,1-3 0,-4-2 0,0 3 0,-1-1 0,1 2 0,-1 0 0,1 1 0,-1-1 0,-3-1 0,0 1 0,-2-2 0,0 1 0,1 1 0,1-2 0,2 1 0,2 1 0,0-1 0,0 1 0,-1-1 0,-2 1 0,1 0 0,-1 1 0,2 2 0,0-1 0,0 0 0,2-1 0,0 0 0,0 0 0,3 0 0,1 0 0,3 1 0,3 0 0,1 1 0,2 0 0,1 0 0,0 0 0,0 0 0,0 0 0,0 1 0,3 2 0,3-1 0,2 1 0,4-2 0,0-3 0,2-2 0,1 0 0,-1 0 0,-1 1 0,-1-1 0,0 1 0,1 1 0,1-2 0,0 1 0,-1-1 0,0-1 0,-1 0 0,0-2 0,0 1 0,1 1 0,-1 0 0,0 0 0,0-2 0,-1 0 0,1 0 0,-1 0 0,-1 2 0,1 0 0,0 0 0,-2 2 0,1-2 0,-1 3 0,-1-1 0,3 0 0,-2 0 0,3-1 0,-1 0 0,0 1 0,-1 0 0,1-1 0,-1 1 0,1-1 0,-1 1 0,-1 1 0,1 0 0,-1 1 0,-1-1 0,1 0 0,-1-1 0,1 0 0,1 3 0,0-1 0,1 2 0,0-1 0,1 0 0,0 0 0,0 1 0,0 1 0,2 1 0,-1-1 0,-3 0 0,1-1 0,-4-2 0,-1-1 0,0 0 0,-1 0 0,1 1 0,0 0 0,1 0 0,0 0 0,0 1 0,-1-1 0,0 0 0,-2 1 0,4-1 0,-4-2 0,3 1 0,-3-3 0,2 0 0,0-2 0,2 0 0,1 0 0,1 0 0,0 0 0,4 0 0,1 0 0,0 0 0,2 0 0,1 0 0,1 0 0,5 0 0,1 0 0,4 0 0,0 0 0,-3 0 0,-2 0 0,-3 0 0,0 0 0,0 0 0,0 0 0,-3 0 0,-2-3 0,-1-1 0,-2-3 0,3-2 0,-1 0 0,0-2 0,1 0 0,0 0 0,-1-2 0,1 1 0,-1 0 0,-1 1 0,-1 2 0,-1 1 0,2 1 0,1 0 0,1 0 0,-2 1 0,1 0 0,-1 0 0,1 1 0,3 0 0,1 1 0,0 1 0,-1 1 0,0-1 0,0 0 0,2 1 0,1-2 0,0-2 0,0 1 0,0 0 0,-1 1 0,-1 1 0,-3 0 0,-2-1 0,-1 1 0,-1 1 0,0 1 0,0 0 0,-1-1 0,1 0 0,1-2 0,-1 1 0,0 1 0,-2 0 0,0 0 0,-1 0 0,0-1 0,1-1 0,1 0 0,0 0 0,-1-2 0,-1 2 0,-1-1 0,0-1 0,0 0 0,0 0 0,-1-2 0,0 1 0,-1 0 0,1 1 0,0 0 0,2-3 0,1-1 0,-1-2 0,0 0 0,-1 2 0,0-1 0,0 0 0,-1-1 0,2-2 0,0-1 0,4-3 0,1-1 0,0 0 0,2 0 0,-3 1 0,-2-1 0,-1-1 0,-2 2 0,0 2 0,2-1 0,0 1 0,0-2 0,0-1 0,-1 0 0,1 2 0,0 2 0,0 1 0,-2 2 0,1-2 0,-1-2 0,1-1 0,2-1 0,-2 2 0,-8 14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3"/>
    </inkml:context>
    <inkml:brush xml:id="br0">
      <inkml:brushProperty name="width" value="0.025" units="cm"/>
      <inkml:brushProperty name="height" value="0.025" units="cm"/>
      <inkml:brushProperty name="transparency" value="204"/>
    </inkml:brush>
  </inkml:definitions>
  <inkml:trace contextRef="#ctx0" brushRef="#br0">541 199 24575,'-2'1'0,"-7"6"0,-1-1 0,1 0 0,-1 1 0,1 1 0,0 0 0,0 1 0,-1-2 0,-1 2 0,2 1 0,0 0 0,1 1 0,1-2 0,0-1 0,0-1 0,-1 1 0,-2 2 0,1 1 0,2 0 0,1-2 0,1 1 0,0-2 0,0 0 0,-1 0 0,-1 1 0,-1 1 0,-2-1 0,1 0 0,1-2 0,0 1 0,1 1 0,0-1 0,0 1 0,-2-2 0,1 1 0,-2 1 0,0 0 0,-1 1 0,-1 0 0,0-1 0,1-1 0,0-2 0,1 1 0,0 0 0,-2 2 0,0-1 0,-1-2 0,0 1 0,1-1 0,-1 0 0,1-1 0,1 0 0,-1-1 0,2 1 0,1 0 0,2-1 0,2 0 0,3-1 0,0 0 0,0 2 0,-1 0 0,0 1 0,1 1 0,2 0 0,0 0 0,0-1 0,0-1 0,0 0 0,3-1 0,4 0 0,3 2 0,1-2 0,-1-1 0,0 1 0,1-1 0,-1 0 0,1 1 0,-5-2 0,3 0 0,-4-2 0,2 0 0,2 0 0,1 0 0,1 0 0,-2 0 0,-1 0 0,-2 0 0,-1 0 0,-1 0 0,0 0 0,2 0 0,2-2 0,1-2 0,-1-1 0,0-1 0,0 2 0,1-1 0,3-1 0,1 0 0,-1-3 0,1 0 0,0 0 0,1 0 0,0 0 0,-1 1 0,1 1 0,-2 1 0,-2 0 0,-1 0 0,-2 1 0,2-1 0,0 1 0,0-1 0,1 0 0,0 0 0,2 0 0,1 0 0,1 0 0,2-1 0,2-2 0,2-1 0,1 0 0,0-1 0,0-1 0,0 0 0,0 1 0,0 0 0,4-2 0,0-2 0,0 2 0,0 0 0,-5 3 0,1-2 0,2 0 0,1-3 0,2 0 0,-1 1 0,-4-1 0,-2 2 0,-3 1 0,-3 1 0,0 0 0,-2-1 0,0 1 0,-1 0 0,-1 0 0,1 2 0,0-1 0,-4 3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4"/>
    </inkml:context>
    <inkml:brush xml:id="br0">
      <inkml:brushProperty name="width" value="0.025" units="cm"/>
      <inkml:brushProperty name="height" value="0.025" units="cm"/>
      <inkml:brushProperty name="transparency" value="204"/>
    </inkml:brush>
  </inkml:definitions>
  <inkml:trace contextRef="#ctx0" brushRef="#br0">1788 182 24575,'-10'13'0,"1"1"0,1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0,8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6"/>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1"/>
    </inkml:context>
    <inkml:brush xml:id="br0">
      <inkml:brushProperty name="width" value="0.025" units="cm"/>
      <inkml:brushProperty name="height" value="0.025" units="cm"/>
      <inkml:brushProperty name="transparency" value="204"/>
    </inkml:brush>
  </inkml:definitions>
  <inkml:trace contextRef="#ctx0" brushRef="#br0">1 1 24575,'0'2'0,"0"0"0,0-1 0,0 1 0,0 0 0,0-1 0,0 1 0,0-1 0,0 0 0,0 1 0,0-1 0,0 0 0,0 0 0,0 1 0,0-1 0,0 1 0,0-1 0,0 0 0,0 0 0,0 1 0,0-1 0,0 1 0,0 0 0,0 0 0,0 1 0,0-1 0,0 1 0,0 0 0,0 0 0,0 1 0,0-1 0,0 1 0,0 0 0,0-1 0,0 1 0,0 0 0,0-1 0,0 1 0,0-1 0,0 1 0,0-1 0,0 0 0,0 0 0,0 1 0,0 1 0,0 0 0,0 1 0,0-1 0,0-1 0,0 0 0,0-2 0,0 0 0,0 0 0,0-1 0,0 1 0,0-1 0,0 1 0,0-1 0,0 0 0,0 0 0,0 0 0,0 0 0,0 1 0,1 0 0,-1-1 0,2 2 0,-1-2 0,0 1 0,0-1 0,-1 0 0,1 0 0,0 0 0,-1 1 0,1-2 0,-1 2 0,1-1 0,0 0 0,-1 0 0,1 0 0,-1-1 0,0 1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9"/>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0"/>
    </inkml:context>
    <inkml:brush xml:id="br0">
      <inkml:brushProperty name="width" value="0.025" units="cm"/>
      <inkml:brushProperty name="height" value="0.025" units="cm"/>
      <inkml:brushProperty name="transparency" value="204"/>
    </inkml:brush>
  </inkml:definitions>
  <inkml:trace contextRef="#ctx0" brushRef="#br0">2043 709 24575,'-3'3'0,"-8"14"0,1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1 0,0-2 0,2 3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2"/>
    </inkml:context>
    <inkml:brush xml:id="br0">
      <inkml:brushProperty name="width" value="0.025" units="cm"/>
      <inkml:brushProperty name="height" value="0.025" units="cm"/>
      <inkml:brushProperty name="transparency" value="204"/>
    </inkml:brush>
  </inkml:definitions>
  <inkml:trace contextRef="#ctx0" brushRef="#br0">59 1 24575,'-6'0'0,"-2"0"0,-7 0 0,0 0 0,0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53"/>
    </inkml:context>
    <inkml:brush xml:id="br0">
      <inkml:brushProperty name="width" value="0.025" units="cm"/>
      <inkml:brushProperty name="height" value="0.025" units="cm"/>
      <inkml:brushProperty name="transparency" value="204"/>
    </inkml:brush>
  </inkml:definitions>
  <inkml:trace contextRef="#ctx0" brushRef="#br0">1148 1 24575,'-5'0'0,"-1"0"0,-1 2 0,-2 1 0,-2 2 0,-5 2 0,11-4 0</inkml:trace>
  <inkml:trace contextRef="#ctx0" brushRef="#br0" timeOffset="1">1054 37 24575,'-8'3'0,"-20"15"0,-1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7"/>
    </inkml:context>
    <inkml:brush xml:id="br0">
      <inkml:brushProperty name="width" value="0.025" units="cm"/>
      <inkml:brushProperty name="height" value="0.025" units="cm"/>
      <inkml:brushProperty name="transparency" value="204"/>
    </inkml:brush>
  </inkml:definitions>
  <inkml:trace contextRef="#ctx0" brushRef="#br0">2467 2698 24575,'-17'16'0,"-2"1"0,-2 0 0,0-1 0,-4-1 0,0 0 0,-1 0 0,2-2 0,3 1 0,0-1 0,0 0 0,0-3 0,0-5 0,0 0 0,-1-2 0,1 1 0,0 0 0,0 1 0,0 1 0,0 1 0,-4 1 0,-2 1 0,-7 3 0,-7 5 0,-10 4 0,-9 4 0,-6 0 0,-1 2 0,2-4 0,1-1 0,5-3 0,3-2 0,5 0 0,6-2 0,7-2 0,9-3 0,5-3 0,3-3 0,0 0 0,0 0 0,3-1 0,3-1 0,5-1 0,1 3 0,2 0 0,2 1 0,0-1 0,4 0 0,1 0 0,0 0 0,0 1 0,0 1 0,0 1 0,0 2 0,0 0 0,0 2 0,0 0 0,4 1 0,5-1 0,3-3 0,5 0 0,-1-3 0,0-1 0,1-2 0,1 0 0,-1 1 0,1-1 0,0 0 0,1-2 0,-1 0 0,0 0 0,-3 0 0,-1 0 0,1 2 0,-2 0 0,2 1 0,-1 2 0,1-1 0,-1 2 0,3 0 0,1 1 0,-1-1 0,1 2 0,-3 1 0,-1 0 0,-2 0 0,-2 0 0,-2-1 0,-1 0 0,1-3 0,1 1 0,0 0 0,1 1 0,0 1 0,-1-1 0,1 1 0,0-1 0,-2 0 0,1-1 0,-1 0 0,2-2 0,-2 0 0,0 0 0,0 2 0,-1 0 0,2 0 0,-1 0 0,-1-1 0,2 0 0,-1 0 0,2 1 0,1 1 0,2-1 0,3 0 0,1 2 0,1-1 0,0 0 0,0-1 0,2-1 0,-1 2 0,0-2 0,-2 2 0,2 0 0,1-2 0,1 2 0,1-2 0,2 0 0,1 1 0,1-1 0,2-2 0,-3-1 0,0-2 0,-2 0 0,-5 0 0,-1 0 0,-2 0 0,-1 0 0,2 0 0,0 0 0,0 0 0,1 0 0,1 0 0,0 0 0,1 0 0,-1-2 0,-8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48"/>
    </inkml:context>
    <inkml:brush xml:id="br0">
      <inkml:brushProperty name="width" value="0.025" units="cm"/>
      <inkml:brushProperty name="height" value="0.025" units="cm"/>
      <inkml:brushProperty name="transparency" value="204"/>
    </inkml:brush>
  </inkml:definitions>
  <inkml:trace contextRef="#ctx0" brushRef="#br0">1571 2665 24575,'-15'8'0,"-1"0"0,0 0 0,2-2 0,1 0 0,2-1 0,-1-2 0,0 0 0,0 1 0,2-2 0,0 0 0,0 0 0,0-2 0,-4 0 0,-2 0 0,-3 2 0,1 2 0,2 0 0,2 1 0,2 1 0,-1-1 0,1-1 0,0 1 0,1 1 0,0 2 0,0 2 0,0 1 0,0-1 0,-1-1 0,-1-2 0,0-1 0,0 1 0,1 1 0,1 1 0,3 0 0,3 0 0,3 1 0,2-1 0,2-1 0,2-1 0,4 0 0,2 0 0,1 0 0,-1-3 0,-3-2 0,0 1 0,1-1 0,0 3 0,3 1 0,1-1 0,0 2 0,-1-3 0,-2-1 0,-1-1 0,1-1 0,0 1 0,1 0 0,2 2 0,0-1 0,1-1 0,-2 1 0,1-1 0,1 0 0,1 1 0,2-3 0,-1 0 0,3 0 0,0 0 0,2 0 0,1 0 0,0 0 0,0 0 0,0 0 0,-10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6"/>
    </inkml:context>
    <inkml:brush xml:id="br0">
      <inkml:brushProperty name="width" value="0.025" units="cm"/>
      <inkml:brushProperty name="height" value="0.025" units="cm"/>
      <inkml:brushProperty name="transparency" value="204"/>
    </inkml:brush>
  </inkml:definitions>
  <inkml:trace contextRef="#ctx0" brushRef="#br0">60 731 24575,'2'1'0</inkml:trace>
  <inkml:trace contextRef="#ctx0" brushRef="#br0" timeOffset="1">56 862 24575,'-3'2'0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8"/>
    </inkml:context>
    <inkml:brush xml:id="br0">
      <inkml:brushProperty name="width" value="0.025" units="cm"/>
      <inkml:brushProperty name="height" value="0.025" units="cm"/>
      <inkml:brushProperty name="transparency" value="204"/>
    </inkml:brush>
  </inkml:definitions>
  <inkml:trace contextRef="#ctx0" brushRef="#br0">3303 3422 24575,'-1'5'0,"-3"9"0,1 1 0,0-1 0,-2 2 0,2 0 0,-2 1 0,3-10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3"/>
    </inkml:context>
    <inkml:brush xml:id="br0">
      <inkml:brushProperty name="width" value="0.025" units="cm"/>
      <inkml:brushProperty name="height" value="0.025" units="cm"/>
      <inkml:brushProperty name="transparency" value="204"/>
    </inkml:brush>
  </inkml:definitions>
  <inkml:trace contextRef="#ctx0" brushRef="#br0">139 9 24575,'-2'0'0,"-1"0"0,2 0 0,-1 0 0,-1 0 0,1 0 0,0 0 0,1 0 0,-1 0 0,1-1 0,0-1 0,-1 1 0,0 0 0,0 1 0,0 0 0,1 0 0,-1 0 0,1 0 0,0 0 0,-1 0 0,1 0 0,0 0 0,0 0 0,0 0 0,0 0 0,0 0 0,1 0 0,-1-1 0,-1 0 0,1 0 0,-1 1 0,0-1 0,0 1 0,0 0 0,0 0 0,0 0 0,-1 0 0,0 0 0,0 0 0,0 0 0,0 0 0,1 0 0,0 0 0,-1 0 0,1 0 0,0 0 0,0 0 0,0 0 0,-1 0 0,0 0 0,0 0 0,0 0 0,1 0 0,0 0 0,0 0 0,1 0 0,-1 0 0,0 0 0,-1 0 0,1 0 0,0 0 0,-1 0 0,1 0 0,0 0 0,1 0 0,-1 0 0,1 0 0,-1 0 0,1 0 0,0 0 0,-1 0 0,1 0 0,-1 0 0,2 0 0,-1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4"/>
    </inkml:context>
    <inkml:brush xml:id="br0">
      <inkml:brushProperty name="width" value="0.025" units="cm"/>
      <inkml:brushProperty name="height" value="0.025" units="cm"/>
      <inkml:brushProperty name="transparency" value="204"/>
    </inkml:brush>
  </inkml:definitions>
  <inkml:trace contextRef="#ctx0" brushRef="#br0">172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0,0 0 0,-1 0 0,2 0 0,-1 0 0,0 0 0,0 0 0,0 0 0,-1 0 0,2 0 0,-1 0 0,2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2"/>
    </inkml:context>
    <inkml:brush xml:id="br0">
      <inkml:brushProperty name="width" value="0.025" units="cm"/>
      <inkml:brushProperty name="height" value="0.025" units="cm"/>
      <inkml:brushProperty name="transparency" value="204"/>
    </inkml:brush>
  </inkml:definitions>
  <inkml:trace contextRef="#ctx0" brushRef="#br0">0 145 24575,'2'-4'0,"0"0"0,2-2 0,1-1 0,0 0 0,1 0 0,-1 1 0,0 0 0,-1 0 0,0 1 0,0-1 0,0-1 0,1 0 0,1 2 0,-1 0 0,0 2 0,1 0 0,-1 0 0,-2 1 0,0 1 0,-1 0 0,1 0 0,1-2 0,0-1 0,0 0 0,-1 0 0,-1 1 0,2 1 0,-2 1 0,2-1 0,1 0 0,-1 1 0,2 1 0,-1-1 0,-1 0 0,1 0 0,-1 1 0,-1-1 0,0 1 0,1 0 0,-1-1 0,2 1 0,-1-1 0,2 0 0,-2 0 0,0 1 0,-1-1 0,0 1 0,0-1 0,1 0 0,1-1 0,0 1 0,0 0 0,-1 1 0,1 0 0,-1 0 0,0 0 0,0 0 0,0 0 0,0 0 0,1 0 0,0 0 0,-1 0 0,0-1 0,-1 1 0,0-1 0,1 1 0,4 0 0,1 0 0,0 0 0,-3 0 0,-3 0 0,1 1 0,0 1 0,1 0 0,0-1 0,-2 0 0,2-1 0,-2 0 0,3 0 0,0 0 0,0 0 0,1 0 0,-2 0 0,1 0 0,0 0 0,0 0 0,0 0 0,-1 0 0,-1 0 0,0 0 0,-1 0 0,-1 0 0,0 0 0,0 0 0,-1 0 0,1 0 0,0 0 0,0 0 0,1 0 0,0 0 0,0 0 0,-1 0 0,0 1 0,0-1 0,0 1 0,-1-1 0,0 1 0,1 0 0,0-1 0,-1 1 0,1-1 0,-3 1 0,0-1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5"/>
    </inkml:context>
    <inkml:brush xml:id="br0">
      <inkml:brushProperty name="width" value="0.025" units="cm"/>
      <inkml:brushProperty name="height" value="0.025" units="cm"/>
      <inkml:brushProperty name="transparency" value="204"/>
    </inkml:brush>
  </inkml:definitions>
  <inkml:trace contextRef="#ctx0" brushRef="#br0">189 2 24575,'-3'0'0,"1"0"0,1 0 0,0 0 0,0 0 0,-1 0 0,1 0 0,0 0 0,0 0 0,-1 0 0,1 0 0,0 0 0,0 0 0,0 0 0,-1 0 0,1 0 0,0 0 0,0 0 0,-1 0 0,1 0 0,-1 0 0,1 0 0,-1 0 0,0 0 0,0 0 0,0 0 0,0 0 0,-1 0 0,1 0 0,-1 0 0,0 0 0,1 0 0,0 0 0,0 0 0,0 0 0,0 0 0,1 0 0,-1 0 0,0 0 0,0 0 0,-1 0 0,1 0 0,-1 0 0,0 0 0,1 0 0,-1 0 0,1 0 0,-1 0 0,1 0 0,-1 0 0,0-1 0,1 1 0,-1 0 0,1 0 0,1 0 0,-1 0 0,0 0 0,1 0 0,-1 0 0,0 0 0,0 0 0,0 0 0,0 0 0,1 0 0,-2 0 0,2 0 0,-2 0 0,2 0 0,-1 0 0,1 0 0,-1 0 0,1 0 0,0 0 0,-1 0 0,0 0 0,0 0 0,0 0 0,0 0 0,-1 0 0,0 0 0,0 0 0,-1 0 0,0 0 0,1 0 0,0 0 0,1 0 0,0 0 0,1 0 0,-1 0 0,1 0 0,0 0 0,-1 0 0,1 0 0,0 0 0,-1 0 0,1 0 0,0 0 0,0 0 0,1 0 0,-1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6"/>
    </inkml:context>
    <inkml:brush xml:id="br0">
      <inkml:brushProperty name="width" value="0.025" units="cm"/>
      <inkml:brushProperty name="height" value="0.025" units="cm"/>
      <inkml:brushProperty name="transparency" value="204"/>
    </inkml:brush>
  </inkml:definitions>
  <inkml:trace contextRef="#ctx0" brushRef="#br0">347 37 24575,'-2'0'0,"0"0"0,0 0 0,1 0 0,-1-1 0,1 1 0,0-1 0,0 0 0,-1 1 0,1 0 0,-1 0 0,1-1 0,0 1 0,-1-1 0,1 0 0,-1 1 0,1-1 0,-1 1 0,1-1 0,-1 1 0,0 0 0,1 0 0,0 0 0,-1 0 0,1 0 0,0 0 0,0 0 0,0-1 0,-1 0 0,1 1 0,-1-1 0,1 1 0,-1-1 0,1 1 0,-1 0 0,1-1 0,0 1 0,-1-1 0,1 0 0,0 1 0,-1-1 0,1 1 0,0-1 0,0 1 0,0-1 0,-1 1 0,0-1 0,0 0 0,0 0 0,0 0 0,0 1 0,0-1 0,0 0 0,1 1 0,-1 0 0,1-1 0,-1 1 0,1-1 0,-1 1 0,-1-1 0,1 1 0,-1-1 0,0 1 0,0-1 0,0 1 0,-1-1 0,0 1 0,1-1 0,-1 1 0,0-1 0,1 0 0,-1 1 0,2 0 0,0 0 0,0 0 0,0-1 0,-1 1 0,1-1 0,0 1 0,0 0 0,0 0 0,0-1 0,0 1 0,0 0 0,0 0 0,0 0 0,-1 0 0,0 0 0,0 0 0,-1 0 0,2 0 0,0 0 0,0 0 0,0 0 0,0 0 0,0 0 0,0 0 0,0 0 0,1 0 0,-1 0 0,0 0 0,0 0 0,0 0 0,0 0 0,0 0 0,-1 0 0,0 0 0,0 0 0,0 0 0,-1 0 0,1 0 0,-1 0 0,0 0 0,1 0 0,0 0 0,1 0 0,1 0 0,0 0 0,0 0 0,-1 0 0,1 0 0,0 0 0,0 0 0,0 0 0,-1 0 0,1 0 0,-1 0 0,1 0 0,-1 0 0,0 1 0,0 0 0,0 0 0,0 0 0,-1 0 0,1 0 0,-1 0 0,1-1 0,0 1 0,0 0 0,0 0 0,1 0 0,0 0 0,-1 0 0,1 0 0,0 0 0,-1 0 0,0 0 0,0 0 0,0 0 0,0 0 0,0 0 0,-1 0 0,1 0 0,0-1 0,0 1 0,0 0 0,0-1 0,0 1 0,1-1 0,-1 1 0,0 0 0,1-1 0,-1 1 0,0-1 0,1 1 0,-2-1 0,2 0 0,-1 1 0,0-1 0,0 1 0,0-1 0,1 0 0,0 1 0,0-1 0,0 1 0,-1-1 0,1 1 0,0 0 0,0 0 0,0-1 0,0 1 0,1-1 0,-1 1 0,0-1 0,1 1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7"/>
    </inkml:context>
    <inkml:brush xml:id="br0">
      <inkml:brushProperty name="width" value="0.025" units="cm"/>
      <inkml:brushProperty name="height" value="0.025" units="cm"/>
      <inkml:brushProperty name="transparency" value="204"/>
    </inkml:brush>
  </inkml:definitions>
  <inkml:trace contextRef="#ctx0" brushRef="#br0">267 19 24575,'-2'0'0,"0"0"0,0 0 0,1 0 0,0 0 0,0 0 0,1 0 0,-1 0 0,-1 0 0,1 0 0,0 0 0,-1 0 0,0 0 0,1 0 0,-1 0 0,0 0 0,0 0 0,0 0 0,1 0 0,0 0 0,-1 0 0,1 0 0,0-1 0,-1 1 0,1-1 0,0 1 0,0 0 0,0 0 0,0-1 0,-1 1 0,1-1 0,-1 0 0,1 1 0,-1-1 0,1 1 0,0-1 0,0 1 0,0-1 0,0 1 0,0 0 0,0 0 0,0-1 0,0 1 0,0 0 0,0 0 0,-1 0 0,1-1 0,0 1 0,-1-1 0,0 1 0,0 0 0,0-1 0,0 1 0,0-1 0,1 1 0,-1 0 0,0 0 0,1 0 0,0 0 0,-1 0 0,0 0 0,1 0 0,-1-1 0,0 1 0,0-1 0,0 1 0,0 0 0,0-1 0,-1 1 0,0-1 0,0 1 0,0 0 0,0-1 0,0 1 0,0 0 0,0-1 0,1 1 0,-1 0 0,0 0 0,1 0 0,0 0 0,-1 0 0,0 0 0,1 0 0,-1 0 0,0 0 0,0 0 0,-1 0 0,1 0 0,-1 0 0,1 0 0,-1 0 0,0 0 0,0 0 0,0 0 0,0 0 0,1 0 0,0 0 0,0 0 0,0 0 0,-1 0 0,1 0 0,-1 0 0,0 0 0,0 0 0,0 0 0,0 0 0,1 0 0,1 0 0,-1 0 0,1 0 0,0 0 0,0 0 0,0 0 0,1 1 0,-1 0 0,1-1 0,-1 2 0,0-1 0,1 0 0,-1 0 0,0 0 0,0 0 0,1 0 0,-1 0 0,0 0 0,1 0 0,0 0 0,1 0 0,-1 0 0,1-1 0,-1 1 0,1 0 0,-1 0 0,1-1 0,0 1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8"/>
    </inkml:context>
    <inkml:brush xml:id="br0">
      <inkml:brushProperty name="width" value="0.025" units="cm"/>
      <inkml:brushProperty name="height" value="0.025" units="cm"/>
      <inkml:brushProperty name="transparency" value="204"/>
    </inkml:brush>
  </inkml:definitions>
  <inkml:trace contextRef="#ctx0" brushRef="#br0">265 37 24575,'-2'0'0,"0"0"0,0 0 0,1 0 0,0 0 0,0 0 0,1 0 0,-1 0 0,0 0 0,1-1 0,-1 1 0,0 0 0,0 0 0,0 0 0,0 0 0,0 0 0,0 0 0,0-1 0,1 1 0,-1-1 0,0 0 0,0 1 0,0 0 0,0-1 0,0 1 0,0 0 0,0 0 0,0 0 0,0 0 0,-1-1 0,0 0 0,-1 0 0,2 0 0,-1 0 0,1 0 0,0 0 0,0 0 0,0 0 0,0 1 0,0-1 0,-1 0 0,1 1 0,-1-1 0,1 1 0,-1-1 0,1 1 0,0-1 0,0 1 0,-1-1 0,1 1 0,-1-1 0,0 1 0,0-1 0,0 1 0,0-2 0,-1 1 0,1 0 0,-1 1 0,1-1 0,0 1 0,0 0 0,0-1 0,-1 0 0,1 0 0,-1 0 0,1 1 0,-1-1 0,1 1 0,-1-1 0,0 1 0,1 0 0,-1-1 0,0 1 0,-1 0 0,1-1 0,-1 1 0,1-1 0,0 1 0,1-1 0,-1 1 0,1 0 0,0 0 0,-1 0 0,0 0 0,0 0 0,0 0 0,0 0 0,1 0 0,0 0 0,0 0 0,0 0 0,-1 0 0,1 0 0,-1 0 0,0 0 0,1 0 0,-1 0 0,-1 0 0,1 0 0,-1 0 0,0 1 0,1-1 0,0 1 0,1 0 0,0 0 0,1-1 0,-1 1 0,1-1 0,-1 1 0,0-1 0,1 1 0,0-1 0,-1 1 0,1-1 0,0 0 0,1 1 0,-1 0 0,0-1 0,0 1 0,-1 0 0,1-1 0,0 1 0,0 0 0,-1 0 0,1-1 0,0 1 0,-1 0 0,1 0 0,-2 0 0,2 0 0,-1 0 0,1 0 0,0 0 0,0 0 0,0-1 0,0 1 0,-1 1 0,1-1 0,0 0 0,0 0 0,-1 0 0,1 0 0,0-1 0,1 2 0,-1-2 0,0 1 0,0-1 0,0 1 0,0 0 0,-1 0 0,1 0 0,-1 0 0,1-1 0,0 1 0,1-1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79"/>
    </inkml:context>
    <inkml:brush xml:id="br0">
      <inkml:brushProperty name="width" value="0.025" units="cm"/>
      <inkml:brushProperty name="height" value="0.025" units="cm"/>
      <inkml:brushProperty name="transparency" value="204"/>
    </inkml:brush>
  </inkml:definitions>
  <inkml:trace contextRef="#ctx0" brushRef="#br0">85 8 24575,'-2'0'0,"1"0"0,-1 0 0,1 0 0,-1 0 0,1 0 0,0 0 0,-1 0 0,1 0 0,1 0 0,-1 0 0,0 0 0,0 0 0,0 0 0,-1 0 0,1 0 0,0 0 0,0 0 0,0 0 0,0 0 0,0 0 0,0 0 0,0 0 0,-1 0 0,1 0 0,0 0 0,0 0 0,-1 0 0,1-1 0,0 1 0,0-1 0,-1 1 0,1 0 0,0 0 0,0 0 0,-1 0 0,1 0 0,0-1 0,0 1 0,0-1 0,-1 1 0,1 0 0,0 0 0,0 0 0,0 0 0,-1 0 0,1 0 0,0 0 0,0 0 0,0 0 0,0 0 0,0-1 0,-1 1 0,1 0 0,-1-1 0,1 1 0,-1 0 0,1 0 0,-1 0 0,1-1 0,0 1 0,0-1 0,0 1 0,0 0 0,0 0 0,-1 0 0,1 0 0,0 0 0,0 0 0,1 0 0,-1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0"/>
    </inkml:context>
    <inkml:brush xml:id="br0">
      <inkml:brushProperty name="width" value="0.025" units="cm"/>
      <inkml:brushProperty name="height" value="0.025" units="cm"/>
      <inkml:brushProperty name="transparency" value="204"/>
    </inkml:brush>
  </inkml:definitions>
  <inkml:trace contextRef="#ctx0" brushRef="#br0">318 41 24575,'-3'0'0,"1"0"0,1 0 0,-1 0 0,1-1 0,1 0 0,-1 0 0,0 0 0,0 1 0,1 0 0,-1-1 0,0 1 0,1 0 0,-1-1 0,0 1 0,0-1 0,1 1 0,-1-1 0,1 1 0,0-1 0,-1 0 0,0 0 0,0 1 0,-1-2 0,1 1 0,0 0 0,-1-1 0,0 1 0,0 0 0,1 0 0,-1 0 0,1 0 0,0 0 0,-1 0 0,1 0 0,0 1 0,0-1 0,0 1 0,0 0 0,0 0 0,0 0 0,0 0 0,-1 0 0,1-1 0,0 1 0,0 0 0,0 0 0,-1 0 0,1-1 0,0 1 0,-1-1 0,0 0 0,0 1 0,-1-1 0,1 0 0,0 0 0,0 0 0,-1 1 0,1-1 0,-1 1 0,1-1 0,0 1 0,-1-1 0,0 1 0,0 0 0,0-1 0,1 1 0,-2-1 0,1 0 0,-1 0 0,0 1 0,0 0 0,-1 0 0,1 0 0,-1 0 0,1 0 0,1 0 0,0 0 0,0 0 0,0 0 0,0 0 0,0 0 0,0 0 0,1 0 0,-2 0 0,1 0 0,0 0 0,-1 0 0,1 0 0,1 0 0,-1 0 0,0 0 0,1 0 0,-1 0 0,1 0 0,0 0 0,0 0 0,0 0 0,0 0 0,0 0 0,1 0 0,-1 0 0,0 0 0,0 0 0,1 1 0,-1-1 0,0 1 0,-1 0 0,1-1 0,0 1 0,0 0 0,0 0 0,0 0 0,0-1 0,0 1 0,0 0 0,0 0 0,0 0 0,-1 1 0,1-1 0,-1 1 0,1-1 0,0 0 0,0 1 0,-1-1 0,1 0 0,1 0 0,-1 0 0,-1 0 0,1 0 0,-1 0 0,0 1 0,0-1 0,0 0 0,0 1 0,0-1 0,0 1 0,-1-1 0,2 1 0,-1-1 0,0 0 0,0 0 0,0 0 0,0 0 0,1 0 0,0 0 0,0-1 0,0 1 0,1 0 0,-1 0 0,1-1 0,1 1 0,-1 0 0,0-1 0,1 1 0,-1-1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1"/>
    </inkml:context>
    <inkml:brush xml:id="br0">
      <inkml:brushProperty name="width" value="0.025" units="cm"/>
      <inkml:brushProperty name="height" value="0.025" units="cm"/>
      <inkml:brushProperty name="transparency" value="204"/>
    </inkml:brush>
  </inkml:definitions>
  <inkml:trace contextRef="#ctx0" brushRef="#br0">401 52 24575,'-2'-1'0,"0"0"0,0 0 0,-1 0 0,0-1 0,1 1 0,-1 0 0,0 0 0,1-1 0,0 1 0,0 0 0,0 0 0,0-1 0,1 1 0,-2 0 0,2 0 0,-1 0 0,0 0 0,0-1 0,0 1 0,1 0 0,-1 0 0,0 0 0,1 0 0,0 1 0,-1-1 0,1 1 0,0-1 0,-1 0 0,1 0 0,-1 0 0,-1 1 0,1-1 0,0 0 0,-1 0 0,1 0 0,-1 0 0,0-1 0,0 1 0,-1 0 0,0 0 0,1 0 0,0 1 0,1 0 0,1 0 0,1 0 0,-1-1 0,0 1 0,0 0 0,-1 0 0,-1 0 0,-1-1 0,-1 1 0,-2-1 0,0 0 0,-1 0 0,2 1 0,0-1 0,1 1 0,0-1 0,-1 1 0,1 0 0,0 0 0,0 0 0,0 0 0,0 0 0,0 0 0,-1 0 0,1 0 0,0 0 0,1 0 0,0 0 0,0 0 0,0 0 0,-1 0 0,0 0 0,1 0 0,-1 0 0,0 0 0,1 0 0,1 0 0,-1 0 0,1 0 0,0 0 0,-1 0 0,1 0 0,0 0 0,0 0 0,0 0 0,0 0 0,0 0 0,-1 0 0,1 0 0,0 0 0,0 0 0,1 0 0,0 0 0,1 1 0,-1 0 0,1 0 0,-1 0 0,0-1 0,-1 1 0,1 0 0,-1 0 0,1 1 0,-1-1 0,0 0 0,0 0 0,0 0 0,0 0 0,-2 0 0,1 0 0,-1 1 0,0-1 0,1 2 0,-1-1 0,1 0 0,1-1 0,0 1 0,0-1 0,0 0 0,1-1 0,0 1 0,0 0 0,0-1 0,0 1 0,1 0 0,0-1 0,0 1 0,-1-1 0,1 1 0,0-1 0,0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2"/>
    </inkml:context>
    <inkml:brush xml:id="br0">
      <inkml:brushProperty name="width" value="0.025" units="cm"/>
      <inkml:brushProperty name="height" value="0.025" units="cm"/>
      <inkml:brushProperty name="transparency" value="204"/>
    </inkml:brush>
  </inkml:definitions>
  <inkml:trace contextRef="#ctx0" brushRef="#br0">88 22 24575,'-2'0'0,"0"-1"0,1 0 0,-1 0 0,0 1 0,1-1 0,-1 1 0,1 0 0,-1-1 0,0 1 0,0 0 0,0-1 0,-1 1 0,1-1 0,-1 1 0,1-1 0,0 0 0,0 0 0,1 1 0,-1-1 0,1 0 0,-1 0 0,1 0 0,0 1 0,0-1 0,-1 0 0,0 0 0,1 1 0,-1-1 0,1 1 0,-1-1 0,1 1 0,-1-1 0,1 0 0,-1 1 0,0-1 0,0 1 0,0 0 0,1 0 0,0 0 0,-1 0 0,1 0 0,-1 0 0,0 0 0,0 0 0,0 0 0,1 0 0,-1 0 0,0 0 0,1 0 0,0 0 0,0 0 0,1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3"/>
    </inkml:context>
    <inkml:brush xml:id="br0">
      <inkml:brushProperty name="width" value="0.025" units="cm"/>
      <inkml:brushProperty name="height" value="0.025" units="cm"/>
      <inkml:brushProperty name="transparency" value="204"/>
    </inkml:brush>
  </inkml:definitions>
  <inkml:trace contextRef="#ctx0" brushRef="#br0">0 0 24575,'6'0'0,"-1"0"0,1 0 0,-3 0 0,1 0 0,-3 0 0,0 0 0,0 0 0,0 0 0,0 0 0,0 0 0,0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4"/>
    </inkml:context>
    <inkml:brush xml:id="br0">
      <inkml:brushProperty name="width" value="0.025" units="cm"/>
      <inkml:brushProperty name="height" value="0.025" units="cm"/>
      <inkml:brushProperty name="transparency" value="204"/>
    </inkml:brush>
  </inkml:definitions>
  <inkml:trace contextRef="#ctx0" brushRef="#br0">0 27 24575,'3'-3'0,"-1"0"0,1 1 0,1 0 0,-1 1 0,0-1 0,-2 1 0,1 0 0,-1 0 0,0 0 0,1 0 0,-1 0 0,0-1 0,1 1 0,-1 1 0,1-1 0,-1 0 0,0 1 0,0 0 0,0 0 0,0-1 0,1 1 0,-2-1 0,1 1 0,1 0 0,-1 0 0,0 0 0,0 0 0,1 0 0,-1 0 0,1 0 0,0 0 0,0 0 0,0 0 0,0 0 0,0 0 0,-1 0 0,1 0 0,0 0 0,-1 0 0,1 0 0,-1 0 0,1 0 0,-1 0 0,1 0 0,0 0 0,0 0 0,0 0 0,0 0 0,1 0 0,0 0 0,0 0 0,1 0 0,-1 0 0,1 0 0,-1 0 0,0 0 0,-1 0 0,-1 0 0,0 0 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5"/>
    </inkml:context>
    <inkml:brush xml:id="br0">
      <inkml:brushProperty name="width" value="0.025" units="cm"/>
      <inkml:brushProperty name="height" value="0.025" units="cm"/>
      <inkml:brushProperty name="transparency" value="204"/>
    </inkml:brush>
  </inkml:definitions>
  <inkml:trace contextRef="#ctx0" brushRef="#br0">73 1 24575,'0'3'0,"0"0"0,0 1 0,0-1 0,0 0 0,0 0 0,0 0 0,0 0 0,0-1 0,0 1 0,0 1 0,0-1 0,0 0 0,-1 1 0,0-1 0,1 0 0,0 1 0,0-1 0,0-1 0,0 1 0,0 0 0,0 1 0,0-1 0,-1 1 0,0-1 0,1 1 0,-2-1 0,2 0 0,-1 0 0,0 0 0,1 1 0,-1-1 0,-1 0 0,1 1 0,0 0 0,1 1 0,-1-1 0,0 0 0,-1 0 0,1 0 0,-1-1 0,1 1 0,-1 0 0,2 0 0,-2 0 0,2 0 0,-1-1 0,-1 0 0,2-1 0,-2 0 0,1 1 0,0 0 0,0 0 0,0 0 0,-1 0 0,1 0 0,-1 1 0,1-1 0,-1 1 0,-1 1 0,0-1 0,0 1 0,-1-1 0,0 1 0,0-1 0,1 1 0,1-1 0,0 0 0,1-1 0,0-1 0,1-1 0,-1-1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3"/>
    </inkml:context>
    <inkml:brush xml:id="br0">
      <inkml:brushProperty name="width" value="0.025" units="cm"/>
      <inkml:brushProperty name="height" value="0.025" units="cm"/>
      <inkml:brushProperty name="transparency" value="204"/>
    </inkml:brush>
  </inkml:definitions>
  <inkml:trace contextRef="#ctx0" brushRef="#br0">434 89 24575,'-3'0'0,"1"0"0,0 0 0,0-1 0,1 1 0,-1-1 0,0 1 0,1-1 0,-1 0 0,-1 0 0,1 0 0,0 0 0,0-1 0,0 1 0,0-1 0,1 1 0,-1 0 0,0 0 0,-1 0 0,1 1 0,0-1 0,-1 0 0,2 0 0,-1-1 0,0 1 0,0 0 0,0 0 0,0 0 0,0 0 0,0 0 0,-1 1 0,1-2 0,-1 1 0,-1-1 0,0 0 0,0 1 0,0 0 0,-1-1 0,1 1 0,-1-1 0,0 0 0,1 0 0,-1 1 0,-1 0 0,0-1 0,-1 0 0,1 0 0,-1 0 0,2 0 0,-1 0 0,1 0 0,1 1 0,-1-1 0,0 1 0,1 0 0,-1 0 0,0 0 0,1-1 0,0 1 0,0 0 0,1 0 0,-1-1 0,0 0 0,-1 1 0,1-1 0,-1 1 0,-1-1 0,0 1 0,1-1 0,0 2 0,0-1 0,0 1 0,-1 0 0,-1 0 0,-1-1 0,1 1 0,0-1 0,2 1 0,-1 0 0,1 0 0,1 0 0,-1 0 0,1 0 0,0 0 0,1 0 0,0 0 0,0 0 0,0 1 0,0-1 0,1 1 0,-1 1 0,0-1 0,0 1 0,-1 0 0,1-1 0,-1 1 0,1-1 0,0 0 0,0 0 0,0-1 0,-1 1 0,1 0 0,1 0 0,-1 0 0,0 0 0,1-1 0,-1 1 0,1 0 0,-1-1 0,1 1 0,0 0 0,-1-1 0,2 1 0,-1 0 0,1-1 0,0 1 0,-1-1 0,1 1 0,-1-1 0,1 1 0,-1 0 0,0 0 0,0-1 0,1 1 0,-1 0 0,-1 0 0,2-1 0,-1 1 0,1-1 0,0 1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4"/>
    </inkml:context>
    <inkml:brush xml:id="br0">
      <inkml:brushProperty name="width" value="0.025" units="cm"/>
      <inkml:brushProperty name="height" value="0.025" units="cm"/>
      <inkml:brushProperty name="transparency" value="204"/>
    </inkml:brush>
  </inkml:definitions>
  <inkml:trace contextRef="#ctx0" brushRef="#br0">25 1 24575,'-3'1'0,"1"0"0,-1 1 0,0 0 0,0 0 0,1-1 0,1 0 0,-1 0 0,2-1 0,-1 1 0,0 0 0,0-1 0,0 1 0,0 0 0,1-1 0,-1 1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5"/>
    </inkml:context>
    <inkml:brush xml:id="br0">
      <inkml:brushProperty name="width" value="0.025" units="cm"/>
      <inkml:brushProperty name="height" value="0.025" units="cm"/>
      <inkml:brushProperty name="transparency" value="204"/>
    </inkml:brush>
  </inkml:definitions>
  <inkml:trace contextRef="#ctx0" brushRef="#br0">220 63 24575,'0'-2'0,"0"0"0,-2-1 0,1-1 0,-1 0 0,0-1 0,0 2 0,1 2 0,0-1 0,0 1 0,0 1 0,0-1 0,0 1 0,-1-1 0,1 1 0,0-1 0,0 0 0,-1 1 0,1-1 0,0 0 0,-1 0 0,1 1 0,0-1 0,-2 0 0,1 0 0,-1 1 0,2-1 0,-2 1 0,1-1 0,-1 1 0,-1-1 0,1-1 0,-1 1 0,0 0 0,0 0 0,-1 0 0,0-1 0,1 1 0,-1-1 0,0 1 0,1 0 0,-1 0 0,0 0 0,1 0 0,-2 0 0,1-1 0,-1 0 0,1 1 0,0 1 0,1-1 0,1 1 0,1 0 0,-1 0 0,1 0 0,0 1 0,1 0 0,-1 1 0,1 1 0,-1 1 0,1-2 0,-1 0 0,1 1 0,0-1 0,0 1 0,0-1 0,-1 1 0,1 0 0,1 0 0,-1 1 0,1 1 0,0 1 0,0 0 0,0 0 0,-1-2 0,1-1 0,-1-1 0,0 0 0,0-1 0,0 1 0,0 1 0,1-1 0,-1 0 0,0 1 0,-1-1 0,1-1 0,-1 1 0,1 0 0,0 0 0,-1-1 0,1 1 0,0-1 0,-1 1 0,1 0 0,0 0 0,0-1 0,0 1 0,-1 0 0,1-1 0,0 1 0,-1-1 0,1 1 0,-1 0 0,1 0 0,-1 0 0,1 0 0,0 0 0,-1 1 0,1-1 0,-1 0 0,0 0 0,0 0 0,0 0 0,1 0 0,0 0 0,0 0 0,1-1 0,-1 1 0,1-2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5"/>
    </inkml:context>
    <inkml:brush xml:id="br0">
      <inkml:brushProperty name="width" value="0.025" units="cm"/>
      <inkml:brushProperty name="height" value="0.025" units="cm"/>
      <inkml:brushProperty name="transparency" value="204"/>
    </inkml:brush>
  </inkml:definitions>
  <inkml:trace contextRef="#ctx0" brushRef="#br0">19 0 24575,'-1'3'0,"0"0"0,0-1 0,0 1 0,-1 0 0,1-1 0,0 0 0,0 0 0,0 0 0,0 0 0,-1 1 0,1 0 0,0-1 0,0 0 0,1-1 0,0 1 0,0 0 0,0 0 0,-1 1 0,1-1 0,-1 0 0,1 0 0,0 0 0,0 0 0,0 0 0,0 0 0,0 0 0,0 0 0,0 0 0,0-1 0,0 1 0,0 0 0,0 1 0,0-1 0,0 0 0,0 1 0,0-1 0,0 1 0,0-1 0,0 1 0,0-1 0,0 2 0,0-2 0,0 0 0,0-2 0,0 1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6"/>
    </inkml:context>
    <inkml:brush xml:id="br0">
      <inkml:brushProperty name="width" value="0.025" units="cm"/>
      <inkml:brushProperty name="height" value="0.025" units="cm"/>
      <inkml:brushProperty name="transparency" value="204"/>
    </inkml:brush>
  </inkml:definitions>
  <inkml:trace contextRef="#ctx0" brushRef="#br0">0 0 24575,'0'3'0,"0"1"0,0 2 0,0 0 0,1 0 0,-1-1 0,1-1 0,0 1 0,-1-2 0,1 0 0,1 0 0,-1-1 0,1 1 0,0-1 0,-1 1 0,1-2 0,-1 0 0,0 1 0,0 0 0,0-1 0,1 1 0,-1-2 0,0 2 0,0-1 0,1-1 0,-1 1 0,1 0 0,0-1 0,0 1 0,-1-1 0,1 1 0,-1 0 0,0-1 0,-1 1 0,1 0 0,0-1 0,0 1 0,-1 0 0,1 0 0,0 1 0,0-1 0,-1 0 0,1-1 0,0 2 0,0-1 0,0 0 0,-1 0 0,1 1 0,0-1 0,0 0 0,0 0 0,-1-1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7"/>
    </inkml:context>
    <inkml:brush xml:id="br0">
      <inkml:brushProperty name="width" value="0.025" units="cm"/>
      <inkml:brushProperty name="height" value="0.025" units="cm"/>
      <inkml:brushProperty name="transparency" value="204"/>
    </inkml:brush>
  </inkml:definitions>
  <inkml:trace contextRef="#ctx0" brushRef="#br0">164 98 24575,'0'-3'0,"0"0"0,-1 3 0,-1-2 0,0 0 0,0-1 0,0 1 0,-1 1 0,1-2 0,1-1 0,0-1 0,0 1 0,-1 1 0,-1 1 0,0 0 0,-2 0 0,-1 2 0,0-1 0,-1 0 0,1-1 0,0-1 0,1 0 0,0 0 0,0 0 0,1 1 0,0 0 0,0 1 0,1-1 0,-1 1 0,0-1 0,1 0 0,-1-1 0,1 1 0,0 0 0,0 1 0,0-1 0,0 0 0,0 1 0,-1-1 0,1 1 0,0 0 0,-1-1 0,1 1 0,0 0 0,0 1 0,0-1 0,0 0 0,0-1 0,1 1 0,0 1 0,0 0 0,1-1 0,1 0 0,0 1 0,0-1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0"/>
    </inkml:context>
    <inkml:brush xml:id="br0">
      <inkml:brushProperty name="width" value="0.025" units="cm"/>
      <inkml:brushProperty name="height" value="0.025" units="cm"/>
      <inkml:brushProperty name="transparency" value="204"/>
    </inkml:brush>
  </inkml:definitions>
  <inkml:trace contextRef="#ctx0" brushRef="#br0">352 0 24575,'-4'5'0,"0"0"0,-1 1 0,-1-1 0,0 0 0,1-1 0,0 1 0,0-2 0,1 1 0,1-1 0,0-1 0,0 1 0,0 0 0,0 0 0,0 0 0,1 1 0,-1-1 0,1 0 0,-1-1 0,1 1 0,0-1 0,0 0 0,-1 1 0,1-1 0,-1 1 0,0 0 0,0-1 0,1 1 0,-1-1 0,1 1 0,0 0 0,-1-1 0,1 0 0,0 1 0,0-1 0,-1 1 0,1 0 0,-2 0 0,0 0 0,0 0 0,0 1 0,0-2 0,0 1 0,0 0 0,0 0 0,1-1 0,0-1 0,1 0 0,-1 0 0,0 1 0,1-1 0,-1 1 0,0-1 0,0 1 0,1 0 0,-1 0 0,0-1 0,0 1 0,0-1 0,0 1 0,0-1 0,-1 1 0,1 0 0,-1-1 0,0 1 0,0-1 0,0 1 0,-1 0 0,1-1 0,-1 1 0,2-1 0,-1 1 0,1-1 0,0 0 0,0 0 0,0 0 0,0-1 0,0 1 0,0-1 0,0 1 0,-1 0 0,1 0 0,-1-1 0,1 1 0,1-1 0,-1 1 0,0 0 0,0-1 0,1 0 0,0 0 0,0 1 0,0-1 0,-1 0 0,1 0 0,-1 1 0,1-1 0,0 1 0,0 0 0,0-1 0,0 1 0,-1-1 0,1 0 0,-1 1 0,1-1 0,-1 0 0,0 0 0,0 0 0,1 1 0,-1-1 0,0 1 0,1 0 0,0-1 0,-2 4 0,3-3 0,-3 2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1"/>
    </inkml:context>
    <inkml:brush xml:id="br0">
      <inkml:brushProperty name="width" value="0.025" units="cm"/>
      <inkml:brushProperty name="height" value="0.025" units="cm"/>
      <inkml:brushProperty name="transparency" value="204"/>
    </inkml:brush>
  </inkml:definitions>
  <inkml:trace contextRef="#ctx0" brushRef="#br0">0 18 24575,'1'-2'0,"-1"0"0,1 0 0,-1 1 0,0-1 0,1 2 0,-1-1 0,1 1 0,-1-1 0,1 0 0,-1 0 0,1 0 0,0 0 0,-1 1 0,1-1 0,0 1 0,-1-1 0,1 1 0,0-1 0,-1 1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12"/>
    </inkml:context>
    <inkml:brush xml:id="br0">
      <inkml:brushProperty name="width" value="0.025" units="cm"/>
      <inkml:brushProperty name="height" value="0.025" units="cm"/>
      <inkml:brushProperty name="transparency" value="204"/>
    </inkml:brush>
  </inkml:definitions>
  <inkml:trace contextRef="#ctx0" brushRef="#br0">469 1 24575,'0'2'0,"-1"0"0,-1 1 0,0-1 0,0 0 0,0 0 0,0 0 0,0-1 0,1 1 0,-1 0 0,0 0 0,0 0 0,-1 1 0,0-1 0,1 0 0,-2 0 0,1 1 0,1-1 0,-2 0 0,2 0 0,-1 0 0,0 0 0,1-1 0,0 1 0,1-1 0,0 1 0,-1-1 0,1 0 0,-1 1 0,0-1 0,0 0 0,1 0 0,-1 1 0,0-1 0,0 1 0,0-1 0,0 1 0,1-1 0,-1 1 0,0-1 0,1 1 0,-1-1 0,0 0 0,0 0 0,1 1 0,-1-1 0,0 1 0,0 0 0,0 0 0,0-1 0,0 1 0,-1 0 0,1 0 0,-1 1 0,-1-1 0,2 0 0,-1 0 0,0-1 0,0 1 0,0 0 0,-1 0 0,0 1 0,-1-1 0,1 1 0,0-1 0,0 1 0,0 0 0,-1-1 0,1 0 0,-1 1 0,0-1 0,1 1 0,-2 0 0,-1 0 0,-1 1 0,-2 1 0,0-1 0,1 0 0,2 0 0,2-1 0,0-1 0,2 1 0,0-1 0,0-1 0,1 1 0,-1 0 0,1-1 0,0 1 0,-2 1 0,1 0 0,-1 0 0,-1 1 0,0-1 0,1 1 0,-1-1 0,1 1 0,0-1 0,0-1 0,1 1 0,-1 0 0,1-1 0,0 0 0,0 0 0,0 0 0,-1 0 0,1 0 0,1-1 0,-1 1 0,0-1 0,0 1 0,0 0 0,-1 0 0,-1 1 0,1-1 0,-1 0 0,0 0 0,0 0 0,-1 1 0,1 0 0,-1-1 0,2 0 0,1-1 0,0 1 0,1-1 0,0 0 0,0 1 0,1-2 0,-1 2 0,0-1 0,-1 0 0,1 0 0,0-1 0,1 1 0,-1 0 0,0 0 0,0 0 0,1-1 0,-1 1 0,1 0 0,0-1 0,0 1 0,-1 0 0,1 0 0,0-1 0,-1 1 0,1-1 0,0 0 0,0 1 0,0 0 0,0 0 0,0-1 0,0 1 0,0 0 0,0-1 0,-1 1 0,1 0 0,-1 0 0,0 0 0,-1 1 0,0 0 0,0-1 0,1 0 0,0 0 0,1 0 0,0-1 0,0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8"/>
    </inkml:context>
    <inkml:brush xml:id="br0">
      <inkml:brushProperty name="width" value="0.025" units="cm"/>
      <inkml:brushProperty name="height" value="0.025" units="cm"/>
      <inkml:brushProperty name="transparency" value="204"/>
    </inkml:brush>
  </inkml:definitions>
  <inkml:trace contextRef="#ctx0" brushRef="#br0">212 89 24575,'-1'-3'0,"-1"0"0,0 1 0,0-1 0,-1 1 0,1 0 0,0 0 0,0 0 0,-1 0 0,2 1 0,-1-1 0,1 1 0,-1 0 0,1 0 0,-1 0 0,0 0 0,0 0 0,0 0 0,-1 0 0,1 0 0,-1 0 0,0 0 0,1 1 0,0-1 0,0 0 0,0 1 0,0-1 0,0 1 0,0 0 0,0 0 0,-1 0 0,0 0 0,0-1 0,-1 1 0,0-1 0,0 0 0,-1 0 0,0 0 0,1 0 0,-1 0 0,0 0 0,1-1 0,-1 1 0,1-1 0,0 0 0,1 1 0,-1 0 0,1 0 0,0-1 0,0 1 0,1 1 0,-1-1 0,0 0 0,0 0 0,0 0 0,0 0 0,1 0 0,-1 0 0,1 0 0,-1 0 0,1 0 0,-1-1 0,0 0 0,-1 1 0,0-1 0,0 1 0,0-1 0,1 1 0,-1 0 0,1-1 0,-1 0 0,0 0 0,2 1 0,0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6"/>
    </inkml:context>
    <inkml:brush xml:id="br0">
      <inkml:brushProperty name="width" value="0.025" units="cm"/>
      <inkml:brushProperty name="height" value="0.025" units="cm"/>
      <inkml:brushProperty name="transparency" value="204"/>
    </inkml:brush>
  </inkml:definitions>
  <inkml:trace contextRef="#ctx0" brushRef="#br0">0 134 24575,'6'2'0,"-1"1"0,-1-1 0,0 0 0,-1 1 0,0-1 0,0-1 0,0 1 0,-1-1 0,1 1 0,-1-1 0,0 1 0,0 0 0,1-1 0,-1 1 0,-1-1 0,2 1 0,-1-1 0,1 0 0,0 1 0,0-1 0,0 1 0,0-1 0,0 1 0,0-1 0,-1 0 0,2 0 0,-2 0 0,1 0 0,-1-1 0,1 1 0,-1-1 0,1 1 0,0-1 0,1 1 0,0-1 0,0 1 0,-1-1 0,1 0 0,0 0 0,-1 0 0,1 0 0,-1 0 0,2 0 0,-1 0 0,0 0 0,0 0 0,1 0 0,0 0 0,-1 0 0,1 0 0,-1 0 0,1 0 0,0 0 0,0 0 0,0 0 0,0 0 0,2 0 0,-1 0 0,0 0 0,1 0 0,-1-1 0,1-1 0,-1 1 0,-1 0 0,0 0 0,0 0 0,1 0 0,0 0 0,0-1 0,0 0 0,0 1 0,0-1 0,-1 1 0,0-1 0,0 1 0,0 0 0,-1 0 0,1 0 0,-2 0 0,0 0 0,0 0 0,1 0 0,0 0 0,0 0 0,0 0 0,1-1 0,0 1 0,0-1 0,0 0 0,0 0 0,1-1 0,0 1 0,0-1 0,0 1 0,0 0 0,-1-1 0,0 1 0,0-1 0,1 1 0,-1 0 0,0 0 0,0 1 0,0-1 0,-2 0 0,0 1 0,0 1 0,0-1 0,0 0 0,0 0 0,1 0 0,0 0 0,0 0 0,1 0 0,-1 0 0,0 0 0,0-1 0,-1 1 0,0 0 0,0 0 0,-1 1 0,1-1 0,0 1 0,1-1 0,0 0 0,1 0 0,0-1 0,0 1 0,-1 0 0,-1 0 0,0 0 0,-1 0 0,0 0 0,0 0 0,1 0 0,-1 0 0,0 0 0,0 0 0,0 0 0,0 0 0,0-1 0,1 1 0,0-1 0,0 0 0,0 0 0,0-1 0,1 0 0,-1 0 0,0 0 0,-1 1 0,0 0 0,0 1 0,0-1 0,-1 0 0,1 0 0,0 0 0,0 1 0,-1 0 0,1 0 0,-2 0 0,1 0 0,-1-1 0,1 1 0,-1 0 0,0-1 0,0 0 0,0 0 0,0-1 0,0 1 0,0-1 0,0 1 0,0 0 0,0 0 0,0-1 0,0 1 0,0 0 0,-1-1 0,0 0 0,0 1 0,0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89"/>
    </inkml:context>
    <inkml:brush xml:id="br0">
      <inkml:brushProperty name="width" value="0.025" units="cm"/>
      <inkml:brushProperty name="height" value="0.025" units="cm"/>
      <inkml:brushProperty name="transparency" value="204"/>
    </inkml:brush>
  </inkml:definitions>
  <inkml:trace contextRef="#ctx0" brushRef="#br0">164 159 24575,'0'-4'0,"0"0"0,0 0 0,0 0 0,0 0 0,0 2 0,0 0 0,0 0 0,0 0 0,0 0 0,-2-1 0,2 2 0,-2 0 0,2 0 0,-1-1 0,0 1 0,1 0 0,-1 0 0,0 0 0,1-1 0,-1 1 0,1 0 0,0-1 0,-1 0 0,1 1 0,-1 0 0,0 0 0,1 0 0,-1 0 0,0-1 0,-1 1 0,0 0 0,0-1 0,0 1 0,1-1 0,-1 1 0,0-1 0,0 0 0,1 0 0,-1 1 0,-1-2 0,1 1 0,-1 0 0,1-1 0,-1 2 0,0-1 0,0 0 0,0 0 0,0 0 0,0 0 0,1 1 0,0-1 0,0 1 0,0-1 0,-1 1 0,1-1 0,-1 0 0,1 0 0,-1 0 0,0 0 0,0-1 0,-1 1 0,0-1 0,-1 0 0,1 0 0,0 1 0,0-1 0,0 1 0,-1-1 0,0 1 0,1-1 0,0 0 0,0 1 0,0-1 0,-1 1 0,1-1 0,0 1 0,1 0 0,1 1 0,0 0 0,1 0 0,1 1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0"/>
    </inkml:context>
    <inkml:brush xml:id="br0">
      <inkml:brushProperty name="width" value="0.025" units="cm"/>
      <inkml:brushProperty name="height" value="0.025" units="cm"/>
      <inkml:brushProperty name="transparency" value="204"/>
    </inkml:brush>
  </inkml:definitions>
  <inkml:trace contextRef="#ctx0" brushRef="#br0">0 3 24575,'0'-1'0,"1"-1"0,-1 3 0,1-1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1"/>
    </inkml:context>
    <inkml:brush xml:id="br0">
      <inkml:brushProperty name="width" value="0.025" units="cm"/>
      <inkml:brushProperty name="height" value="0.025" units="cm"/>
      <inkml:brushProperty name="transparency" value="204"/>
    </inkml:brush>
  </inkml:definitions>
  <inkml:trace contextRef="#ctx0" brushRef="#br0">0 0 24575,'3'1'0,"0"0"0,1 1 0,-1 1 0,0-1 0,0-1 0,-1 1 0,0-1 0,0 0 0,0 1 0,1-1 0,0 0 0,0 0 0,-1 0 0,0 0 0,0 1 0,-1-1 0,0 1 0,-1-1 0,1 1 0,-1 0 0,2 0 0,-2-1 0,1 1 0,0-1 0,0 0 0,-1 1 0,0 0 0,0 0 0,0 0 0,0 1 0,0-1 0,0 0 0,1 0 0,-1-1 0,1 0 0,0 0 0,1 0 0,-1 0 0,0 1 0,1-2 0,-1 1 0,1 0 0,-1 1 0,1-1 0,-1 1 0,1 0 0,-1 0 0,0 0 0,0 1 0,0 0 0,0 1 0,1-1 0,-1-1 0,0 0 0,0 0 0,1 0 0,-2-1 0,1 1 0,-1-1 0,1-1 0,-1 1 0,0-1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2"/>
    </inkml:context>
    <inkml:brush xml:id="br0">
      <inkml:brushProperty name="width" value="0.025" units="cm"/>
      <inkml:brushProperty name="height" value="0.025" units="cm"/>
      <inkml:brushProperty name="transparency" value="204"/>
    </inkml:brush>
  </inkml:definitions>
  <inkml:trace contextRef="#ctx0" brushRef="#br0">167 167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0,0 0 0,1 0 0,0 0 0,1 0 0,-1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3"/>
    </inkml:context>
    <inkml:brush xml:id="br0">
      <inkml:brushProperty name="width" value="0.025" units="cm"/>
      <inkml:brushProperty name="height" value="0.025" units="cm"/>
      <inkml:brushProperty name="transparency" value="204"/>
    </inkml:brush>
  </inkml:definitions>
  <inkml:trace contextRef="#ctx0" brushRef="#br0">67 1 24575,'0'2'0,"0"0"0,0 0 0,0-1 0,0 1 0,0 0 0,0-1 0,0 1 0,0-1 0,0 0 0,0 1 0,0-1 0,0 1 0,0 0 0,0-1 0,0 1 0,0 0 0,0 0 0,0-1 0,0 1 0,0 0 0,0 0 0,0-1 0,0 1 0,0-1 0,0 0 0,0 1 0,0-1 0,0 0 0,0 0 0,0 1 0,0-1 0,0 0 0,0 1 0,0-1 0,-1 1 0,1 0 0,-1 0 0,0 0 0,0 1 0,1 0 0,-1 0 0,-1 0 0,1 0 0,-1 1 0,1 0 0,-1-1 0,0 1 0,1-1 0,-1 0 0,0 0 0,0 1 0,1-1 0,-1 0 0,1 1 0,0-2 0,-1 1 0,1 0 0,-1-1 0,0 0 0,1 0 0,-1 1 0,0-1 0,1 1 0,-1-1 0,0 1 0,0-1 0,-1 0 0,1 0 0,0 0 0,1 0 0,-1-1 0,0 0 0,1 0 0,-1-1 0,1 1 0,-1 0 0,1-1 0,0 1 0,1-1 0,0 1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4"/>
    </inkml:context>
    <inkml:brush xml:id="br0">
      <inkml:brushProperty name="width" value="0.025" units="cm"/>
      <inkml:brushProperty name="height" value="0.025" units="cm"/>
      <inkml:brushProperty name="transparency" value="204"/>
    </inkml:brush>
  </inkml:definitions>
  <inkml:trace contextRef="#ctx0" brushRef="#br0">1 0 24575,'0'2'0,"0"0"0,0-1 0,0 0 0,1 0 0,-1 1 0,1-1 0,-1 0 0,1 0 0,-1 0 0,1 0 0,-1 0 0,0 0 0,0 1 0,0-1 0,1 0 0,-1 0 0,1 0 0,0 1 0,-1-1 0,1 1 0,-1-1 0,1 1 0,0-1 0,-1 1 0,0-1 0,1 0 0,-1 0 0,1 0 0,-1 1 0,1-1 0,-1 1 0,0 0 0,1 0 0,-1 0 0,1 0 0,-1 0 0,0 0 0,0 0 0,0 0 0,1 1 0,-1 0 0,1 1 0,-1-1 0,1 1 0,-1 1 0,1-1 0,0 0 0,-1 2 0,1-1 0,0 0 0,-1-1 0,0 0 0,0 0 0,1 0 0,-1-1 0,1-1 0,-1 0 0,0 0 0,0 0 0,0 0 0,0-1 0,0 1 0,0 0 0,0 1 0,0-1 0,0 1 0,0-1 0,0 1 0,0 1 0,0 2 0,-2 3 0,0 0 0,-1 0 0,0-1 0,1-3 0,0-2 0,1-1 0,1 0 0,0-2 0,0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5"/>
    </inkml:context>
    <inkml:brush xml:id="br0">
      <inkml:brushProperty name="width" value="0.025" units="cm"/>
      <inkml:brushProperty name="height" value="0.025" units="cm"/>
      <inkml:brushProperty name="transparency" value="204"/>
    </inkml:brush>
  </inkml:definitions>
  <inkml:trace contextRef="#ctx0" brushRef="#br0">65 1 24575,'0'1'0,"0"0"0,0 0 0,0 0 0,0 0 0,0 1 0,-1-1 0,0 1 0,0 0 0,-1 0 0,0 0 0,1 0 0,0 0 0,-1 1 0,1-1 0,-1 0 0,0 0 0,1 1 0,-1-1 0,1 1 0,0 0 0,0-1 0,0 0 0,-1 0 0,1 0 0,1 0 0,-1-1 0,0 1 0,0-1 0,0 1 0,1-1 0,-1 1 0,0 0 0,1 0 0,-2 0 0,1 0 0,0 0 0,1 0 0,-1 0 0,0-1 0,0 2 0,0-1 0,0 1 0,0 0 0,0-1 0,0 1 0,0-1 0,0 0 0,1 1 0,-1-1 0,1 1 0,-1 0 0,0-1 0,1 1 0,-1 1 0,0 0 0,0 0 0,0-1 0,0 0 0,1 0 0,-1 0 0,1-1 0,-1 0 0,1 1 0,-1 0 0,0 1 0,0 0 0,0 1 0,0-1 0,0 0 0,0-1 0,1-1 0,0 1 0,0-2 0,0 1 0,0 0 0,0 0 0,-1 1 0,1 0 0,-1 0 0,1-1 0,0 0 0,0 0 0,0 0 0,0-1 0,0 2 0,0-1 0,0 1 0,0 0 0,0 1 0,0 0 0,0 0 0,0 0 0,0-1 0,0-1 0,0 0 0,0 0 0,0 0 0,0 0 0,0 1 0,0-1 0,0 1 0,0-1 0,0 0 0,0 1 0,0 0 0,0 0 0,0 1 0,0 0 0,0-1 0,0 0 0,0 0 0,0 0 0,0 0 0,0 0 0,0-1 0,0 0 0,0 1 0,0 0 0,1-1 0,-1 1 0,1 0 0,-1-1 0,1 1 0,-1-1 0,1 1 0,0-1 0,0 0 0,-1-1 0,2 1 0,-2-1 0,1 1 0,0-1 0,0 1 0,0-1 0,-1 1 0,1-1 0,0 1 0,0-1 0,0 0 0,0 0 0,0 0 0,0 1 0,-1-1 0,1 0 0,-1 0 0,1 0 0,-1-1 0,0 2 0,1-1 0,-1 0 0,1 0 0,-1 0 0,1 2 0,0-2 0,0 1 0,-1-1 0,0 0 0,1 1 0,-1-1 0,1 1 0,0 0 0,-1-1 0,1 1 0,-1-1 0,1 1 0,0-1 0,0 1 0,0 0 0,0 0 0,-1 0 0,1-1 0,-1 1 0,1-1 0,-1 1 0,1-1 0,0 1 0,-1 0 0,1-1 0,1 1 0,-2 0 0,1-1 0,0 0 0,-1 1 0,1-2 0,-1 1 0,1 0 0,-1 0 0,1 0 0,-1 0 0,0 1 0,1-1 0,0 0 0,0 1 0,-1-1 0,1 1 0,-1-1 0,1 0 0,-1 0 0,1 0 0,0 0 0,-1 0 0,1 0 0,-1 0 0,1 0 0,0 0 0,0 0 0,-1 1 0,1-1 0,-1 0 0,1 0 0,-1 1 0,1-1 0,-1 0 0,1 0 0,0 0 0,0 1 0,-1-1 0,1 0 0,-1 0 0,1 0 0,0 0 0,0 0 0,-1-1 0,0 1 0,1 0 0,-1-1 0,1 1 0,0 0 0,0 0 0,0 0 0,0-1 0,0 1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6"/>
    </inkml:context>
    <inkml:brush xml:id="br0">
      <inkml:brushProperty name="width" value="0.025" units="cm"/>
      <inkml:brushProperty name="height" value="0.025" units="cm"/>
      <inkml:brushProperty name="transparency" value="204"/>
    </inkml:brush>
  </inkml:definitions>
  <inkml:trace contextRef="#ctx0" brushRef="#br0">200 11 24575,'-2'-1'0,"0"0"0,0 1 0,1 0 0,-1 0 0,0 0 0,0-1 0,1 0 0,-1 1 0,0 0 0,1 0 0,-1 0 0,1-1 0,-1 0 0,0 0 0,1 1 0,-1-1 0,1 1 0,-1-1 0,1 1 0,-1 0 0,0 0 0,1 0 0,-1 0 0,1 0 0,0 0 0,-1 0 0,1 0 0,-1-1 0,0 1 0,0-1 0,-1 1 0,-1 0 0,1 0 0,-1 0 0,1 0 0,-1 0 0,0 0 0,0 0 0,1 0 0,-1 0 0,1 0 0,-1 0 0,0 0 0,0 0 0,0 0 0,0 0 0,-1 0 0,1 0 0,-1 0 0,0 1 0,1 0 0,-1 0 0,0 0 0,1 1 0,-1-1 0,0 1 0,1 0 0,0-1 0,0 0 0,1 0 0,1 0 0,-1 0 0,1 0 0,0 1 0,0 0 0,0-1 0,-1 1 0,1-1 0,0-1 0,1 1 0,0-1 0,0 1 0,0-1 0,-1 0 0,1 0 0,1 0 0,-1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7"/>
    </inkml:context>
    <inkml:brush xml:id="br0">
      <inkml:brushProperty name="width" value="0.025" units="cm"/>
      <inkml:brushProperty name="height" value="0.025" units="cm"/>
      <inkml:brushProperty name="transparency" value="204"/>
    </inkml:brush>
  </inkml:definitions>
  <inkml:trace contextRef="#ctx0" brushRef="#br0">54 1 24575,'-3'3'0,"1"0"0,-2 1 0,1 1 0,0 1 0,1-1 0,-1 0 0,2-1 0,-1 0 0,1-1 0,-1 0 0,1-1 0,-1 0 0,1 1 0,0-1 0,0 0 0,0-1 0,0 0 0,0 0 0,0-1 0,0 0 0,-1 0 0,1 0 0,0 0 0,-1 0 0,1 0 0,-1 0 0,0 0 0,0 0 0,0 0 0,1 0 0,1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8"/>
    </inkml:context>
    <inkml:brush xml:id="br0">
      <inkml:brushProperty name="width" value="0.025" units="cm"/>
      <inkml:brushProperty name="height" value="0.025" units="cm"/>
      <inkml:brushProperty name="transparency" value="204"/>
    </inkml:brush>
  </inkml:definitions>
  <inkml:trace contextRef="#ctx0" brushRef="#br0">135 0 24575,'-7'0'0,"-1"0"0,0 0 0,1 0 0,2 1 0,0 0 0,1 1 0,0-1 0,1 0 0,-1 0 0,1-1 0,0 1 0,0-1 0,1 0 0,-1 1 0,0-1 0,1 1 0,-1-1 0,1 1 0,0-1 0,0 1 0,0-1 0,0 0 0,-1 0 0,0 0 0,1 0 0,0 0 0,-1 0 0,0 0 0,0 0 0,0 0 0,0 0 0,0 0 0,0 0 0,0 0 0,0 0 0,1 0 0,1 0 0,-1 0 0,0 0 0,1 0 0,0 0 0,0 0 0,1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7"/>
    </inkml:context>
    <inkml:brush xml:id="br0">
      <inkml:brushProperty name="width" value="0.025" units="cm"/>
      <inkml:brushProperty name="height" value="0.025" units="cm"/>
      <inkml:brushProperty name="transparency" value="204"/>
    </inkml:brush>
  </inkml:definitions>
  <inkml:trace contextRef="#ctx0" brushRef="#br0">1 244 24575,'2'-2'0,"1"0"0,0-1 0,1 1 0,-2 0 0,1 0 0,0-1 0,0 0 0,1 0 0,0-1 0,-1 1 0,0 1 0,-1-1 0,0 1 0,0 0 0,0 0 0,0 0 0,0 0 0,0-1 0,0 1 0,1-1 0,-1 1 0,1-1 0,0 0 0,-1 0 0,1 0 0,0 0 0,0-1 0,0 1 0,1-1 0,-1 0 0,1 0 0,0 0 0,-1 1 0,1-1 0,0 0 0,0 1 0,0 0 0,0 1 0,-1-1 0,0 1 0,0 0 0,0 0 0,1-1 0,-1 1 0,2-1 0,0 0 0,-1 1 0,1 0 0,-2 0 0,1 0 0,-1 1 0,-1-1 0,0 0 0,-1 0 0,1 0 0,0 1 0,0-1 0,1 0 0,1 0 0,-1-1 0,-1 1 0,0 1 0,-1-2 0,1 1 0,-1 0 0,0 0 0,0 0 0,0 1 0,-1-1 0,1 0 0,0 1 0,1 0 0,-1-1 0,-1 1 0,0-1 0,1 1 0,-1-1 0,1 0 0,0 0 0,0 0 0,0-1 0,0 0 0,0 0 0,0 0 0,-1 0 0,1 0 0,0-1 0,-1-1 0,0-1 0,0 0 0,0 0 0,0 3 0,0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9"/>
    </inkml:context>
    <inkml:brush xml:id="br0">
      <inkml:brushProperty name="width" value="0.025" units="cm"/>
      <inkml:brushProperty name="height" value="0.025" units="cm"/>
      <inkml:brushProperty name="transparency" value="204"/>
    </inkml:brush>
  </inkml:definitions>
  <inkml:trace contextRef="#ctx0" brushRef="#br0">1509 1028 24575,'2'-2'0,"-1"1"0,0 0 0,0 0 0,0 0 0,0 0 0,0 0 0,-1 0 0,1 0 0,0-1 0,-1 1 0,1 0 0,0 0 0,0-1 0,0 1 0,0 0 0,0-1 0,0 1 0,0 0 0,0 0 0,0 0 0,0 0 0,-1 0 0,1 0 0,0-1 0,-1 1 0,1 0 0,0 0 0,-1 0 0,1-1 0,-1 1 0,0 0 0,1 0 0,0-1 0,0 1 0,-1 0 0,0 0 0,0 0 0,1-1 0,-1 1 0,1-1 0,-1 0 0,1 0 0,0 0 0,0-1 0,0 0 0,0 0 0,1 1 0,-1-1 0,0 0 0,0 0 0,0 0 0,0-1 0,0 1 0,0 1 0,-1-1 0,1 0 0,0 1 0,-1-1 0,0 0 0,1 0 0,0 0 0,0 0 0,-1-1 0,1 0 0,0-1 0,0 1 0,0 0 0,0 0 0,0 0 0,0-1 0,0 1 0,0 0 0,0 1 0,0 0 0,0 0 0,-1 1 0,0-1 0,0 1 0,0 0 0,0 1 0,0-1 0,0 0 0,0 0 0,0 0 0,0 0 0,0 0 0,0-1 0,0 1 0,0-1 0,0 0 0,0 0 0,0-1 0,0 0 0,0 0 0,0 0 0,-1-1 0,0 1 0,-1 0 0,1 1 0,0 0 0,0 0 0,0 0 0,0 1 0,0-1 0,-1 1 0,1-1 0,0 0 0,-1 1 0,1-1 0,-1 1 0,-1-1 0,1 1 0,0-1 0,-1 0 0,0 0 0,0 0 0,0-1 0,-1 0 0,1 1 0,0 1 0,1 0 0,0 0 0,1 0 0,-2 0 0,1-1 0,-2 0 0,0 0 0,0-1 0,0 1 0,0-1 0,0 1 0,0 1 0,1-1 0,1 1 0,0 0 0,0 1 0,0 0 0,0-1 0,-1 0 0,1-1 0,0 1 0,0-1 0,-1 0 0,1 1 0,-1-1 0,1 0 0,-1 0 0,0 1 0,0-1 0,-2-2 0,0 0 0,-2-1 0,-1-1 0,-1 1 0,0-1 0,0 1 0,0 1 0,1-1 0,-1 0 0,1 0 0,0-1 0,0 1 0,0 0 0,0 0 0,0 0 0,-1 0 0,1 0 0,1 0 0,2 1 0,0 1 0,0 0 0,1 0 0,0 0 0,-1-1 0,-1-1 0,-3 0 0,0-2 0,-2 1 0,0 0 0,0 0 0,3 2 0,1 1 0,2 0 0,1 2 0,1-1 0,0 0 0,-1-1 0,-2-1 0,-2-1 0,-1-1 0,-3-2 0,2 2 0,0-1 0,2 2 0,2 2 0,1 0 0,1 1 0,1-1 0,0 1 0,0 0 0,0-1 0,0 0 0,-1 1 0,0-1 0,0 1 0,1-1 0,-1 1 0,1 0 0,-1-1 0,-1 1 0,0-1 0,0-1 0,0 0 0,-1 0 0,-1 0 0,0 0 0,0 1 0,1-1 0,0 1 0,0 0 0,-2 0 0,-1-1 0,-1 0 0,0-1 0,1 0 0,2 2 0,2 0 0,1 1 0,0 0 0,0 0 0,1 0 0,-1 0 0,1 1 0,-1-2 0,0 1 0,-1-1 0,0 1 0,1-1 0,0 2 0,0-1 0,1 1 0,1-1 0,-1 1 0,-1-2 0,-2 0 0,-1 0 0,-1 0 0,0 0 0,1 1 0,0 0 0,0 1 0,-1-1 0,-2-1 0,-2-1 0,0 1 0,1 0 0,2 0 0,3 2 0,1 0 0,0 0 0,1 0 0,-1 0 0,-1 0 0,0-1 0,-2 0 0,-1-1 0,-3 0 0,-2-1 0,-1-1 0,1 1 0,3 1 0,3 1 0,2 1 0,0 0 0,2 1 0,-1 0 0,0-1 0,1 1 0,0 0 0,0 0 0,0-1 0,0 1 0,-1 0 0,0 0 0,1 0 0,1-1 0,0 0 0,0-1 0,0 1 0,-1-1 0,1 0 0,-1 1 0,1 0 0,0 1 0,1 0 0,0-1 0,-1 1 0,2 0 0,-1-1 0,1-1 0,0 1 0,-1 0 0,1 0 0,-1-1 0,0 1 0,0 0 0,0-1 0,0 1 0,1-1 0,-1 0 0,-1 0 0,2 0 0,-1 0 0,0 0 0,-1 1 0,0-1 0,-1 1 0,0 0 0,0 0 0,1 0 0,1 0 0,-1-1 0,1 1 0,-2-1 0,0 1 0,0 0 0,-1 0 0,0 1 0,-1 0 0,1 1 0,-2-1 0,2-1 0,-1 0 0,1 1 0,0 0 0,1 0 0,0 0 0,0 0 0,0 0 0,-1 1 0,1-1 0,0 1 0,1-1 0,-1 1 0,1-1 0,-1 1 0,1 0 0,0 0 0,-1 0 0,2 0 0,-1 0 0,0 0 0,1 0 0,-1 0 0,1 0 0,-1 0 0,1 0 0,-1 0 0,1 0 0,-1 0 0,0 0 0,1 2 0,0-1 0,-1 2 0,2-2 0,-2 1 0,3-1 0,-3 0 0,2-1 0,0 0 0,-1 0 0,1 0 0,-1 0 0,0 0 0,-1 2 0,-1 0 0,0 2 0,-2 2 0,0-2 0,0-1 0,0-1 0,2-2 0,0 0 0,0 0 0,1 0 0,0 0 0,-1 1 0,1 1 0,-1 1 0,-1 0 0,-1 0 0,1-2 0,-1-1 0,0 0 0,1 0 0,-1 0 0,1 0 0,0 0 0,0 0 0,1 0 0,-1 0 0,0 1 0,1 0 0,-1 2 0,0-1 0,1 0 0,1 0 0,-1-1 0,1-1 0,0 1 0,1-1 0,-1 1 0,1 0 0,0 1 0,-1-1 0,0 1 0,-1 0 0,1 0 0,0 0 0,-1 0 0,1-1 0,-1 0 0,0-1 0,0 1 0,1 0 0,-1 1 0,1-1 0,-1 1 0,1-1 0,-1 0 0,0 0 0,0 0 0,1 0 0,-1 0 0,1 0 0,-1 0 0,1 0 0,-1 1 0,-1 0 0,0 0 0,1-1 0,-1 1 0,1-1 0,1-1 0,1 1 0,0 0 0,0 0 0,1 0 0,-1 0 0,1 0 0,0-1 0,-1 0 0,1 1 0,0 0 0,0 0 0,0 1 0,0-1 0,0-1 0,0 1 0,0 0 0,0 0 0,0 0 0,0-1 0,1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4"/>
    </inkml:context>
    <inkml:brush xml:id="br0">
      <inkml:brushProperty name="width" value="0.025" units="cm"/>
      <inkml:brushProperty name="height" value="0.025" units="cm"/>
      <inkml:brushProperty name="transparency" value="204"/>
    </inkml:brush>
  </inkml:definitions>
  <inkml:trace contextRef="#ctx0" brushRef="#br0">183 0 24575,'-2'0'0,"-1"0"0,1 0 0,-1 0 0,1 0 0,0 0 0,1 0 0,-1 1 0,1-1 0,-1 1 0,0 0 0,0 0 0,1-1 0,-1 1 0,1-1 0,-1 1 0,0 0 0,0-1 0,0 1 0,0 0 0,1 0 0,-1 0 0,0-1 0,-1 2 0,1-1 0,0 1 0,1-1 0,-1 1 0,0 0 0,1 0 0,-1-1 0,1 1 0,-1 0 0,1-1 0,0 1 0,0-1 0,0 0 0,0 0 0,0 0 0,0 1 0,0 0 0,-1 0 0,1 0 0,0 0 0,0 0 0,0 0 0,0 1 0,0-1 0,0 0 0,0 1 0,-1-1 0,1 1 0,-1-1 0,1 1 0,0-1 0,0 0 0,-1 0 0,1 1 0,-1 0 0,-1 1 0,1 0 0,-1 0 0,1 1 0,-1-2 0,1 0 0,0 0 0,1-1 0,-1 0 0,0 0 0,1 1 0,-2 0 0,1 1 0,-1 0 0,0-1 0,0 0 0,1 0 0,0-1 0,0 0 0,0-1 0,0 0 0,1 0 0,0 0 0,0 0 0,0 1 0,0-1 0,0 0 0,-1 1 0,1-1 0,0 1 0,0-2 0,0 1 0,0 0 0,1 0 0,-1 0 0,0 0 0,0 0 0,0 0 0,0 1-1696,-10 18 0,7-14 0,-7 13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5"/>
    </inkml:context>
    <inkml:brush xml:id="br0">
      <inkml:brushProperty name="width" value="0.025" units="cm"/>
      <inkml:brushProperty name="height" value="0.025" units="cm"/>
      <inkml:brushProperty name="transparency" value="204"/>
    </inkml:brush>
  </inkml:definitions>
  <inkml:trace contextRef="#ctx0" brushRef="#br0">67 0 24575,'-3'3'0,"0"-2"0,1 1 0,0-1 0,1 0 0,-1 0 0,0 0 0,0 1 0,1 0 0,-1 0 0,0 0 0,0-1 0,1 1 0,-1 0 0,-1 0 0,1-1 0,1 1 0,-1 0 0,1 0 0,0 0 0,0 0 0,0-1 0,0 1 0,-1-1 0,1 0 0,0 1 0,0-1 0,0 1 0,-1-1 0,1 1 0,-1-1 0,1 0 0,0 1 0,0-1 0,-1 1 0,1-1 0,-1 1 0,1-1 0,-1 0 0,1 1 0,0-1 0,1 1 0,-1-1 0,1 0 0,-1 0 0,1 0 0,-1-1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2"/>
    </inkml:context>
    <inkml:brush xml:id="br0">
      <inkml:brushProperty name="width" value="0.025" units="cm"/>
      <inkml:brushProperty name="height" value="0.025" units="cm"/>
      <inkml:brushProperty name="transparency" value="204"/>
    </inkml:brush>
  </inkml:definitions>
  <inkml:trace contextRef="#ctx0" brushRef="#br0">11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0,2-1 0,-1 1 0,0-1 0,0 0 0,1 0 0,-1 0 0,1 0 0,0 0 0,-1 0 0,0 0 0,1 0 0,-1 0 0,1 0 0,-1 0 0,1-1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3"/>
    </inkml:context>
    <inkml:brush xml:id="br0">
      <inkml:brushProperty name="width" value="0.025" units="cm"/>
      <inkml:brushProperty name="height" value="0.025" units="cm"/>
      <inkml:brushProperty name="transparency" value="204"/>
    </inkml:brush>
  </inkml:definitions>
  <inkml:trace contextRef="#ctx0" brushRef="#br0">400 133 24575,'-1'-3'0,"-1"-1"0,-1-1 0,-2-2 0,0 1 0,0-1 0,1 1 0,0 1 0,0 0 0,0 0 0,1-1 0,-1 0 0,-1 0 0,1 1 0,-1 1 0,0 1 0,0 0 0,1 0 0,1 2 0,0-1 0,1 1 0,-1 0 0,0-1 0,0-1 0,-1-2 0,1 2 0,1 0 0,-1 1 0,1 1 0,-2-1 0,0 1 0,0 0 0,-1 0 0,1 1 0,0-1 0,0 0 0,0 1 0,1-1 0,0 1 0,0 0 0,0-1 0,-1 1 0,0-1 0,-1 0 0,1 1 0,1-1 0,0 1 0,1 0 0,-1-1 0,-1-1 0,-1 1 0,1 0 0,0 0 0,0 1 0,0 0 0,0 0 0,0 0 0,1 0 0,-1 0 0,1 0 0,-1 0 0,-1 0 0,1 0 0,1-1 0,0 1 0,1-1 0,-3 1 0,-2 0 0,-1 0 0,1 0 0,1 0 0,3 0 0,0 1 0,-1 1 0,0-1 0,-1 1 0,2-2 0,-1 0 0,1 0 0,-2 0 0,-1 0 0,1 0 0,-1 0 0,2 0 0,-2 0 0,1 0 0,-1 0 0,1 0 0,0 0 0,2 0 0,-1 0 0,2 0 0,0 0 0,0 0 0,1 0 0,-1 0 0,1 0 0,-1 0 0,0 0 0,-1 0 0,1 0 0,-1 0 0,1 1 0,0-1 0,1 1 0,-1-1 0,1 1 0,0-1 0,-1 1 0,1-1 0,-1 1 0,1-1 0,1 1 0,1-1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6"/>
    </inkml:context>
    <inkml:brush xml:id="br0">
      <inkml:brushProperty name="width" value="0.025" units="cm"/>
      <inkml:brushProperty name="height" value="0.025" units="cm"/>
      <inkml:brushProperty name="transparency" value="204"/>
    </inkml:brush>
  </inkml:definitions>
  <inkml:trace contextRef="#ctx0" brushRef="#br0">1 1 24575,'0'3'0,"0"0"0,0 0 0,0 0 0,0 0 0,0-1 0,0 1 0,0 0 0,0-1 0,0 1 0,0 0 0,0 0 0,1 0 0,-1 0 0,1 0 0,-1 0 0,1 0 0,-1 0 0,0 0 0,0-1 0,0 1 0,0 0 0,0 0 0,0 1 0,1-1 0,-1 0 0,1 0 0,0 0 0,0 0 0,-1 0 0,1 0 0,0 0 0,0 0 0,0 1 0,0-1 0,-1 1 0,1 0 0,0 0 0,0 0 0,1-1 0,-1 0 0,1 1 0,-1-1 0,-1 1 0,1 0 0,0 0 0,0-2 0,0 1 0,0-1 0,0 0 0,0 0 0,0 1 0,0 0 0,0 0 0,0 0 0,1 0 0,-1 0 0,1 0 0,-1 1 0,2 0 0,-1 0 0,1 0 0,1 0 0,-1 0 0,1 1 0,-1-1 0,-1 0 0,-1 0 0,0-2 0,0 0 0,-1-1 0,1-1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7"/>
    </inkml:context>
    <inkml:brush xml:id="br0">
      <inkml:brushProperty name="width" value="0.025" units="cm"/>
      <inkml:brushProperty name="height" value="0.025" units="cm"/>
      <inkml:brushProperty name="transparency" value="204"/>
    </inkml:brush>
  </inkml:definitions>
  <inkml:trace contextRef="#ctx0" brushRef="#br0">541 123 24575,'-5'2'0,"1"1"0,0-1 0,1 0 0,0 0 0,0 0 0,1-1 0,-1 1 0,1-1 0,0 1 0,0-1 0,0 1 0,0-1 0,0 1 0,0-1 0,0 0 0,0 1 0,0-1 0,0 0 0,-1 0 0,1 1 0,-1-1 0,0 1 0,0-1 0,1 0 0,-1 0 0,0 0 0,1 0 0,0-1 0,-1 1 0,1-1 0,0 1 0,0-1 0,-1 1 0,0-1 0,-1 1 0,1-1 0,-1 1 0,1-1 0,0 0 0,-1 0 0,1 0 0,0 0 0,-1 0 0,1 0 0,-1 0 0,0 0 0,0 0 0,-1 0 0,1 0 0,0 0 0,0 0 0,0 0 0,0 0 0,-1 0 0,0 0 0,1 0 0,-2 0 0,1 0 0,-1 0 0,0-1 0,0 0 0,1 0 0,-1 0 0,1 0 0,1 0 0,-1 0 0,1 0 0,-2 0 0,1-1 0,-1 1 0,0-1 0,2 1 0,-1-1 0,0 1 0,1 0 0,-1 0 0,1 0 0,1 0 0,0 0 0,0 0 0,0 1 0,0-1 0,-1 0 0,1-1 0,-1 1 0,0 0 0,-1 0 0,1-1 0,-1 0 0,1 0 0,-1 0 0,-1 0 0,0-1 0,1 1 0,0 0 0,0 0 0,0 0 0,1-1 0,-1 1 0,1 0 0,-1 1 0,0-1 0,1 1 0,1-1 0,0 1 0,1 1 0,-1-1 0,0 1 0,1-1 0,-2 0 0,1 0 0,-1-1 0,0 1 0,0 0 0,1 0 0,-1 0 0,1 0 0,1 0 0,-1 0 0,1 1 0,-1-1 0,1 1 0,-1-1 0,-1 1 0,-1-2 0,1 1 0,0 0 0,0 0 0,1 0 0,1 0 0,-1 0 0,2 0 0,-1 0 0,0 0 0,0 0 0,0 1 0,0-1 0,0 0 0,0-1 0,0 1 0,0 0 0,-1-1 0,0 0 0,1 0 0,-1-1 0,0 1 0,0-1 0,0 1 0,1-1 0,0 2 0,1-1 0,-1 1 0,1-1 0,-1 0 0,1 0 0,-1 1 0,0 0 0,1 0 0,1 0 0,-1 0 0,1 0 0,0 0 0,0 0 0,0-1 0,0 1 0,0-2 0,0 1 0,0 0 0,0 0 0,0 0 0,0-1 0,0 2 0,0-2 0,0 1 0,0 0 0,0 0 0,1-1 0,0 1 0,0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8"/>
    </inkml:context>
    <inkml:brush xml:id="br0">
      <inkml:brushProperty name="width" value="0.025" units="cm"/>
      <inkml:brushProperty name="height" value="0.025" units="cm"/>
      <inkml:brushProperty name="transparency" value="204"/>
    </inkml:brush>
  </inkml:definitions>
  <inkml:trace contextRef="#ctx0" brushRef="#br0">189 225 24575,'-3'-2'0,"1"0"0,-1 0 0,0 0 0,1 0 0,-1-1 0,1 1 0,-1-1 0,-1 0 0,1 0 0,0 0 0,1 1 0,0 0 0,0 0 0,0 0 0,0 0 0,1 0 0,-1 0 0,0 0 0,0-1 0,0 1 0,-1 0 0,1-1 0,0 1 0,-1-1 0,1 0 0,-1 0 0,0 0 0,1-1 0,-1 1 0,0-1 0,-1 1 0,1-1 0,-1 1 0,1-1 0,-1 1 0,1 0 0,-1 1 0,1-1 0,0 1 0,0 0 0,1 0 0,-1 0 0,0 0 0,-1-1 0,1 1 0,-2-1 0,1 1 0,0 0 0,1 0 0,0 1 0,0-1 0,1 1 0,1-1 0,-1 0 0,1 1 0,-1-1 0,0 1 0,-1-1 0,0 0 0,0 0 0,1 0 0,1 0 0,-1 0 0,1 0 0,0 0 0,0 0 0,0 1 0,0-1 0,1 1 0,-1-1 0,0 1 0,0-1 0,0 1 0,0 0 0,1 0 0,0-1 0,0 1 0,-1-1 0,0 0 0,0 0 0,0-1 0,0 0 0,1 0 0,-1 1 0,0-1 0,1 1 0,-1-2 0,1-1 0,0 0 0,0-1 0,0 1 0,0 2 0,0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0"/>
    </inkml:context>
    <inkml:brush xml:id="br0">
      <inkml:brushProperty name="width" value="0.025" units="cm"/>
      <inkml:brushProperty name="height" value="0.025" units="cm"/>
      <inkml:brushProperty name="transparency" value="204"/>
    </inkml:brush>
  </inkml:definitions>
  <inkml:trace contextRef="#ctx0" brushRef="#br0">86 1 24575,'0'6'0,"-2"3"0,0 2 0,-1 1 0,0-3 0,1-4 0,0-2 0,1-1 0,0 0 0,0 0 0,-1-1 0,1 1 0,0-1 0,1 1 0,-1-1 0,0 0 0,0 0 0,0 1 0,-1-1 0,1 0 0,0 1 0,-1 0 0,0-1 0,1 1 0,-1-1 0,0 1 0,1-1 0,-1 1 0,0-1 0,1 1 0,0-1 0,-1 1 0,1-1 0,0 1 0,-1-1 0,0 1 0,1-1 0,-2 0 0,1 1 0,-1-1 0,0 1 0,-1 0 0,1 0 0,0 0 0,0 0 0,0-1 0,1 0 0,0-1 0,1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201"/>
    </inkml:context>
    <inkml:brush xml:id="br0">
      <inkml:brushProperty name="width" value="0.025" units="cm"/>
      <inkml:brushProperty name="height" value="0.025" units="cm"/>
      <inkml:brushProperty name="transparency" value="204"/>
    </inkml:brush>
  </inkml:definitions>
  <inkml:trace contextRef="#ctx0" brushRef="#br0">139 1 24575,'0'2'0,"0"1"0,0 1 0,0 1 0,0 0 0,0 1 0,0 0 0,-1 0 0,0-1 0,-1-2 0,0 1 0,0-1 0,1 1 0,-1-1 0,0 1 0,0-1 0,-1 1 0,1 0 0,-1-1 0,1 0 0,0 0 0,-1-1 0,0 2 0,-1-1 0,-1 1 0,1 0 0,-1 1 0,1-1 0,1 0 0,0-1 0,-1 0 0,1 1 0,-1-1 0,-1 0 0,1 0 0,0 1 0,0-1 0,0 0 0,0-1 0,1 0 0,0 0 0,0 0 0,1-1 0,0 0 0,0 1 0,-1 0 0,0 0 0,1 0 0,-1-1 0,0 1 0,1-1 0,0 0 0,0 0 0,0 0 0,1-1 0,-1 0 0,2 0 0,-1 0 0,1 1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9"/>
    </inkml:context>
    <inkml:brush xml:id="br0">
      <inkml:brushProperty name="width" value="0.025" units="cm"/>
      <inkml:brushProperty name="height" value="0.025" units="cm"/>
      <inkml:brushProperty name="transparency" value="204"/>
    </inkml:brush>
  </inkml:definitions>
  <inkml:trace contextRef="#ctx0" brushRef="#br0">1 1 24575,'0'7'0,"1"2"0,2 4 0,0-1 0,1-2 0,-2-4 0,0-3 0,-1-1 0,1 0 0,-1 0 0,1 0 0,-1-1 0,0 1 0,0-1 0,-1 1 0,2-1 0,-1 1 0,0-1 0,0 0 0,1 1 0,-1 0 0,1 0 0,0-1 0,0 1 0,0-1 0,0 1 0,0 0 0,-1-1 0,1 1 0,0-1 0,-1 1 0,1 0 0,-1-1 0,1 1 0,0 0 0,-1-1 0,1 1 0,1-1 0,-1 1 0,2-1 0,-1 1 0,1 1 0,0-1 0,0 0 0,-1 0 0,0-1 0,0 0 0,-2 0 0,1-1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3:52.199"/>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1"/>
    </inkml:context>
    <inkml:brush xml:id="br0">
      <inkml:brushProperty name="width" value="0.025" units="cm"/>
      <inkml:brushProperty name="height" value="0.025" units="cm"/>
      <inkml:brushProperty name="transparency" value="204"/>
    </inkml:brush>
  </inkml:definitions>
  <inkml:trace contextRef="#ctx0" brushRef="#br0">1372 597 24575,'0'-4'0,"0"1"0,0-2 0,0 0 0,0-2 0,-2-3 0,-2 0 0,-3-2 0,2 4 0,-1-2 0,1 4 0,2 1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10"/>
    </inkml:context>
    <inkml:brush xml:id="br0">
      <inkml:brushProperty name="width" value="0.025" units="cm"/>
      <inkml:brushProperty name="height" value="0.025" units="cm"/>
      <inkml:brushProperty name="transparency" value="204"/>
    </inkml:brush>
  </inkml:definitions>
  <inkml:trace contextRef="#ctx0" brushRef="#br0">1 1 24575,'0'2'0,"0"2"0,0 0 0,0 1 0,0 1 0,0 0 0,0 1 0,0-1 0,2-1 0,-1-1 0,2 0 0,-1 0 0,0-1 0,0 1 0,0 0 0,0 0 0,1 0 0,0 0 0,0 0 0,-1-1 0,1 0 0,0 0 0,1 0 0,0 1 0,1 0 0,0 1 0,0 0 0,0-1 0,-1 0 0,-1 0 0,1 0 0,-1-1 0,2 1 0,0-1 0,-1 1 0,1-1 0,-1 1 0,1-1 0,0-1 0,-2 1 0,0-1 0,0 0 0,0-1 0,-1 1 0,1-1 0,0 1 0,0 0 0,0 0 0,0 0 0,0 0 0,-1-1 0,1 1 0,-1-1 0,0-1 0,0 1 0,-1-1 0,0 0 0,0 0 0,-1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08"/>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1"/>
    </inkml:context>
    <inkml:brush xml:id="br0">
      <inkml:brushProperty name="width" value="0.025" units="cm"/>
      <inkml:brushProperty name="height" value="0.025" units="cm"/>
      <inkml:brushProperty name="transparency" value="204"/>
    </inkml:brush>
  </inkml:definitions>
  <inkml:trace contextRef="#ctx0" brushRef="#br0">62 29 24575,'62'11'0,"-1"-1"0,-24-4 0,20 0 0,11 10 0,3 26 0,4 14 0,-16-8 0,-7-1 0,17 3 0,15 10 0,-37-18 0,-47-30 0,0-6 0,0 0 0,-1-1 0,-2 3 0,-2 1 0,-6-1 0,4-2 0,-4-1 0,4-3 0,-2 0 0,-2 0 0,-2 1 0,-1-1 0,-1 0 0,2-1 0,2-1 0,1 0 0,1 2 0,0 1 0,0 1 0,-2 0 0,-1-2 0,2-1 0,-4 2 0,-11 0 0,-11 3 0,-8 3 0,-3 2 0,6 4 0,5-1 0,9 0 0,8-2 0,7-5 0,5 0 0,2-4 0,0 1 0,-1 0 0,-3 1 0,-7 2 0,-5 2 0,-4 4 0,0 1 0,4 1 0,1-2 0,2-3 0,5-5 0,1-3 0,3-2 0,2 2 0,0 0 0,1 0 0,0 0 0,-1-2 0,1 0 0,0 0 0,0 0 0,1-3 0,-3-4 0,-1-3 0,-1-4 0,4 0 0</inkml:trace>
  <inkml:trace contextRef="#ctx0" brushRef="#br0" timeOffset="1">1 1 24575,'4'0'0,"3"0"0,-1 1 0,0 3 0,0 2 0,-2 2 0,2 2 0,-1-1 0,3 2 0,-2-5 0,2 1 0,-3-4 0,2 0 0,-2-1 0,1-2 0,-4 0 0,1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3"/>
    </inkml:context>
    <inkml:brush xml:id="br0">
      <inkml:brushProperty name="width" value="0.025" units="cm"/>
      <inkml:brushProperty name="height" value="0.025" units="cm"/>
      <inkml:brushProperty name="transparency" value="204"/>
    </inkml:brush>
  </inkml:definitions>
  <inkml:trace contextRef="#ctx0" brushRef="#br0">0 87 24575,'7'0'0,"1"0"0,0 0 0,1 0 0,-1 0 0,-1 0 0,0 0 0,-1 0 0,2 0 0,1 0 0,0 0 0,2 0 0,-2 0 0,1 0 0,0 0 0,0 0 0,3 2 0,0 1 0,3 0 0,1-1 0,0-1 0,1 2 0,1-1 0,-1 1 0,-1-2 0,0 1 0,-3 1 0,1 0 0,0 0 0,2 2 0,3 2 0,6 0 0,3 1 0,-1-2 0,-1 1 0,-4 1 0,1 0 0,-3 0 0,-1-1 0,-2 0 0,0 1 0,0-1 0,-4 0 0,-3 0 0,-1-1 0,-1 1 0,-1-1 0,0-1 0,-2 0 0,1 0 0,1-1 0,-1 3 0,1 0 0,-2 0 0,0-1 0,-1-2 0,0 1 0,0 0 0,0 3 0,2-1 0,0 1 0,1 1 0,2 0 0,0 1 0,1-1 0,-1 0 0,-2-1 0,-1-2 0,-1 2 0,2 0 0,3 1 0,2 3 0,4 0 0,1 2 0,-2-1 0,0-3 0,-3-1 0,-3-3 0,0 0 0,-1-2 0,2 1 0,1 0 0,0 1 0,1-2 0,2 0 0,2 0 0,4 1 0,2 2 0,0-1 0,1 2 0,-1-3 0,1 0 0,-1 2 0,0-2 0,-2 1 0,-4-1 0,-4 0 0,-4 0 0,-1-2 0,-1 1 0,3-2 0,3 2 0,4 3 0,4 0 0,1 0 0,-2-2 0,-3 0 0,-3-2 0,-4 2 0,-2 0 0,-4 1 0,-1 0 0,-1 0 0,-2 1 0,0-2 0,0 0 0,0 0 0,0-1 0,0 2 0,0 0 0,0 0 0,0 1 0,0-1 0,0 1 0,-4-1 0,-2-1 0,-2 2 0,-2-2 0,1 1 0,-1 1 0,1-2 0,0 2 0,1-3 0,0 0 0,-1 1 0,0 0 0,0 0 0,-1 0 0,1-1 0,-1-1 0,0 1 0,0-1 0,0 1 0,1 0 0,2 0 0,-2 0 0,4-1 0,-5 2 0,3-1 0,-1 3 0,-1 0 0,0 2 0,-3 0 0,1 2 0,-2 1 0,-1 1 0,-1 1 0,-3 2 0,-2 2 0,-1 3 0,-3-1 0,1 1 0,2-1 0,5 0 0,4-4 0,5-3 0,0-4 0,-1-2 0,1 1 0,-3 0 0,2 1 0,-1 2 0,1-1 0,-1 0 0,1-1 0,-2-1 0,-2 1 0,-1 3 0,-5 4 0,-7 3 0,-1 2 0,-2 1 0,3-1 0,4-2 0,3-4 0,0-2 0,1-2 0,-1-1 0,-2 3 0,-6 1 0,-3 3 0,-6 3 0,-3 0 0,-2 2 0,0-2 0,5-3 0,6-4 0,4-1 0,3-4 0,4-3 0,3 0 0,4-3 0,-1 1 0,-2-1 0,0-2 0,1 0 0,0 0 0,-1 0 0,-2 0 0,1 0 0,-3 0 0,9 0 0,-4 0 0,6-2 0,-2-3 0,1-1 0,2-2 0,3 2 0,-1-1 0,0-2 0,-1 1 0,1-1 0,1 1 0,2 1 0,1-1 0,-1 1 0,-2 0 0,0 1 0,-1 1 0,0 1 0,-1 0 0,0 1 0,1-2 0,0 1 0,-1-1 0,0 1 0,-4-1 0,4 3 0,-4-1 0,2 3 0,-2 0 0,0 0 0,0 0 0,0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4"/>
    </inkml:context>
    <inkml:brush xml:id="br0">
      <inkml:brushProperty name="width" value="0.025" units="cm"/>
      <inkml:brushProperty name="height" value="0.025" units="cm"/>
      <inkml:brushProperty name="transparency" value="204"/>
    </inkml:brush>
  </inkml:definitions>
  <inkml:trace contextRef="#ctx0" brushRef="#br0">-1 211 24575,'6'2'0,"-2"0"0,3 3 0,0-1 0,1-2 0,0 1 0,-1-1 0,0 0 0,1 0 0,1-1 0,3-1 0,1 1 0,1 2 0,2-1 0,1 1 0,-1-2 0,1 1 0,-2 1 0,2-1 0,1 1 0,-1-1 0,3 1 0,-2-1 0,1 2 0,-2-2 0,0 3 0,2 0 0,-1-1 0,-1 0 0,-2-1 0,-2 0 0,1-1 0,0-2 0,-1 0 0,0 0 0,2 1 0,-1 2 0,0 0 0,1-1 0,-1-2 0,-1 0 0,-2 1 0,0 2 0,-1-1 0,1 1 0,0-2 0,-1-1 0,1 0 0,1 0 0,-1 1 0,-1 1 0,0 1 0,0-2 0,3 1 0,0 1 0,-1-1 0,-1 1 0,-1-2 0,0-1 0,-1 2 0,0 1 0,0-1 0,-2 2 0,4-2 0,-5 0 0,3 1 0,-3-1 0,0 1 0,0-1 0,0-1 0,1 1 0,0 1 0,3 1 0,2-1 0,0 2 0,0 1 0,0 1 0,2 1 0,1-1 0,0 1 0,-1 0 0,-3 2 0,-2-1 0,-1-1 0,-1-1 0,1 0 0,2 0 0,-1 0 0,-2-2 0,-1 0 0,-1-1 0,2 0 0,-1 1 0,1-1 0,-1 1 0,-1-1 0,-2 1 0,4-1 0,-4 0 0,5 1 0,-4 0 0,3 1 0,0 4 0,-1-4 0,0 1 0,-1-3 0,1 2 0,0-1 0,0 1 0,1 0 0,1-1 0,1 2 0,0 0 0,0 0 0,-1-1 0,-2 0 0,1-2 0,-1 1 0,0 2 0,2 0 0,1 0 0,0-3 0,-1 0 0,0 0 0,-1 0 0,1 1 0,2 0 0,-1 2 0,4-2 0,1 1 0,0 1 0,0 0 0,-2 1 0,3 0 0,0 0 0,0 1 0,1-1 0,-1 0 0,-1-1 0,-1-2 0,-2 2 0,0-1 0,1-1 0,0 2 0,-1-2 0,-2-1 0,1 2 0,1-2 0,1 3 0,5-1 0,-1 0 0,2 0 0,0-1 0,-4-1 0,0 0 0,-1 0 0,1-1 0,2 1 0,4 2 0,1-1 0,3 3 0,-1-3 0,0 1 0,3 3 0,2-1 0,0 2 0,0-1 0,-5-2 0,-3 0 0,-3-2 0,-3 0 0,-2-1 0,-2 0 0,-1 0 0,-1 1 0,1 0 0,-2 0 0,0 1 0,3 2 0,-4-3 0,3 3 0,-5-2 0,2 1 0,-3 1 0,0 0 0,-3-1 0,0 1 0,0 0 0,0 0 0,0 1 0,0-1 0,0-2 0,0 0 0,0 1 0,0 0 0,0 1 0,0 1 0,0 0 0,0-2 0,0 1 0,0 0 0,0-1 0,0 1 0,-2 0 0,-1-1 0,1 1 0,-3 1 0,1 0 0,-2-2 0,0 1 0,0 0 0,-2 0 0,0 1 0,0-2 0,-1 1 0,1 1 0,-1 0 0,1 2 0,-2 0 0,0-2 0,-2 1 0,0-2 0,1 0 0,0 1 0,-1 1 0,1 2 0,0 0 0,1 0 0,-1-2 0,0-1 0,0 1 0,-2-1 0,1 0 0,-1 0 0,1-1 0,0 1 0,0 0 0,1 1 0,-1 1 0,-2-1 0,0 2 0,-1 0 0,0 1 0,0 2 0,0-1 0,2-1 0,1-2 0,1-3 0,1 1 0,0 0 0,0-1 0,0 0 0,0 0 0,-1 1 0,2 1 0,-2-1 0,1 2 0,-1 0 0,-1 0 0,-1 0 0,2 1 0,-3 3 0,-2 2 0,-1 0 0,-1 0 0,1-2 0,2 1 0,2-2 0,0 1 0,0-1 0,2 0 0,1 0 0,-2-1 0,0-1 0,2 0 0,1 0 0,1 0 0,-1 3 0,-4 1 0,-1 2 0,-1 3 0,-1 0 0,0-1 0,1 0 0,-1-2 0,2-3 0,1-1 0,0-3 0,2 0 0,-1-1 0,-2 1 0,-1-1 0,0 0 0,-6 4 0,-2 2 0,-7 8 0,-6 2 0,2 0 0,-3 0 0,7-3 0,3-4 0,5-3 0,6-5 0,0-4 0,3-3 0,0-1 0,2-1 0,3 1 0,-3-1 0,1-1 0,-2-1 0,-1 2 0,-1 1 0,-1-1 0,-1 1 0,1-3 0,0 0 0,-2 0 0,-1 0 0,-1 0 0,-1 0 0,1 0 0,1 0 0,2 0 0,1 0 0,1 0 0,0 0 0,3 0 0,-3 0 0,0 0 0,-1 0 0,-1 0 0,2 0 0,1 0 0,1 0 0,1 0 0,-1 0 0,-1-1 0,-2-2 0,1-1 0,-3 0 0,1-2 0,-2 1 0,-2 3 0,-4-3 0,-7 0 0,-5-2 0,-4-2 0,1 1 0,6 2 0,23 4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5"/>
    </inkml:context>
    <inkml:brush xml:id="br0">
      <inkml:brushProperty name="width" value="0.025" units="cm"/>
      <inkml:brushProperty name="height" value="0.025" units="cm"/>
      <inkml:brushProperty name="transparency" value="204"/>
    </inkml:brush>
  </inkml:definitions>
  <inkml:trace contextRef="#ctx0" brushRef="#br0">0 643 24575,'8'3'0,"-1"-1"0,0 0 0,-2 0 0,1 1 0,-1 1 0,2-2 0,-1 1 0,-1 1 0,1-1 0,0-1 0,0 0 0,0-1 0,-1 3 0,-1-3 0,2 4 0,1-5 0,1 0 0,1 0 0,1 0 0,0 0 0,-2 0 0,1 0 0,0 0 0,-1 2 0,0 0 0,-1 0 0,1 1 0,0-1 0,0 0 0,-1 2 0,2-1 0,1 0 0,1 0 0,2 0 0,-2 0 0,2 2 0,1-1 0,1 1 0,1-1 0,-1 1 0,0-2 0,0 0 0,-1-1 0,-1 0 0,-3 0 0,-1 1 0,0 1 0,0-2 0,0 1 0,-1 1 0,1-2 0,0 0 0,0 1 0,-1-1 0,0 1 0,0-1 0,-2 0 0,-2 0 0,0 1 0,-2-2 0,0-1 0,0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6"/>
    </inkml:context>
    <inkml:brush xml:id="br0">
      <inkml:brushProperty name="width" value="0.025" units="cm"/>
      <inkml:brushProperty name="height" value="0.025" units="cm"/>
      <inkml:brushProperty name="transparency" value="204"/>
    </inkml:brush>
  </inkml:definitions>
  <inkml:trace contextRef="#ctx0" brushRef="#br0">-1 0 24575,'6'0'0,"-2"0"0,2 0 0,-2 0 0,0 0 0,0 0 0,0 0 0,0 0 0,1 0 0,-1 0 0,0 0 0,0 0 0,0 0 0,0 0 0,-1 1 0,1 1 0,-2 1 0,3-2 0,-1 0 0,1-1 0,-1 0 0,-2 1 0,5 2 0,-3-1 0,3-1 0,-4-1 0,1 0 0,0 0 0,0 0 0,0 2 0,3 0 0,-4 0 0,4 0 0,-3-2 0,0 0 0,1 0 0,-1 0 0,1 0 0,-1 2 0,0 0 0,2 1 0,-1-2 0,1-1 0,-2 0 0,0 0 0,1 0 0,-1 0 0,0 2 0,-1 0 0,1 0 0,-2 0 0,2-2 0,1 0 0,-1 0 0,0 5 0,0-4 0,3 3 0,-1-4 0,0 1 0,-1 1 0,0 0 0,0 0 0,0-1 0,1 0 0,0 1 0,0 1 0,-1-1 0,0 0 0,0-2 0,-1 0 0,0 0 0,1 1 0,2 2 0,-2-2 0,2 2 0,-3-3 0,1 0 0,-1 0 0,1 2 0,0 1 0,1-1 0,0 0 0,0-2 0,0 0 0,-1 2 0,0 0 0,0 0 0,0 0 0,1-1 0,-1 1 0,2 0 0,1 1 0,1-1 0,0-1 0,-2 0 0,1 1 0,0 0 0,0 0 0,-1-1 0,0-1 0,0 0 0,0 1 0,3 2 0,-4-1 0,3 0 0,-4-2 0,2 2 0,4 1 0,-5-1 0,4 1 0,-4-3 0,0 0 0,4 4 0,-4-2 0,3 3 0,-4-3 0,1 0 0,1 0 0,-1 0 0,3 1 0,-1-1 0,0 0 0,1-2 0,-2 2 0,0 1 0,1 0 0,1 0 0,-1 0 0,-1-1 0,0 3 0,2-2 0,-4 0 0,4 2 0,-3-2 0,2 1 0,0 1 0,0-1 0,-1 1 0,-1-1 0,1 2 0,3 0 0,-4-1 0,5 1 0,-6-3 0,1 1 0,1 1 0,0 1 0,2 0 0,0-1 0,1 0 0,0 0 0,-3-1 0,-1 1 0,1-1 0,0 2 0,2 0 0,0 0 0,1 1 0,1-1 0,-1 0 0,2 0 0,-2-1 0,-1 2 0,1-1 0,0-1 0,2 1 0,1 0 0,0 1 0,-1 0 0,-2 0 0,2 0 0,2-1 0,3-1 0,0 0 0,-4 1 0,0 2 0,2 0 0,3 1 0,2 1 0,3-1 0,0 1 0,1 0 0,0 0 0,0 0 0,-1-2 0,0-1 0,-1-1 0,-2-1 0,-1 2 0,-2 0 0,-1-1 0,-2 1 0,0-1 0,0 0 0,0 0 0,0-1 0,-1 0 0,0 0 0,2-1 0,-1 1 0,1-1 0,-1 0 0,-3 1 0,-1 0 0,-1 0 0,2-1 0,2-1 0,2 1 0,0-1 0,2 1 0,-2 0 0,-1 0 0,0 0 0,1 1 0,3 1 0,6-1 0,9 1 0,9 0 0,7-1 0,0-2 0,-2 0 0,-5 0 0,-9-1 0,-5 1 0,-4 0 0,-1-1 0,0 1 0,1-2 0,-2-1 0,-2 0 0,0 0 0,-2 0 0,-1 0 0,-2 0 0,-4 0 0,-1 0 0,2 0 0,0 0 0,2 0 0,-2 0 0,0 0 0,0 0 0,2 0 0,2 0 0,0 0 0,-1 0 0,-3-1 0,2-3 0,-7 2 0,4-3 0,-3 2 0,2-2 0,1-2 0,-1 2 0,1-2 0,1 1 0,0 0 0,0-2 0,2 1 0,0 0 0,3 0 0,3-2 0,-2-1 0,2 0 0,0 0 0,-2 1 0,2 1 0,-1-1 0,3-1 0,1 0 0,2-1 0,3 0 0,1-1 0,-1 2 0,-3 2 0,-4 4 0,-1-1 0,-3 0 0,-2 1 0,-2-1 0,-2 1 0,2-1 0,1 1 0,1-1 0,1 0 0,-1-1 0,1 1 0,3-2 0,3-1 0,1-1 0,0 0 0,0-1 0,1 2 0,-3 1 0,-2 1 0,-2 0 0,-2-1 0,-1 2 0,-1-1 0,-1 2 0,-3 0 0,0-1 0,-1 3 0,0-1 0,0 1 0,-2 0 0,-2-2 0,0 1 0,1 1 0,0 0 0,0 0 0,3-1 0,-3 1 0,5-1 0,-5 0 0,-1 2 0,-2-2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7"/>
    </inkml:context>
    <inkml:brush xml:id="br0">
      <inkml:brushProperty name="width" value="0.025" units="cm"/>
      <inkml:brushProperty name="height" value="0.025" units="cm"/>
      <inkml:brushProperty name="transparency" value="204"/>
    </inkml:brush>
  </inkml:definitions>
  <inkml:trace contextRef="#ctx0" brushRef="#br0">125 844 24575,'5'4'0,"-1"-3"0,0 4 0,-2-3 0,3 0 0,0 2 0,-1-1 0,2-1 0,-2 0 0,-1 1 0,0-1 0,1 4 0,-1-3 0,2 2 0,-2-3 0,1 1 0,0-1 0,1 0 0,-1 0 0,-2 3 0,3-1 0,-2-1 0,5 3 0,-5-5 0,3 6 0,-1-5 0,0 0 0,0 0 0,-1 0 0,0 1 0,0-1 0,1-1 0,1 0 0,0 1 0,-1 1 0,1 0 0,-2 1 0,2-2 0,-1 0 0,1-2 0,0 1 0,-1 1 0,1 1 0,1-1 0,-1 0 0,3 0 0,-1 1 0,0 0 0,1-1 0,0 2 0,0 0 0,1-2 0,-2 1 0,3 2 0,-3-3 0,3 3 0,-4-3 0,2 0 0,1 0 0,-1-2 0,3 1 0,0 2 0,-1-1 0,0 0 0,-1-1 0,1 0 0,-1 2 0,-1-1 0,0 0 0,-1-2 0,1 1 0,2 2 0,-5-1 0,4 1 0,-6-3 0,2 0 0,-1 1 0,-1 2 0,1-1 0,1 1 0,1-3 0,0 0 0,0 1 0,-1 1 0,1 0 0,-2 0 0,0-1 0,1-1 0,-1 2 0,1 1 0,1 0 0,-1-1 0,0-2 0,-1 1 0,0 1 0,1 0 0,-1 0 0,0-1 0,0-1 0,-1 0 0,0 0 0,1 0 0,4 4 0,-3-2 0,3 1 0,-5-3 0,2 0 0,-1 0 0,1 1 0,0 1 0,0 0 0,1 1 0,3 1 0,-3-2 0,3 1 0,-3 0 0,2-1 0,0 1 0,-1-1 0,0-1 0,-1 1 0,-1 0 0,1 1 0,-1-1 0,1-2 0,-2 1 0,2 2 0,2 0 0,-3-1 0,4-2 0,-5 0 0,2 0 0,0 0 0,0 0 0,0 0 0,-1 2 0,0 0 0,1 0 0,1 0 0,1-2 0,2 0 0,1 2 0,-1 1 0,0-1 0,-2 0 0,-1-2 0,-2 0 0,1 0 0,-1 0 0,0 1 0,1 1 0,0 0 0,1 0 0,1-1 0,0-1 0,-1 0 0,0 0 0,-1 0 0,-1 0 0,0 1 0,1 1 0,0 0 0,-1 0 0,0-1 0,0-1 0,-2 0 0,1 0 0,-1 2 0,1 1 0,2-1 0,-1 1 0,1-2 0,-2 1 0,0 1 0,1-1 0,0-1 0,0 0 0,3 2 0,-4-1 0,3 1 0,-4-3 0,0 0 0,1 0 0,-1 0 0,1 0 0,0 2 0,1 0 0,0 1 0,1-1 0,-1-2 0,-1 0 0,0 5 0,-1-4 0,0 3 0,0-2 0,2 0 0,-1 0 0,1 1 0,-2-1 0,0 0 0,1 0 0,-3-1 0,1 1 0,0 0 0,1 0 0,2-2 0,-1 0 0,1 1 0,-1 1 0,-1 0 0,1 0 0,-1 0 0,1 0 0,1 0 0,-1 1 0,0-1 0,1 0 0,-2 0 0,1-1 0,2 1 0,0 1 0,0 2 0,1-1 0,-1 0 0,0 0 0,0-2 0,0 0 0,-1 1 0,1-1 0,-2 0 0,1 0 0,0 0 0,1 1 0,-1 0 0,1 0 0,-1-1 0,1 0 0,-1 0 0,0 1 0,0-1 0,0 1 0,0-1 0,0 0 0,1 1 0,-1-1 0,-2 1 0,3-1 0,-3 0 0,4 0 0,-3-1 0,5 2 0,-5-1 0,5 2 0,-6-2 0,2 0 0,-1 1 0,0-1 0,0 1 0,0-2 0,0 1 0,3 1 0,-4-1 0,4 0 0,-4-2 0,0 1 0,0 2 0,1-1 0,-1 0 0,0-1 0,4 2 0,-3-1 0,3 2 0,-1-1 0,-2-2 0,4 4 0,-4-2 0,0 0 0,1-1 0,0 1 0,0-1 0,0 0 0,0-1 0,-1 0 0,-1 2 0,0-1 0,1 0 0,0 0 0,0 0 0,1 2 0,0 0 0,1-2 0,-1 0 0,0 1 0,0-1 0,-1 2 0,-1 0 0,2-2 0,-1 1 0,5 1 0,-4-1 0,4 2 0,-5-2 0,4 2 0,-4-3 0,3 1 0,-4-1 0,2 0 0,0 0 0,-1 1 0,1 0 0,0 1 0,1 0 0,0 0 0,0-1 0,1 0 0,0 1 0,2-1 0,-2 0 0,0 0 0,-1 0 0,-1 0 0,-1 0 0,1 1 0,1 0 0,2 0 0,-2 1 0,0 0 0,-1-1 0,-1-1 0,2 1 0,1 1 0,-1-1 0,3 1 0,-4-2 0,1 0 0,-2 0 0,0 0 0,-1-1 0,0 0 0,1 3 0,-1-3 0,3 5 0,-2-5 0,1 1 0,0 0 0,-1 1 0,4 1 0,-3-1 0,2 0 0,-4-2 0,2 0 0,0 3 0,2-1 0,1 0 0,0 1 0,0-1 0,0 0 0,-1-1 0,1 1 0,2 1 0,0 0 0,0 0 0,0-1 0,-2-2 0,-1 1 0,-2 0 0,0-1 0,0 0 0,2 0 0,0 0 0,-1 0 0,1 1 0,-1-1 0,0 0 0,3 0 0,-4-1 0,3 1 0,-4 1 0,1 0 0,1-1 0,-1-2 0,1 0 0,0 2 0,1 1 0,2 0 0,2-1 0,0-2 0,0 0 0,-1 2 0,1 1 0,1-1 0,1 1 0,1-1 0,-1 0 0,0 1 0,-1-1 0,-1 0 0,-2 1 0,0-1 0,0 0 0,1-2 0,1 0 0,0 0 0,-1 0 0,-1 0 0,-1 0 0,-1 0 0,1 0 0,1 0 0,0 0 0,-1 0 0,-1 0 0,-1 0 0,-1 0 0,0 0 0,0 0 0,1 0 0,3 0 0,1 0 0,3 0 0,0 0 0,0 0 0,-1 0 0,1 0 0,-6 0 0,2 0 0,-5 0 0,1 0 0,1 0 0,-1 0 0,0 0 0,1 0 0,0 0 0,3 0 0,1 0 0,1 0 0,0 0 0,-1 0 0,-1 0 0,-2 0 0,1 0 0,0 0 0,1 0 0,2 0 0,1 0 0,0 0 0,-3 0 0,-1 0 0,-2 0 0,1 0 0,-1 0 0,2 0 0,-1 0 0,3 0 0,1 0 0,2 0 0,0 0 0,0 0 0,1 0 0,-2-3 0,-1 1 0,-1-1 0,0-1 0,3 1 0,0-2 0,1 1 0,0 1 0,-4-1 0,2 1 0,-1-1 0,0-2 0,1 2 0,-2-1 0,1 0 0,-2-2 0,-1 1 0,0-1 0,2 0 0,1 0 0,1 2 0,-1 0 0,-3 1 0,0 0 0,-2 2 0,-2-3 0,1 3 0,0 0 0,1 0 0,-1 1 0,0-2 0,-1 0 0,0 0 0,0-1 0,2 2 0,1 0 0,3 0 0,1-1 0,1-1 0,0-1 0,1 0 0,1-2 0,3 0 0,-7 2 0,6-2 0,-12 6 0,6-3 0,-4 3 0,4-2 0,1-2 0,4 0 0,3 0 0,-1 0 0,2 0 0,-3 0 0,-3 3 0,-2-1 0,-4 2 0,-1-1 0,1 0 0,2-2 0,4 0 0,2 0 0,2-1 0,-1 2 0,-2-2 0,-1 1 0,1-1 0,2-2 0,3 1 0,3 0 0,0-1 0,0 2 0,-2 1 0,-11 3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8"/>
    </inkml:context>
    <inkml:brush xml:id="br0">
      <inkml:brushProperty name="width" value="0.025" units="cm"/>
      <inkml:brushProperty name="height" value="0.025" units="cm"/>
      <inkml:brushProperty name="transparency" value="204"/>
    </inkml:brush>
  </inkml:definitions>
  <inkml:trace contextRef="#ctx0" brushRef="#br0">576 872 24575,'4'2'0,"8"2"0,2-2 0,2 2 0,1 0 0,1 0 0,1 1 0,-1-2 0,-1-1 0,-3-2 0,-3 1 0,0 1 0,1 1 0,0 1 0,0 0 0,-1-2 0,1 0 0,-1-2 0,3 2 0,-1 1 0,0 0 0,2-1 0,-1 0 0,1 1 0,-1-1 0,-1 1 0,-1 0 0,2-1 0,-2 3 0,2-2 0,-4 2 0,-2-1 0,0-2 0,-1 2 0,0-2 0,0 0 0,1 0 0,0-2 0,0 2 0,0 1 0,-2 1 0,0 0 0,0 0 0,1 0 0,1-2 0,0 2 0,-1-1 0,-2 1 0,1 2 0,2-1 0,0 0 0,1-1 0,-1 1 0,-2 0 0,-2 0 0,1 1 0,0 0 0,-2-1 0,2 0 0,-1-1 0,0-1 0,1-1 0,-3 1 0,1 0 0,-1-1 0,0 4 0,2-3 0,0 4 0,-2-3 0,2 0 0,-1 1 0,-1 1 0,1 0 0,-3 1 0,2-4 0,0 4 0,1-5 0,1 5 0,-2-4 0,1 2 0,-1 0 0,-2 0 0,0-1 0,0 0 0,0 0 0,0 0 0,0 1 0,1 0 0,2 3 0,0-4 0,-1 3 0,-2-2 0,0 0 0,0 1 0,0 0 0,0-1 0,0-1 0,0 0 0,0 1 0,0 1 0,0 0 0,0 0 0,0 0 0,0-1 0,0 0 0,0-1 0,0 0 0,0 0 0,0-1 0,0 1 0,2-1 0,1 3 0,-1-3 0,0 3 0,-2-3 0,0 1 0,0 0 0,0 0 0,0-1 0,0 1 0,0-1 0,0 2 0,0 0 0,0 0 0,0 2 0,0-2 0,0 0 0,0-1 0,0 0 0,0 0 0,0 0 0,0 1 0,0 1 0,0-1 0,0 2 0,0-1 0,0 1 0,0 2 0,0-3 0,0 4 0,0-5 0,0 1 0,0 1 0,0-1 0,0 1 0,0 1 0,0-2 0,0 0 0,0-2 0,-2-2 0,0 1 0,-1-1 0,1 2 0,0 0 0,-1 0 0,0 0 0,0-1 0,0 1 0,1 1 0,-2 0 0,1-1 0,1 2 0,-2-2 0,0 0 0,2 1 0,-1-1 0,1 1 0,-1-1 0,0 1 0,-1 0 0,1 1 0,-2-2 0,0 1 0,0 1 0,0 1 0,-3 4 0,4-6 0,-3 4 0,2-5 0,-1 5 0,-1-3 0,1 2 0,1-4 0,-2 0 0,1 2 0,0 2 0,1-1 0,-1 1 0,0-2 0,-2 1 0,-2 2 0,1 0 0,-1 4 0,-1-1 0,-3 1 0,-2-1 0,-1 0 0,0 0 0,3-1 0,0-2 0,1-2 0,0-1 0,0 0 0,2 0 0,1 0 0,2 0 0,-1 0 0,0-1 0,-1 2 0,-3 0 0,-1 0 0,0 2 0,-1-1 0,0-1 0,-6 0 0,-3 1 0,-4 3 0,-3 5 0,-2 1 0,0 1 0,1-4 0,24-11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49"/>
    </inkml:context>
    <inkml:brush xml:id="br0">
      <inkml:brushProperty name="width" value="0.025" units="cm"/>
      <inkml:brushProperty name="height" value="0.025" units="cm"/>
      <inkml:brushProperty name="transparency" value="204"/>
    </inkml:brush>
  </inkml:definitions>
  <inkml:trace contextRef="#ctx0" brushRef="#br0">213 760 24575,'4'3'0,"2"2"0,0-1 0,0 1 0,1-2 0,0 1 0,1-1 0,-2 2 0,1-1 0,-2 2 0,1 0 0,-2 0 0,1 0 0,-1 2 0,-1-1 0,0 0 0,-2 2 0,1-3 0,1 1 0,-1 1 0,0-1 0,-2 1 0,0-1 0,0-1 0,0 0 0,0 1 0,0 0 0,0-1 0,0 1 0,0-1 0,0 0 0,0 1 0,0 1 0,0-1 0,0 0 0,0 0 0,0 0 0,0 1 0,0-1 0,0 2 0,0-2 0,0 0 0,0-1 0,-1-2 0,-4 2 0,-1 1 0,-3 0 0,2-1 0,0 0 0,1-2 0,1 1 0,-2-1 0,-1 1 0,0 0 0,-2 0 0,3 1 0,-1-1 0,5-3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2"/>
    </inkml:context>
    <inkml:brush xml:id="br0">
      <inkml:brushProperty name="width" value="0.025" units="cm"/>
      <inkml:brushProperty name="height" value="0.025" units="cm"/>
      <inkml:brushProperty name="transparency" value="204"/>
    </inkml:brush>
  </inkml:definitions>
  <inkml:trace contextRef="#ctx0" brushRef="#br0">1158 214 24575,'34'16'0,"-1"1"0,-6-4 0,-6-3 0,0-2 0,-3-1 0,-1 0 0,1 0 0,-4 1 0,0-1 0,-2 1 0,-1 0 0,-1 0 0,0 2 0,0-1 0,1 1 0,1 0 0,0-1 0,-1-1 0,-1 0 0,0 0 0,2 2 0,1-1 0,3 2 0,0 1 0,1-1 0,-1 1 0,-1 1 0,1 1 0,1 2 0,1 0 0,0-2 0,2 1 0,0-2 0,1 1 0,-3 1 0,0-1 0,1-1 0,2 0 0,0 0 0,3 1 0,3 3 0,3 2 0,4 1 0,-1 0 0,-2 0 0,-6-4 0,-3-2 0,-2-2 0,2-4 0,1-1 0,1-2 0,0 0 0,-1 1 0,-2-1 0,-5 1 0</inkml:trace>
  <inkml:trace contextRef="#ctx0" brushRef="#br0" timeOffset="1">2226 1255 24575,'-11'5'0,"0"2"0,0 0 0,-1 2 0,0-1 0,-2-1 0,0 0 0,1 2 0,-1 1 0,-1 1 0,1-1 0,2-1 0,1 0 0,3-3 0,1 0 0,0-1 0,1 1 0,-1 0 0,1 0 0,-2 1 0,0 0 0,1 0 0,-1 0 0,2 0 0,2 0 0,-5-1 0,4-1 0,-3 0 0,4-3 0,-2 0 0,-2-2 0,-1 0 0,-1 0 0,0 0 0,-2 0 0,-3 0 0,-2 0 0,0 0 0,-2 0 0,-1 0 0,-1 0 0,-6 0 0,-2 0 0,-3 0 0,0 0 0,3 0 0,2 0 0,4 0 0,-1 0 0,1 0 0,0 0 0,2 0 0,3-2 0,1-3 0,3-3 0,-4-1 0,2-1 0,-2-2 0,0 0 0,1 0 0,0-2 0,0 1 0,-1 0 0,3 1 0,0 2 0,1 1 0,-1 2 0,-1-1 0,-2 1 0,2 0 0,-1 1 0,2 0 0,-3 0 0,-2 0 0,-1 2 0,0 1 0,1 0 0,0 0 0,0 0 0,-3 1 0,0-3 0,-1 0 0,1-1 0,0 0 0,0 2 0,3 1 0,1-1 0,3 0 0,2 1 0,0 0 0,2 3 0,-2-1 0,1-2 0,0 1 0,-1-3 0,0 2 0,1 1 0,2 0 0,0 0 0,1-1 0,-1 0 0,0-1 0,-1 0 0,-1-1 0,3-1 0,0 1 0,1 0 0,0-1 0,-1-1 0,2 0 0,0-1 0,0 0 0,1 1 0,-1 0 0,0 0 0,-2-2 0,0-2 0,-1-2 0,1 0 0,1 2 0,0-1 0,1 0 0,-1-1 0,0-2 0,-2-2 0,-4-2 0,0-1 0,-1-1 0,-1 1 0,2-1 0,2 1 0,2-1 0,2 1 0,0 2 0,-1 0 0,-1 1 0,0-3 0,0-1 0,0 0 0,-1 3 0,1 2 0,0 1 0,2 2 0,0-3 0,0-1 0,-1-2 0,-3 1 0,3 0 0,1 0 0,-2 0 0,0 1 0,-1-1 0,1 3 0,1 1 0,0 1 0,-3 0 0,1 1 0,-1-2 0,-1-1 0,2 2 0,0 0 0,3 1 0,5 4 0,-2-1 0,3 5 0,0-2 0,0 2 0,3-2 0,0 2 0,0 0 0,1 0 0,1 1 0,5-2 0,3-3 0,3-2 0,1 0 0,-2 2 0,-1 3 0,-3 0 0,-2 0 0,1 0 0,-2-2 0,3 0 0,-1 0 0,1 1 0,0 2 0,-1-1 0,-1 0 0,-5 4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50"/>
    </inkml:context>
    <inkml:brush xml:id="br0">
      <inkml:brushProperty name="width" value="0.025" units="cm"/>
      <inkml:brushProperty name="height" value="0.025" units="cm"/>
      <inkml:brushProperty name="transparency" value="204"/>
    </inkml:brush>
  </inkml:definitions>
  <inkml:trace contextRef="#ctx0" brushRef="#br0">4151 8 24575,'-1'0'0,"-9"0"0,-1 0 0,-1 2 0,-1 2 0,-2 1 0,2-1 0,1 1 0,1-2 0,3 0 0,-2 1 0,-2-1 0,-1 0 0,-2 0 0,1 0 0,0 0 0,3 1 0,0 2 0,-3 1 0,-1 1 0,1-1 0,1-3 0,2-1 0,1 1 0,0-2 0,1 2 0,-1 1 0,-1 0 0,-1 0 0,-4 6 0,7-8 0,-3 7 0,4-6 0,-3 2 0,-3 1 0,-1-1 0,2 0 0,1 0 0,0-1 0,0 1 0,-1 1 0,2 0 0,-1-1 0,0-1 0,-2 0 0,0-1 0,1 2 0,-2-1 0,0 3 0,-2-1 0,1-1 0,1 2 0,0-1 0,1 0 0,0-1 0,0-2 0,-2 0 0,-1-1 0,-1 2 0,-2 0 0,2-1 0,-2 1 0,0-3 0,-5 1 0,-6 0 0,-2 1 0,-3 2 0,0 0 0,2 2 0,1-3 0,8-1 0,5 1 0,0-3 0,1 3 0,-1-1 0,2 1 0,3 0 0,0 0 0,2 0 0,1-2 0,0 2 0,3-2 0,2 2 0,-2-2 0,0 1 0,-1-1 0,0 2 0,1-2 0,2 1 0,-4 1 0,6-3 0,-5 1 0,5 1 0,-1-3 0,-1 4 0,2-3 0,-2 1 0,1 1 0,-1 3 0,2-3 0,-1 5 0,3-4 0,-2 1 0,0 1 0,-2-1 0,-1 2 0,0 1 0,0-2 0,0 0 0,-1-2 0,-1 1 0,-1 1 0,2 0 0,1-1 0,-2 1 0,4-2 0,-4-1 0,5 0 0,-4 2 0,0 0 0,-1 1 0,-1-1 0,0 1 0,1-1 0,2 0 0,-1-1 0,1 0 0,0 2 0,-1-2 0,0 1 0,-2-1 0,-1 1 0,0 1 0,1 0 0,2 2 0,0-3 0,0 2 0,0-1 0,0 0 0,0-1 0,0-1 0,-1 1 0,-2 1 0,-1 2 0,0 0 0,0 0 0,0 0 0,1 1 0,2 0 0,0-3 0,0 1 0,-1 0 0,1 1 0,-2 1 0,0-1 0,1 1 0,2 0 0,-1 0 0,1 2 0,-2 1 0,1-1 0,1 0 0,-2 0 0,1-1 0,0 1 0,1 2 0,0 1 0,0 0 0,-1-3 0,3-2 0,-1 0 0,2-2 0,1 1 0,-2 0 0,0 1 0,-3 2 0,1 1 0,1-1 0,3-1 0,1-1 0,-1-2 0,0-1 0,0 1 0,-1 0 0,-1 0 0,-3 2 0,1-2 0,0 0 0,0-1 0,2-1 0,-1 1 0,0 1 0,2 2 0,-3-1 0,2 1 0,1-2 0,-2 0 0,-2 2 0,-1 0 0,0 2 0,2 0 0,1-3 0,0 2 0,-1-1 0,-3 0 0,0 0 0,-1-1 0,2 0 0,1 0 0,-2 2 0,5-4 0,-1 2 0,2-2 0,-4 4 0,-5 2 0,-2 2 0,2-2 0,1-1 0,4-3 0,-3 1 0,-2 1 0,0 1 0,-2 0 0,3 0 0,-1-1 0,1 0 0,1 1 0,-2 1 0,1-1 0,-1 1 0,1-2 0,-2 4 0,6-7 0,-4 5 0,4-4 0,-4 4 0,-2 2 0,0 2 0,1-2 0,3-3 0,3 0 0,-2 0 0,-1 0 0,0-1 0,1-2 0,2 1 0,0 2 0,0-1 0,-2 4 0,5-8 0,-6 6 0,5-5 0,-1 2 0,-1 0 0,2-2 0,-2 0 0,2-1 0,-6 4 0,-3 1 0,0 0 0,-6 2 0,2 0 0,-1 4 0,-3 1 0,8-4 0,-1-5 0,3-2 0,6 0 0,-4 0 0,4 1 0,-1-1 0,0 0 0,4-1 0,1-1 0,1 0 0,1-2 0,-1 1 0,0 1 0,1 0 0,2 1 0,0-1 0,0-1 0,0 3 0,0 1 0,0 0 0,0 3 0,0-2 0,0 3 0,0 1 0,0-1 0,0 0 0,0-2 0,0 0 0,0 0 0,0-1 0,0 2 0,0 0 0,0 0 0,0-1 0,0 0 0,0-1 0,0 1 0,0 0 0,0-1 0,0 0 0,0-2 0,0 0 0,0-1 0,0 0 0,-1 0 0,-2-1 0,0 1 0,0 1 0,2 0 0,0 0 0,-2 1 0,1 0 0,-1 0 0,-1 1 0,1-1 0,-1 1 0,-1 1 0,0 0 0,-2 2 0,3-4 0,-1 2 0,2-4 0,1 4 0,-3-1 0,2 0 0,0-1 0,-1 0 0,1-1 0,1 0 0,-2-1 0,0 1 0,0 0 0,-1 0 0,2-1 0,1 0 0,-3 1 0,2 0 0,0 0 0,-1-1 0,2 0 0,-1-1 0,-1 0 0,0-1 0,2 1 0,-2 0 0,1 1 0,0 0 0,1-1 0,-1-1 0,0 0 0,0 1 0,-3 0 0,3 1 0,0-2 0,-2 0 0,2 2 0,-3 1 0,0 1 0,1-1 0,-1-1 0,3 1 0,-1-2 0,1 2 0,0-2 0,-2 0 0,2 0 0,-2 0 0,0 1 0,-1-1 0,1 1 0,1-1 0,1 0 0,0 0 0,-2-1 0,0 0 0,-2 2 0,2-2 0,-1 2 0,1-2 0,-2 1 0,1 1 0,-1 1 0,-2 0 0,-1 2 0,-1 0 0,2-2 0,1 0 0,0-2 0,1-1 0,0 0 0,0 1 0,0 1 0,0 1 0,1 1 0,-1 0 0,-1-3 0,0 1 0,-2-1 0,1 1 0,2 1 0,2 1 0,-1 0 0,-2 1 0,-2-1 0,-2-1 0,2-1 0,1 1 0,4 2 0,-2-2 0,0 0 0,-1-2 0,0-2 0,2-1 0,0 4 0,2-6 0,-2 8 0,4-7 0,-2 4 0,1-3 0,-3 1 0,-1 0 0,1 1 0,-2 1 0,1 0 0,1 0 0,-1-2 0,2 0 0,2 0 0,-1 0 0,1-1 0,0 1 0,1 0 0,0 0 0,-1-2 0,1 2 0,-1-2 0,3 1 0,0 1 0,-2-2 0,0 0 0,-2-2 0,0 0 0,0 0 0,-1 0 0,-1 0 0,0 0 0,-1 0 0,2 0 0,1 0 0,0 0 0,-1 1 0,1 1 0,-1 1 0,1 0 0,0-1 0,0 1 0,0-2 0,-1 0 0,3 1 0,-2 0 0,-1 1 0,1-2 0,-1 1 0,0 0 0,0 0 0,0 1 0,-1-1 0,1 0 0,-1 0 0,-1-1 0,0 0 0,-1 1 0,1 1 0,0 1 0,0-1 0,0 2 0,0-1 0,-1 1 0,1-1 0,-1-2 0,-1 1 0,1-1 0,1 0 0,0 2 0,0 0 0,-2-1 0,-1 1 0,-1-1 0,1 0 0,0 0 0,0 1 0,4-2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51"/>
    </inkml:context>
    <inkml:brush xml:id="br0">
      <inkml:brushProperty name="width" value="0.025" units="cm"/>
      <inkml:brushProperty name="height" value="0.025" units="cm"/>
      <inkml:brushProperty name="transparency" value="204"/>
    </inkml:brush>
  </inkml:definitions>
  <inkml:trace contextRef="#ctx0" brushRef="#br0">3141 217 24575,'-1'0'0,"-10"7"0,0-2 0,0 0 0,1 0 0,-1 0 0,0 1 0,2-1 0,-1-1 0,2 1 0,0-1 0,0 1 0,-2 0 0,-3 0 0,-1 2 0,-4-1 0,2 2 0,-2 1 0,-1 0 0,-2 1 0,-2 0 0,0-1 0,0-2 0,0-1 0,2-1 0,2 2 0,2-3 0,2 2 0,1-2 0,-2 1 0,1 0 0,-1-1 0,0-2 0,0 1 0,-1 0 0,1 2 0,-1-1 0,-3 0 0,2 1 0,-1-2 0,2 2 0,0-2 0,-3 1 0,-1 2 0,0 0 0,1 1 0,2-2 0,2-1 0,-1 0 0,1 1 0,2 1 0,0-1 0,2 2 0,0-1 0,0-1 0,0 2 0,0-1 0,-1 0 0,0 1 0,0-1 0,2-1 0,2-1 0,0 1 0,-1 0 0,0 2 0,-3 0 0,1 1 0,0-1 0,1-1 0,2 3 0,-1-1 0,1 2 0,0-1 0,0-1 0,-2-1 0,0 1 0,1-1 0,1-3 0,1 0 0,1 0 0,-1 0 0,1 3 0,-2-2 0,-1 2 0,-1 0 0,0-2 0,0 2 0,-2-2 0,-1 2 0,-2 2 0,1-1 0,0 2 0,-1 0 0,0-1 0,-2 3 0,1-1 0,-2 0 0,-2 2 0,0-1 0,0 0 0,3 0 0,1 1 0,3-3 0,0 0 0,2 0 0,1-2 0,0 3 0,2-3 0,1 1 0,-1 0 0,2-1 0,-2 1 0,2-2 0,1 1 0,0-1 0,1 0 0,-1 0 0,0 0 0,1-1 0,1 1 0,-1 0 0,0 0 0,0-1 0,0-1 0,1 0 0,-1 2 0,-1-1 0,1 3 0,-2 0 0,0-1 0,-2 1 0,0 0 0,1-1 0,0 1 0,1-1 0,-1-1 0,0 0 0,1 0 0,0-1 0,2 0 0,-2 0 0,1 2 0,-2-1 0,0 1 0,0-2 0,0 2 0,-1-1 0,-1 2 0,-2 2 0,0 1 0,-2 1 0,-1 2 0,-3 1 0,0-1 0,1 1 0,-1 0 0,2 0 0,1 1 0,2-2 0,0 0 0,1-2 0,-2 0 0,0-1 0,1-1 0,0 0 0,2-1 0,-1 2 0,1 1 0,-2-1 0,1 1 0,-1 0 0,-1 2 0,2 0 0,0-1 0,0-1 0,0-1 0,-3 0 0,2 2 0,0-1 0,3 1 0,0-3 0,-1 2 0,-1-1 0,0 0 0,-1 1 0,0-2 0,0 0 0,-1 1 0,-1 0 0,1 1 0,-1 1 0,3 0 0,-2-2 0,0 0 0,2-1 0,-2-1 0,2 2 0,-2 0 0,-1-1 0,0 0 0,0 0 0,2 0 0,0 2 0,0-2 0,1-2 0,0-1 0,2 0 0,1 2 0,-1 0 0,1 0 0,-3-1 0,0 0 0,0 0 0,1 1 0,3 0 0,1 0 0,-2 0 0,0 1 0,1 1 0,0-2 0,3 1 0,-1 1 0,1-2 0,1 1 0,-1-1 0,0-1 0,-1 0 0,1-1 0,1-1 0,1 1 0,0 1 0,0 0 0,1 0 0,-2 1 0,0-2 0,-1 0 0,2-1 0,1 1 0,1 2 0,1 0 0,-3 2 0,0-1 0,1 1 0,-2 1 0,1-1 0,-1-1 0,-2 0 0,2-1 0,-2 0 0,1 1 0,0 1 0,1 0 0,-2 0 0,-2 0 0,2-1 0,-2-2 0,4 0 0,-1 2 0,1-1 0,1 1 0,-1 0 0,0 0 0,1 1 0,0-1 0,0 2 0,-1-3 0,0 1 0,-1 2 0,2-1 0,0 0 0,-1-2 0,1-1 0,0 0 0,-2 1 0,2 0 0,0-1 0,-2 2 0,2 0 0,-1 1 0,0-1 0,-1-2 0,0 2 0,0-1 0,2 4 0,1 2 0,0-3 0,-3 1 0,-1-3 0,2-2 0,-5 4 0,1 1 0,-6 5 0,-1-1 0,7-3 0,1-4 0,4-2 0,-4-1 0,-6 3 0,4-4 0,-3 3 0,7-4 0,-3 1 0,1 1 0,-1 0 0,2 0 0,0 3 0,2-6 0,-2 2 0,4-3 0,-1 0 0,3 0 0,0-1 0,-2 1 0,0 0 0,-2-2 0,0 0 0,1-2 0,1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52"/>
    </inkml:context>
    <inkml:brush xml:id="br0">
      <inkml:brushProperty name="width" value="0.025" units="cm"/>
      <inkml:brushProperty name="height" value="0.025" units="cm"/>
      <inkml:brushProperty name="transparency" value="204"/>
    </inkml:brush>
  </inkml:definitions>
  <inkml:trace contextRef="#ctx0" brushRef="#br0">2522 29 24575,'-13'6'0,"-6"1"0,2 0 0,2 1 0,-2-3 0,2 1 0,-2-1 0,0-1 0,2 3 0,-3 0 0,2 0 0,-1 0 0,-3-1 0,-1 1 0,-2 0 0,0 0 0,-1-1 0,-4 4 0,0 1 0,2-1 0,3-1 0,6-2 0,-2-1 0,2 0 0,-1-1 0,0-1 0,2 1 0,-1-2 0,2 1 0,0-1 0,0 1 0,1 0 0,-2 1 0,-1 2 0,-1-2 0,-2 2 0,-6 3 0,-3 3 0,-4 3 0,1 1 0,6-4 0,3 1 0,5-5 0,4 0 0,2 0 0,4-1 0,-1 0 0,0-1 0,-1 0 0,1 0 0,0 1 0,2 0 0,-1 0 0,-1-1 0,-1 0 0,-1 1 0,-1 1 0,0 3 0,-1 0 0,1 1 0,-1-2 0,1-2 0,0 0 0,0-1 0,2 1 0,0-2 0,-1 0 0,2 0 0,0 0 0,0 3 0,2-1 0,-3-2 0,-1 1 0,1 0 0,-3-1 0,-2 3 0,-1 2 0,-3 1 0,1 3 0,2-2 0,1-1 0,0-3 0,-2 1 0,-1-1 0,-1 0 0,2 0 0,2 0 0,-1 0 0,0 1 0,-2 1 0,0 1 0,0 0 0,1-1 0,2 0 0,1 0 0,1-1 0,1-1 0,-2 0 0,1-3 0,-3 1 0,-1 0 0,2 1 0,0 0 0,1-1 0,1 0 0,0 0 0,-1-1 0,0 3 0,-1-1 0,0 1 0,0 3 0,1-1 0,-1 3 0,0 0 0,1-2 0,0-1 0,1 1 0,1 0 0,0-1 0,-1 0 0,1-2 0,0 1 0,-1 1 0,2 0 0,-1 0 0,-1-1 0,1 1 0,0 0 0,1-1 0,1-2 0,0-1 0,0 1 0,0-1 0,0 0 0,-1 0 0,0-1 0,0 3 0,-1-1 0,0 1 0,-1 2 0,0-2 0,2-1 0,0-2 0,0 1 0,1 0 0,1 0 0,1 1 0,1 1 0,0-1 0,-1 1 0,0 0 0,1 1 0,-3 0 0,1-1 0,-1-1 0,0 1 0,0-1 0,2 1 0,0 0 0,2-1 0,-1 0 0,0-1 0,-1 0 0,0 1 0,-1 0 0,1 0 0,0 0 0,0 1 0,0-1 0,-1 2 0,3-4 0,-1 2 0,5-4 0,-3 1 0,2 0 0,0 2 0,-2-2 0,-2 1 0,0 1 0,-1 0 0,1 0 0,2 1 0,-2 1 0,1 0 0,-1 2 0,2-2 0,-1-1 0,1 0 0,1 0 0,-1-2 0,2 2 0,-1 0 0,0 2 0,2-1 0,0-2 0,2 1 0,0 0 0,0-2 0,0 1 0,0-2 0,0 1 0,0 1 0,0 0 0,0 1 0,0-1 0,0 2 0,0 2 0,0 0 0,0 3 0,0 0 0,0 0 0,0 2 0,0-1 0,0 1 0,0-1 0,0-1 0,3 1 0,0-1 0,0-2 0,-1 0 0,1-1 0,0-1 0,2 0 0,0 0 0,-2 1 0,2 0 0,1-1 0,2 1 0,1 0 0,0 0 0,1 0 0,-1 0 0,3-3 0,1-1 0,0 0 0,1-2 0,0 2 0,-1-1 0,-1 2 0,0 0 0,1 0 0,-1-2 0,0-1 0,1-2 0,3 1 0,1-1 0,2 2 0,1 1 0,-1 2 0,-1 1 0,-2-1 0,-4-1 0,1-2 0,3 1 0,0 2 0,1 2 0,0-1 0,-2 0 0,3-2 0,-1 0 0,0 2 0,1-1 0,-2-1 0,-2-1 0,-2-1 0,-2 1 0,1 0 0,0 1 0,0-1 0,2 1 0,0 1 0,0 1 0,-4 1 0,-1-2 0,-3 0 0,0 0 0,3 0 0,0 3 0,6 0 0,1 1 0,0 2 0,1 0 0,-3 1 0,1-1 0,1-2 0,-1-3 0,5 0 0,1 1 0,3 1 0,1 4 0,5 1 0,5 2 0,10 1 0,9 1 0,1 1 0,-2-2 0,-9-4 0,-9-3 0,-7-4 0,-4-4 0,-3-3 0,-2-2 0,-1 0 0,-1 0 0,1 0 0,2 0 0,2 0 0,-2 0 0,2 0 0,-5 0 0</inkml:trace>
  <inkml:trace contextRef="#ctx0" brushRef="#br0" timeOffset="1">1862 2742 24575,'12'-10'0</inkml:trace>
  <inkml:trace contextRef="#ctx0" brushRef="#br0" timeOffset="2">1905 2708 24575,'26'-21'0,"17"-11"0,-27 22 0</inkml:trace>
  <inkml:trace contextRef="#ctx0" brushRef="#br0" timeOffset="3">1998 2639 24575,'22'-15'0,"-14"10"0</inkml:trace>
  <inkml:trace contextRef="#ctx0" brushRef="#br0" timeOffset="4">2046 2606 24575,'13'-9'0,"26"-14"0,0 0 0,-2 0 0,2 0 0,-5 1 0,-24 15 0</inkml:trace>
  <inkml:trace contextRef="#ctx0" brushRef="#br0" timeOffset="5">2265 2471 24575,'12'-8'0,"15"-10"0,-3 2 0,-17 12 0</inkml:trace>
  <inkml:trace contextRef="#ctx0" brushRef="#br0" timeOffset="6">2369 2404 24575,'6'-3'0,"17"-10"0,1 1 0,6 0 0,5 0 0,-34 11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59"/>
    </inkml:context>
    <inkml:brush xml:id="br0">
      <inkml:brushProperty name="width" value="0.025" units="cm"/>
      <inkml:brushProperty name="height" value="0.025" units="cm"/>
      <inkml:brushProperty name="transparency" value="204"/>
    </inkml:brush>
  </inkml:definitions>
  <inkml:trace contextRef="#ctx0" brushRef="#br0">2072 553 24575,'-16'7'0,"-4"-1"0,0 1 0,-3-2 0,-1 3 0,0 0 0,1 2 0,-1 2 0,1 0 0,2 1 0,0-1 0,1 0 0,-1 0 0,-3-2 0,-4 4 0,-5 0 0,-6 3 0,-3 0 0,6-3 0,6-1 0,8-4 0,5-1 0,3 0 0,2 0 0,-3 2 0,1-2 0,-1-1 0,2-1 0,2-1 0,-1 1 0,0-1 0,-2 1 0,-1 2 0,1-1 0,0 2 0,-1 0 0,0 0 0,0 0 0,-1 0 0,1-1 0,0 1 0,-3 0 0,-4 5 0,-8 2 0,-7 4 0,-4 4 0,4 3 0,6-1 0,7-1 0,6-5 0,3-7 0,1-3 0,0-1 0,-1 0 0,0 3 0,-2 0 0,0 1 0,0 2 0,0-2 0,2 3 0,-2-2 0,-2 2 0,-1 2 0,-8 1 0,-4 3 0,-3 4 0,-2 1 0,6-1 0,8-3 0,5-7 0,5-3 0,2-3 0,0 0 0,-2 1 0,0 0 0,2-2 0,1 0 0,1-3 0,0 1 0,0-1 0,1 3 0,0 0 0,1-1 0,0 2 0,-3-2 0,-1 1 0,-2 2 0,-3-1 0,-2 3 0,-2 2 0,-2 2 0,2-1 0,1 1 0,3-4 0,3 3 0,6-7 0,0 2 0,4-6 0,0 4 0,-2 0 0,2 0 0,-2-2 0,-3 0 0,0 0 0,1 3 0,-3 3 0,1 2 0,1-1 0,1-2 0,2 0 0,1-1 0,1 1 0,0 0 0,1 0 0,-2-1 0,1 0 0,-2-2 0,2 0 0,1 0 0,0 1 0,2 2 0,0 0 0,0-2 0,0-1 0,0-1 0,0-1 0,0 0 0,0 0 0,0 0 0,0-1 0,0 0 0,0-1 0,0 0 0,0 0 0,0 0 0,3 0 0,3 2 0,6 0 0,3 1 0,0 1 0,-1 2 0,-4 2 0,-1 0 0,0-2 0,0 0 0,2-1 0,0-1 0,-2 0 0,-1-1 0,2-1 0,2-1 0,5 1 0,-1 1 0,2 2 0,-2 1 0,-2 1 0,0-2 0,-2-2 0,1-1 0,1-2 0,2 1 0,1-1 0,-1 1 0,0 2 0,-5-4 0,1 3 0,-7-4 0,1 1 0,-1-1 0,1 1 0,-1 1 0,5 0 0,-4-2 0,4 1 0,-4 1 0,1 0 0,0 2 0,-2 0 0,1 0 0,-1 1 0,1 0 0,2-2 0,-1 1 0,1 0 0,0 1 0,1 0 0,0-1 0,-1 0 0,-1 0 0,-1 0 0,1 0 0,1-2 0,2 1 0,-2 1 0,1-2 0,-1 0 0,1 0 0,1 0 0,-1 1 0,0 0 0,-3 0 0,0-1 0,0 1 0,0-1 0,-1 0 0,0 1 0,1-1 0,-1 2 0,1-1 0,0 0 0,0-2 0,1 1 0,-1-2 0,2 1 0,-1 0 0,2-1 0,-2 1 0,2-1 0,-1 0 0,0-1 0,0-2 0,0 0 0,0 0 0,-1 0 0,-1 0 0,1 0 0,1 0 0,1 0 0,4 0 0,-5 0 0,5 0 0,-5 0 0,3 0 0,1 0 0,-2 0 0,-2 0 0,1 0 0,0 0 0,2-1 0,1-4 0,2-2 0,1-4 0,2-3 0,3-1 0,1 0 0,3-1 0,-1 0 0,7-1 0,9-4 0,6-1 0,8-5 0,-1 0 0,-4 1 0,-2 2 0,-8 2 0,-6 2 0,-4 3 0,-5 1 0,0 3 0,1-1 0,-1 2 0,0 1 0,1 0 0,-1 0 0,-1 2 0,-2 2 0,-2 0 0,-1 0 0,-1-1 0,1 1 0,2 1 0,2-3 0,1-2 0,2-2 0,-1 3 0,1 2 0,-1 0 0,-3 2 0,-7 1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0"/>
    </inkml:context>
    <inkml:brush xml:id="br0">
      <inkml:brushProperty name="width" value="0.025" units="cm"/>
      <inkml:brushProperty name="height" value="0.025" units="cm"/>
      <inkml:brushProperty name="transparency" value="204"/>
    </inkml:brush>
  </inkml:definitions>
  <inkml:trace contextRef="#ctx0" brushRef="#br0">1456 705 24575,'-46'19'0,"-10"13"0,9-3 0,6-3 0,3-3 0,-4 1 0,-1 0 0,-5 0 0,-5 2 0,-2 3 0,6 0 0,10-2 0,9-5 0,8-6 0,7-4 0,3-2 0,1-2 0,-1 0 0,-1-1 0,0 1 0,3 0 0,-2-1 0,0 1 0,1 0 0,0 0 0,1 1 0,-1 0 0,1-1 0,0 0 0,0-1 0,-1 0 0,3 0 0,-1 2 0,-2 0 0,-1 1 0,-2-1 0,1 0 0,2 0 0,-3 0 0,-1 0 0,0 0 0,1-1 0,1-2 0,-1 2 0,0-1 0,-2 1 0,0-2 0,-1 1 0,1 1 0,2 0 0,0 3 0,1 0 0,-2 1 0,0 0 0,-1 0 0,-2-1 0,3 1 0,-1 1 0,1-1 0,5 1 0,0-1 0,-1-2 0,-1 0 0,-2 2 0,2-1 0,1 2 0,-1 2 0,1-1 0,-1 0 0,1 0 0,2-2 0,1 0 0,3-3 0,2 0 0,3-1 0,-3-1 0,0 2 0,0 2 0,1-1 0,2 2 0,0-3 0,0-2 0,0 3 0,0-5 0,0 4 0,0-3 0,0 1 0,0 1 0,0-1 0,1-1 0,2-1 0,4 0 0,3-1 0,4 0 0,3-2 0,0-2 0,3 0 0,0 0 0,0 0 0,-2 2 0,-1 0 0,-1 1 0,1-1 0,-1-1 0,-2-1 0,-3 0 0,-1 0 0,-3 1 0,2 2 0,-4 0 0,2 1 0,-2 0 0,-1 2 0,-1 1 0,2 1 0,-1 1 0,2 1 0,1-1 0,0-1 0,0 0 0,-3 0 0,0 0 0,0 0 0,-1 0 0,2-2 0,-1 0 0,1 0 0,0-1 0,0-1 0,0-2 0,0 3 0,0-3 0,0 5 0,-1-5 0,2-1 0,0 0 0,-1-1 0,1 1 0,-1 1 0,0 0 0,1 1 0,-1-1 0,2 0 0,0 0 0,0 0 0,1-2 0,-1 0 0,2 0 0,0 0 0,1 0 0,1 0 0,1 0 0,0 0 0,-2 0 0,-1 0 0,-1 0 0,-1-1 0,1-1 0,-1 0 0,0-3 0,0 1 0,2 0 0,-2-1 0,0 0 0,0-1 0,-1-1 0,2 0 0,3 0 0,-1 1 0,0-2 0,0 0 0,1 0 0,1 0 0,1 1 0,-1-1 0,0-1 0,2-2 0,1 0 0,1 0 0,1 0 0,0 0 0,0 1 0,-1 1 0,-2-1 0,0 1 0,1 1 0,0 0 0,2-1 0,3 0 0,0-2 0,3-1 0,1-2 0,-1 1 0,1 1 0,-3 2 0,-1 0 0,-1 0 0,-1 0 0,2 0 0,0 1 0,1 0 0,3-3 0,0-1 0,3-1 0,6 0 0,0 2 0,-2 2 0,-4 1 0,-3 0 0,-1 0 0,-1-2 0,-2 2 0,-3-1 0,0 1 0,-1 1 0,-2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1"/>
    </inkml:context>
    <inkml:brush xml:id="br0">
      <inkml:brushProperty name="width" value="0.025" units="cm"/>
      <inkml:brushProperty name="height" value="0.025" units="cm"/>
      <inkml:brushProperty name="transparency" value="204"/>
    </inkml:brush>
  </inkml:definitions>
  <inkml:trace contextRef="#ctx0" brushRef="#br0">714 476 24575,'-19'10'0,"-13"7"0,-5 1 0,2 2 0,-1-1 0,4 0 0,4-3 0,3-2 0,2 0 0,2-1 0,0 1 0,1-1 0,1-1 0,-2-1 0,4-1 0,0 0 0,0-1 0,-1 1 0,2 1 0,1-1 0,1 2 0,3 1 0,0 0 0,-1 2 0,0-1 0,-3 2 0,1 1 0,1-2 0,-1 0 0,1-2 0,-1 0 0,0 0 0,4 0 0,0-1 0,3-2 0,0 1 0,2-2 0,1 0 0,2-1 0,2 0 0,0-2 0,0 1 0,1-2 0,2-2 0,4-2 0,6-1 0,1 0 0,4 0 0,2 0 0,1 0 0,0 0 0,-1 0 0,-2 0 0,-2-2 0,2-4 0,-1-1 0,2-1 0,-1 1 0,-2 1 0,1 0 0,-2-2 0,-2 1 0,-1 1 0,-3 0 0,-1 1 0,2 0 0,-1 1 0,-1-3 0,-1 0 0,1-1 0,0 2 0,1-2 0,-1 1 0,0-2 0,1 0 0,1 0 0,1-2 0,1 0 0,-2 1 0,0 1 0,-1 2 0,0 0 0,2-1 0,1 1 0,0 0 0,4-2 0,-2 1 0,3-1 0,0-1 0,0 1 0,3 0 0,-1-1 0,-1 1 0,0 2 0,-3-1 0,0 1 0,0-1 0,-3-2 0,0 0 0,2 1 0,2 2 0,2 0 0,1-1 0,0-1 0,-13 6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2"/>
    </inkml:context>
    <inkml:brush xml:id="br0">
      <inkml:brushProperty name="width" value="0.025" units="cm"/>
      <inkml:brushProperty name="height" value="0.025" units="cm"/>
      <inkml:brushProperty name="transparency" value="204"/>
    </inkml:brush>
  </inkml:definitions>
  <inkml:trace contextRef="#ctx0" brushRef="#br0">167 3028 24575,'10'2'0,"8"3"0,-1 0 0,1-1 0,-3 0 0,-1-1 0,-2 1 0,-1-1 0,-1 2 0,0 0 0,1 0 0,3 0 0,0-1 0,0 1 0,0 0 0,-2 1 0,1-1 0,3 0 0,-2 0 0,0 1 0,1 1 0,-1 0 0,2 1 0,0-2 0,-1 2 0,0-1 0,-3 2 0,-1 0 0,1 0 0,2 0 0,4 1 0,-1-1 0,-1 0 0,1-1 0,-2-1 0,1-2 0,-1-3 0,-3 0 0,-1-2 0,-1 0 0,-1 1 0,-1 1 0,-1 0 0,1 0 0,-1-1 0,1-1 0,1 0 0,-1 0 0,2 0 0,1 0 0,2 0 0,1 0 0,0-3 0,-1-2 0,1-2 0,0-2 0,1 0 0,-1 0 0,-2 0 0,-1-1 0,0 2 0,1 0 0,1 1 0,0 0 0,0-1 0,1 1 0,-2-1 0,0 0 0,-1 0 0,-1-1 0,0 0 0,0 0 0,0 2 0,0 0 0,1 0 0,1-1 0,0 1 0,-1 0 0,0 3 0,0 2 0,0 0 0,3-1 0,2 1 0,2-1 0,1 1 0,4-1 0,11-3 0,15 1 0,22 2 0,-24-1 0,4 1 0,4 0 0,2 1 0,4-1 0,0 0 0,-4 0 0,-1-1 0,37 1 0,-16-1 0,-20 0 0,-13 0 0,-10 1 0,-6 0 0,-5-1 0,-4 2 0,-3-1 0,-2-2 0,0 3 0,-3 0 0,-2-1 0,2 0 0,0 0 0,1 1 0,1-2 0,2 2 0,0-3 0,2-3 0,2 2 0,-1-1 0,1 0 0,-2 0 0,2 0 0,-2-2 0,1 1 0,-1 0 0,1-1 0,-1-3 0,1-1 0,2-1 0,0 0 0,0 0 0,-2-1 0,-3 1 0,-1-1 0,1 0 0,2-3 0,6-9 0,9-8 0,5-7 0,2 1 0,-3 6 0,-10 8 0,-7 8 0,-7 5 0,-6 4 0,-3 2 0,0 1 0,-1 1 0,1-1 0,-1 1 0,-2-1 0,0 0 0,0 1 0,0 1 0,0 1 0,0 0 0,0-3 0,0 0 0,0-1 0,0 0 0,0 0 0,0 1 0,0 0 0,0-1 0,0 1 0,0-1 0,-2 1 0,-1 0 0,-1-1 0,-1 1 0,1-1 0,-3-3 0,1 1 0,-1 0 0,0-2 0,1 1 0,-1 1 0,2-2 0,-3 1 0,1-1 0,-1-2 0,0-1 0,1 1 0,1 0 0,-2 2 0,3 1 0,-1 0 0,1 0 0,0 1 0,-1 0 0,4 2 0,-1 2 0,3-3 0,0 4 0,-1-4 0,-2 4 0,0-3 0,1-3 0,1-1 0,1-2 0,0-3 0,0-1 0,0-2 0,0-4 0,0-5 0,0 0 0,0 0 0,0 7 0,0 6 0,0 4 0,0 0 0,0-6 0,0-11 0,0-12 0,1-13 0,7-10 0,6-2 0,5 8 0,0 14 0,-2 12 0,-8 17 0,1 1 0,-5 10 0,1-2 0,1-1 0,-1-2 0,3-4 0,1-2 0,3-4 0,0-2 0,1 1 0,0 1 0,-2 3 0,-3 1 0,1 2 0,-2 0 0,1 0 0,0 4 0,-2-1 0,-1 1 0,1-2 0,0-3 0,1-2 0,2-8 0,3-6 0,-6 17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3"/>
    </inkml:context>
    <inkml:brush xml:id="br0">
      <inkml:brushProperty name="width" value="0.025" units="cm"/>
      <inkml:brushProperty name="height" value="0.025" units="cm"/>
      <inkml:brushProperty name="transparency" value="204"/>
    </inkml:brush>
  </inkml:definitions>
  <inkml:trace contextRef="#ctx0" brushRef="#br0">361 547 24575,'-39'21'0,"-9"4"0,-9 6 0,-9 8 0,-4 4 0,5-1 0,49-33 0</inkml:trace>
  <inkml:trace contextRef="#ctx0" brushRef="#br0" timeOffset="1">0 2082 24575,'14'5'0,"9"0"0,0 2 0,-1-2 0,-1 0 0,-1 0 0,0 1 0,-1 0 0,1 1 0,0 2 0,1 0 0,2 1 0,0 0 0,-2 0 0,0-2 0,-3 1 0,0-1 0,0 1 0,0-1 0,-1 0 0,-3-2 0,0-1 0,0 2 0,-1 0 0,2 0 0,0 0 0,2-2 0,0-3 0,1 0 0,-1-2 0,0 0 0,0 0 0,0 0 0,-1 0 0,-2 0 0,3 0 0,2 0 0,2-2 0,0-4 0,-1-4 0,-2-2 0,-3 0 0,3 4 0,-4 0 0,0 2 0,-2 0 0,-1-2 0,-1-1 0,1-1 0,0 0 0,0 1 0,0 2 0,0 0 0,1 1 0,1-1 0,1 0 0,-1 0 0,0 1 0,1 1 0,1 0 0,-1 0 0,3 0 0,1-1 0,3-2 0,2 2 0,2 0 0,2 1 0,2 1 0,-1-1 0,-2 0 0,-3 2 0,0 1 0,-3 2 0,-1 0 0,-3 0 0,-2 0 0,2 0 0,0 0 0,1 0 0,3-1 0,0-2 0,0 0 0,0-1 0,-3 0 0,0 1 0,-1-1 0,-2 1 0,1-2 0,-2 0 0,2 1 0,0-1 0,2 0 0,2-3 0,2 2 0,2-2 0,0 1 0,1-1 0,-1 0 0,0 1 0,0 0 0,1 2 0,-1-1 0,-1 1 0,-2 0 0,0 0 0,-3 2 0,-1-1 0,0 1 0,-2-1 0,-1 0 0,-1 2 0,-3-3 0,0 1 0,0 1 0,-2-1 0,2 0 0,0 0 0,-1-2 0,4 1 0,-8 1 0,3-1 0,-5 2 0,1-1 0,2-1 0,-1-2 0,3-3 0,-3 4 0,3-5 0,-5 9 0,1-7 0,-1 5 0,0-4 0,3 1 0,1 0 0,-3-2 0,0 1 0,0 0 0,1 0 0,3-1 0,-1-2 0,1-1 0,-2-2 0,2 0 0,1-2 0,-2 1 0,2 3 0,-2-1 0,-3 0 0,2-3 0,-2-1 0,2 1 0,0-1 0,-2 1 0,2 0 0,-1 0 0,1 1 0,1 0 0,-3 1 0,-1-1 0,-2 0 0,0-1 0,0 4 0,0 1 0,0 3 0,0 0 0,0-1 0,0-2 0,0-3 0,0-3 0,0-2 0,3 0 0,0 1 0,0 3 0,-1 0 0,-1-2 0,2-4 0,0-3 0,0 3 0,-2 4 0,-1 6 0,2 2 0,1 2 0,-1-3 0,3-1 0,-2-1 0,1-2 0,1-1 0,0 0 0,3-1 0,-1 0 0,-2-2 0,0 2 0,1-2 0,3 0 0,2 2 0,-3-1 0,-1 3 0,-2 1 0,0 1 0,-1 1 0,2 0 0,-1 1 0,-1 1 0,2 0 0,-1 0 0,3-1 0,-1-3 0,0-2 0,1-1 0,-1 1 0,-1 3 0,1 1 0,-1 0 0,0-1 0,1-1 0,-2 2 0,-1 1 0,0 2 0,-1 0 0,2 0 0,1 1 0,0-1 0,-1 2 0,-3 1 0,0-1 0,1 1 0,-1 0 0,0 2 0,-2 1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5"/>
    </inkml:context>
    <inkml:brush xml:id="br0">
      <inkml:brushProperty name="width" value="0.025" units="cm"/>
      <inkml:brushProperty name="height" value="0.025" units="cm"/>
      <inkml:brushProperty name="transparency" value="204"/>
    </inkml:brush>
  </inkml:definitions>
  <inkml:trace contextRef="#ctx0" brushRef="#br0">1341 597 24575,'0'-4'0,"0"1"0,0-2 0,0 0 0,0-2 0,2-3 0,2 0 0,3-2 0,-2 4 0,1-2 0,-1 4 0,-2 1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6"/>
    </inkml:context>
    <inkml:brush xml:id="br0">
      <inkml:brushProperty name="width" value="0.025" units="cm"/>
      <inkml:brushProperty name="height" value="0.025" units="cm"/>
      <inkml:brushProperty name="transparency" value="204"/>
    </inkml:brush>
  </inkml:definitions>
  <inkml:trace contextRef="#ctx0" brushRef="#br0">1068 214 24575,'-33'16'0,"0"1"0,6-4 0,6-3 0,0-2 0,3-1 0,1 0 0,-1 0 0,3 1 0,2-1 0,1 1 0,1 0 0,1 0 0,-1 2 0,2-1 0,-2 1 0,-1 0 0,-1-1 0,3-1 0,-1 0 0,1 0 0,-1 2 0,-3-1 0,-1 2 0,-1 1 0,-1-1 0,1 1 0,0 1 0,1 1 0,-2 2 0,-1 0 0,0-2 0,-3 1 0,2-2 0,-2 1 0,3 1 0,0-1 0,-1-1 0,-2 0 0,0 0 0,-4 1 0,-2 3 0,-3 2 0,-3 1 0,0 0 0,2 0 0,6-4 0,3-2 0,1-2 0,0-4 0,-2-1 0,-1-2 0,0 0 0,0 1 0,3-1 0,5 1 0</inkml:trace>
  <inkml:trace contextRef="#ctx0" brushRef="#br0" timeOffset="1">1 1255 24575,'10'5'0,"1"2"0,1 0 0,0 2 0,0-1 0,1-1 0,1 0 0,0 2 0,-1 1 0,2 1 0,0-1 0,-3-1 0,-1 0 0,-3-3 0,-1 0 0,0-1 0,-1 1 0,1 0 0,-1 0 0,2 1 0,0 0 0,-1 0 0,0 0 0,-1 0 0,-1 0 0,4-1 0,-4-1 0,2 0 0,-2-3 0,1 0 0,2-2 0,0 0 0,2 0 0,1 0 0,1 0 0,3 0 0,2 0 0,0 0 0,2 0 0,1 0 0,1 0 0,6 0 0,1 0 0,5 0 0,-1 0 0,-4 0 0,0 0 0,-5 0 0,0 0 0,1 0 0,-1 0 0,-2 0 0,-3-2 0,-2-3 0,-1-3 0,2-1 0,0-1 0,1-2 0,-1 0 0,1 0 0,-1-2 0,0 1 0,1 0 0,-3 1 0,0 2 0,-2 1 0,2 2 0,2-1 0,1 1 0,-2 0 0,0 1 0,0 0 0,1 0 0,3 0 0,1 2 0,1 1 0,-2 0 0,-1 0 0,2 0 0,2 1 0,0-3 0,0 0 0,1-1 0,-1 0 0,0 2 0,-3 1 0,-2-1 0,-1 0 0,-4 1 0,1 0 0,-1 3 0,0-1 0,1-2 0,-1 1 0,1-3 0,-1 2 0,1 1 0,-3 0 0,0 0 0,-1-1 0,0 0 0,2-1 0,0 0 0,0-1 0,-1-1 0,-1 1 0,-1 0 0,0-1 0,0-1 0,0 0 0,-1-1 0,0 0 0,-1 1 0,0 0 0,2 0 0,1-2 0,0-2 0,1-2 0,-1 0 0,-1 2 0,0-1 0,-1 0 0,0-1 0,2-2 0,1-2 0,3-2 0,2-1 0,0-1 0,1 1 0,-2-1 0,-3 1 0,-1-1 0,-2 1 0,0 2 0,2 0 0,0 1 0,0-3 0,0-1 0,0 0 0,0 3 0,0 2 0,0 1 0,-1 2 0,-1-3 0,0-1 0,1-2 0,3 1 0,-3 0 0,-1 0 0,2 0 0,0 1 0,1-1 0,-1 3 0,-2 1 0,1 1 0,4 0 0,-2 1 0,1-2 0,0-1 0,0 2 0,-2 0 0,-2 1 0,-4 4 0,1-1 0,-3 5 0,0-2 0,0 2 0,-3-2 0,0 2 0,0 0 0,-1 0 0,-2 1 0,-3-2 0,-4-3 0,-3-2 0,-1 0 0,2 2 0,1 3 0,3 0 0,1 0 0,1 0 0,0-2 0,-1 0 0,-1 0 0,0 1 0,0 2 0,2-1 0,0 0 0,5 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4"/>
    </inkml:context>
    <inkml:brush xml:id="br0">
      <inkml:brushProperty name="width" value="0.025" units="cm"/>
      <inkml:brushProperty name="height" value="0.025" units="cm"/>
      <inkml:brushProperty name="transparency" value="204"/>
    </inkml:brush>
  </inkml:definitions>
  <inkml:trace contextRef="#ctx0" brushRef="#br0">42 0 24575,'16'0'0,"1"0"0,10 2 0,9 3 0,16 4 0,11 6 0,4 3 0,-5 0 0,-12-2 0,-10-6 0,-14-1 0,-7-4 0,-5 2 0,-2-2 0,1 0 0,-1 0 0,-3-3 0,-1 5 0,-2-5 0,1 4 0,0-2 0,2 2 0,1 1 0,0 1 0,0-1 0,1 0 0,-1 0 0,1 0 0,0 2 0,-1 0 0,0 0 0,1-1 0,1 2 0,-2 1 0,0 0 0,-1 0 0,-1-1 0,0-1 0,0-2 0,1 2 0,2 1 0,-1 2 0,-2 1 0,-1-3 0,-2 0 0,1-1 0,-1 0 0,1 0 0,2 1 0,2 0 0,1 0 0,-2-1 0,1-1 0,-2 1 0,0 0 0,0 1 0,0-1 0,2-1 0,0 0 0,0 2 0,1 0 0,1 1 0,2 0 0,-1-1 0,0-2 0,-1-1 0,-1 0 0,1 1 0,1 1 0,0 0 0,2-2 0,-1 0 0,-1 0 0,2 0 0,-1-2 0,-2 0 0,1 0 0,-1 0 0,-2 0 0,-2 0 0,-3-1 0,-3-1 0,0 1 0,1 1 0,0 0 0,0 2 0,0 1 0,-3 0 0,0-1 0,0-1 0,0 0 0,0-1 0,-4 0 0,-3-1 0,-4 2 0,-2-1 0,1-1 0,2 0 0,-2-2 0,1 2 0,-2 1 0,6-3 0,-2 0 0,3-2 0,-2 0 0,-2 0 0,-1 0 0,-1 0 0,1 0 0,2 0 0,3 0 0,0 0 0,2 0 0,-1 0 0,-2 0 0,-1-2 0,-2-3 0,0 0 0,2-2 0,-1 2 0,-2 0 0,-2-1 0,-1-1 0,0-2 0,-1-1 0,1 0 0,-1 0 0,-1 0 0,1 2 0,0 1 0,1-1 0,3 2 0,1 0 0,2 0 0,-2 0 0,0 0 0,1-1 0,-3 1 0,0 0 0,-1-1 0,-1 1 0,-2-1 0,-2-1 0,-2-1 0,-3-2 0,0 0 0,0-1 0,-1-1 0,0 1 0,1-1 0,0 1 0,-5-2 0,0-2 0,0 2 0,1 0 0,3 3 0,1-2 0,-2-1 0,-2-2 0,-2-1 0,1 2 0,4-1 0,4 3 0,2-1 0,3 2 0,0 0 0,3 0 0,0 0 0,1-1 0,1 2 0,-1 0 0,-1 0 0,0-1 0,-2-3 0,3 0 0,0 0 0,0 3 0,5 2 0,0 2 0,4 2 0,4 2 0,0 1 0,2 2 0,1 1 0,0 0 0,1 0 0,0 0 0,-1 0 0,2 0 0,-2 0 0,-1-1 0,-2-3 0,-2 0 0,0 0 0,0 3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8"/>
    </inkml:context>
    <inkml:brush xml:id="br0">
      <inkml:brushProperty name="width" value="0.025" units="cm"/>
      <inkml:brushProperty name="height" value="0.025" units="cm"/>
      <inkml:brushProperty name="transparency" value="204"/>
    </inkml:brush>
  </inkml:definitions>
  <inkml:trace contextRef="#ctx0" brushRef="#br0">1189 0 24575,'-17'0'0,"0"0"0,-9 2 0,-10 3 0,-16 4 0,-11 6 0,-4 3 0,5 0 0,12-2 0,10-6 0,14-1 0,7-4 0,5 2 0,1-2 0,1 0 0,0 0 0,2-3 0,3 5 0,1-5 0,-1 4 0,0-2 0,-2 2 0,-1 1 0,0 1 0,-1-1 0,1 0 0,-1 0 0,1 0 0,-1 2 0,1 0 0,0 0 0,-1-1 0,-1 2 0,1 1 0,2 0 0,0 0 0,1-1 0,0-1 0,0-2 0,-1 2 0,-2 1 0,1 2 0,2 1 0,1-3 0,2 0 0,-1-1 0,1 0 0,-2 0 0,-1 1 0,-1 0 0,-2 0 0,1-1 0,1-1 0,0 1 0,1 0 0,1 1 0,-2-1 0,0-1 0,-1 0 0,-1 2 0,1 0 0,-3 1 0,0 0 0,-1-1 0,2-2 0,0-1 0,0 0 0,1 1 0,-3 1 0,2 0 0,-3-2 0,1 0 0,0 0 0,-1 0 0,2-2 0,0 0 0,1 0 0,0 0 0,2 0 0,2 0 0,3-1 0,2-1 0,2 1 0,-2 1 0,0 0 0,0 2 0,0 1 0,3 0 0,0-1 0,0-1 0,0 0 0,0-1 0,4 0 0,3-1 0,4 2 0,2-1 0,-2-1 0,0 0 0,1-2 0,-1 2 0,2 1 0,-6-3 0,2 0 0,-3-2 0,2 0 0,2 0 0,1 0 0,1 0 0,-1 0 0,-3 0 0,-1 0 0,-2 0 0,0 0 0,0 0 0,2 0 0,1-2 0,2-3 0,0 0 0,-2-2 0,1 2 0,2 0 0,2-1 0,1-1 0,0-2 0,1-1 0,-1 0 0,1 0 0,1 0 0,-1 2 0,0 1 0,-1-1 0,-3 2 0,-1 0 0,-2 0 0,1 0 0,1 0 0,0-1 0,2 1 0,0 0 0,1-1 0,1 1 0,2-1 0,1-1 0,4-1 0,1-2 0,2 0 0,-1-1 0,1-1 0,-1 1 0,1-1 0,-1 1 0,4-2 0,2-2 0,-1 2 0,-1 0 0,-4 3 0,1-2 0,1-1 0,2-2 0,1-1 0,0 2 0,-3-1 0,-5 3 0,-2-1 0,-3 2 0,0 0 0,-3 0 0,0 0 0,-1-1 0,-1 2 0,1 0 0,1 0 0,0-1 0,1-3 0,-1 0 0,-1 0 0,-1 3 0,-3 2 0,-2 2 0,-3 2 0,-3 2 0,-2 1 0,0 2 0,-2 1 0,0 0 0,-1 0 0,0 0 0,1 0 0,-2 0 0,2 0 0,0-1 0,4-3 0,0 0 0,1 0 0,0 3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69"/>
    </inkml:context>
    <inkml:brush xml:id="br0">
      <inkml:brushProperty name="width" value="0.025" units="cm"/>
      <inkml:brushProperty name="height" value="0.025" units="cm"/>
      <inkml:brushProperty name="transparency" value="204"/>
    </inkml:brush>
  </inkml:definitions>
  <inkml:trace contextRef="#ctx0" brushRef="#br0">1693 152 24575,'-3'6'0,"-6"10"0,-1 1 0,-2-3 0,2 2 0,0 0 0,1 1 0,-1 0 0,-1-1 0,-1-2 0,-4-1 0,1-2 0,0 1 0,2-1 0,2 1 0,2-1 0,-1-2 0,1 0 0,0-1 0,1 0 0,-1 2 0,-3 1 0,0 0 0,-1 0 0,-3 0 0,1-1 0,-2 0 0,-2-1 0,2-2 0,0 0 0,5-1 0,2 1 0,-1 0 0,-1-1 0,-3 0 0,2-1 0,1 1 0,1-2 0,0 1 0,-2 0 0,0-1 0,-4 2 0,7-3 0,-2 5 0,7-2 0,-3 1 0,-2 0 0,-6-2 0,-3 1 0,-3 2 0,-1 2 0,3 3 0,5 1 0,4-2 0,2-2 0,-2-2 0,0-1 0,0 0 0,-1 1 0,2 2 0,-3-1 0,1 0 0,0-2 0,-1-1 0,1 2 0,0 0 0,-1 0 0,2 1 0,0-1 0,-2 0 0,0 0 0,-5-1 0,-2-1 0,-2 1 0,-2 0 0,1 2 0,0 2 0,-5 2 0,0 1 0,-1-3 0,2 1 0,3 0 0,1 1 0,-5 0 0,0 0 0,0-1 0,2 1 0,6 0 0,4 2 0,2-3 0,0-1 0,-1-2 0,-2-1 0,-2 1 0,-1-2 0,1 0 0,-1 0 0,2 0 0,1 3 0,0-1 0,0 1 0,-1 2 0,2 1 0,0 1 0,2 1 0,9-8 0</inkml:trace>
  <inkml:trace contextRef="#ctx0" brushRef="#br0" timeOffset="1">2569 711 24575,'-6'-6'0,"-8"-9"0,-3-2 0,3 1 0,-1 2 0,1-1 0,1 2 0,-1 1 0,3 1 0,-2 3 0,-1-1 0,0-1 0,1-1 0,2 0 0,1 2 0,3 2 0,1 1 0,0 0 0,-1-1 0,-1-1 0,-2 0 0,0-1 0,-1 0 0,1 1 0,2-1 0,1 1 0,1 0 0,-1 0 0,-1 0 0,0-2 0,-2 2 0,2 0 0,1 1 0,2 0 0,2-2 0,-2 0 0,-3 0 0,1-1 0,-1 2 0,3-1 0,0 1 0,-3-1 0,-1-2 0,-1 3 0,3 1 0,3 3 0,2 0 0,0-1 0,-1 0 0,-3-2 0,-1 0 0,1 0 0,0 3 0,1-1 0,1 2 0,-1-1 0,-1-2 0,-2 1 0,2-1 0,0 2 0,1-1 0,-3 0 0,5 1 0,-6-4 0,5 1 0,-2-2 0,-2 1 0,0 2 0,1 0 0,-1 1 0,2 0 0,0-1 0,-4-1 0,0-1 0,-3 1 0,3 2 0,-1 3 0,5 2 0,-2-1 0,-3-2 0,5 1 0,-7-5 0,8 6 0,-6-4 0,7 5 0,-3 0 0,-1 0 0,0-2 0,-6-5 0,7 4 0,-6-4 0,8 7 0,-3 0 0,-2 0 0,-1 0 0,0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1"/>
    </inkml:context>
    <inkml:brush xml:id="br0">
      <inkml:brushProperty name="width" value="0.025" units="cm"/>
      <inkml:brushProperty name="height" value="0.025" units="cm"/>
      <inkml:brushProperty name="transparency" value="204"/>
    </inkml:brush>
  </inkml:definitions>
  <inkml:trace contextRef="#ctx0" brushRef="#br0">87 1437 24575,'2'-4'0,"0"-4"0,-1-1 0,1-2 0,1 2 0,-1-2 0,1 2 0,0 0 0,1-2 0,2 0 0,1 0 0,-1-2 0,-1-1 0,0-1 0,0-3 0,1 0 0,1-1 0,1 0 0,-1 1 0,1 0 0,-1 2 0,-1-2 0,0 2 0,-1 1 0,1-3 0,1 1 0,-1 0 0,2 2 0,-3 0 0,2 0 0,-2 0 0,0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0,3-1 0,0 1 0,0 0 0,-2-2 0,0-1 0,0-1 0,3 0 0,0 1 0,0-3 0,-2-7 0,-2 1 0,2 1 0,0 2 0,2 4 0,-2 0 0,-1 1 0,1 3 0,1 5 0,1-1 0,-1 2 0,1 0 0,-4 2 0,-2 0 0,0 1 0,0 2 0,0 0 0,-1-2 0,-2-2 0,0-1 0,2 0 0,0 3 0,0-1 0,1 1 0,-1-1 0,-1 1 0,0 0 0,0 0 0,0-1 0,1-2 0,0 1 0,-2 2 0,0 1 0,-1 1 0,-1 0 0,-1 0 0,1 0 0,0 0 0,-2 0 0,1 0 0,-2 0 0,1 0 0,-1 0 0,0 0 0,2 0 0,-1 0 0,1 0 0,-1 0 0,-1 0 0,1 0 0,0 0 0,1 0 0,2 0 0,1 1 0,0 2 0,-1 3 0,-1 0 0,-1 1 0,-1-2 0,-1-1 0,3 2 0,1 3 0,-1-4 0,0 2 0,-4-4 0,0 1 0,-1 2 0,1 0 0,1-1 0,1 2 0,0-2 0,0 1 0,1 1 0,0 1 0,1 1 0,0-2 0,1 1 0,2 1 0,0-1 0,0 1 0,1-1 0,-2 1 0,0 0 0,-1 3 0,0-1 0,2 0 0,-1 0 0,1-2 0,0 0 0,0 0 0,-1-1 0,0 0 0,0-1 0,-1 2 0,3 0 0,-4-2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6"/>
    </inkml:context>
    <inkml:brush xml:id="br0">
      <inkml:brushProperty name="width" value="0.025" units="cm"/>
      <inkml:brushProperty name="height" value="0.025" units="cm"/>
      <inkml:brushProperty name="transparency" value="204"/>
    </inkml:brush>
  </inkml:definitions>
  <inkml:trace contextRef="#ctx0" brushRef="#br0">2040 0 24575,'-3'6'0,"-3"-1"0,-3 1 0,-1 1 0,0 1 0,-1 0 0,2 0 0,0 0 0,0 0 0,0 1 0,1 0 0,-1 1 0,-1 2 0,-2 0 0,-2 1 0,1 1 0,0 0 0,-1 2 0,0 0 0,2-1 0,0 0 0,1-3 0,1-1 0,0-3 0,1-1 0,1-1 0,0 1 0,0 1 0,0-1 0,0 1 0,-1-1 0,2 0 0,-2 0 0,-2 0 0,0 2 0,-2 0 0,2 0 0,1-2 0,-1 0 0,0 0 0,-3 1 0,0 2 0,0 1 0,-3 1 0,2-1 0,-2 0 0,-1 2 0,0-1 0,-2 0 0,-1 1 0,-2-3 0,2 1 0,0-1 0,2-1 0,1-1 0,2-2 0,4-1 0,1-1 0,-1 0 0,0 0 0,-1 0 0,0-1 0,1 0 0,-1-1 0,0 1 0,0-1 0,0-2 0,3 0 0,0 1 0,2 1 0,0 0 0,-1 0 0,0-1 0,-2-1 0,0 2 0,0 2 0,-1 1 0,0-2 0,0 1 0,-2-1 0,-2 2 0,-2 1 0,0-1 0,17-4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7"/>
    </inkml:context>
    <inkml:brush xml:id="br0">
      <inkml:brushProperty name="width" value="0.025" units="cm"/>
      <inkml:brushProperty name="height" value="0.025" units="cm"/>
      <inkml:brushProperty name="transparency" value="204"/>
    </inkml:brush>
  </inkml:definitions>
  <inkml:trace contextRef="#ctx0" brushRef="#br0">1637 710 24575,'-2'1'0,"-11"15"0,1 3 0,1-1 0,1 0 0,0-2 0,1-2 0,1 1 0,-1-2 0,3-1 0,-1 0 0,0-2 0,0 0 0,-2 0 0,2-1 0,-2 2 0,1-2 0,-1 0 0,-4 1 0,0 0 0,-1 0 0,0 0 0,4-1 0,-1 0 0,0 0 0,-1-1 0,-2 2 0,0 1 0,1-1 0,-1-2 0,2 0 0,-1 1 0,-3 2 0,2 2 0,-1 1 0,1-1 0,1-1 0,0-1 0,0 1 0,-2-2 0,0-1 0,-2 1 0,1-1 0,0 2 0,-2 0 0,3 0 0,-3-1 0,2 0 0,-1 0 0,-3-3 0,0 0 0,-3 1 0,-1 1 0,0 1 0,1 1 0,-1 0 0,1 0 0,-1 0 0,1 2 0,-4 0 0,-2 1 0,1-2 0,0-1 0,5-1 0,-1-1 0,0 0 0,1-3 0,-1 1 0,1 1 0,2 0 0,1 0 0,2-2 0,1-1 0,-1 0 0,0 0 0,-2 0 0,-1 2 0,-3-1 0,2 1 0,2 0 0,0 0 0,-1 0 0,0-1 0,0 1 0,1 0 0,0 0 0,-1-1 0,13-4 0</inkml:trace>
  <inkml:trace contextRef="#ctx0" brushRef="#br0" timeOffset="1">3002 1238 24575,'-5'-4'0,"-5"-3"0,-2 1 0,-2 0 0,-1-1 0,3 1 0,-2 1 0,2-1 0,-1 1 0,1-1 0,2-2 0,-1 1 0,-3 0 0,-1 1 0,0 2 0,0-1 0,2 2 0,1 0 0,1-2 0,-2-2 0,1 0 0,-1-2 0,2 3 0,1 1 0,-2 0 0,0 0 0,1-2 0,0 0 0,2-1 0,1-1 0,-1-1 0,-3 0 0,0-1 0,-4-1 0,-2-1 0,0 0 0,0 2 0,3 2 0,4 2 0,1 2 0,1-1 0,1 0 0,0-2 0,0-1 0,0 0 0,-3-2 0,-2 0 0,-2-1 0,1 0 0,2 2 0,1 0 0,-1 1 0,1 1 0,-3 2 0,0 0 0,-1-3 0,0 1 0,2-1 0,-1 1 0,0 3 0,1 0 0,1 2 0,3-1 0,0-1 0,0 0 0,0-2 0,-1 2 0,1 0 0,0-2 0,-3 0 0,-4-6 0,6 8 0,-4-4 0,7 6 0,-3-2 0,1-2 0,0 2 0,0-2 0,-2 1 0,-3-1 0,-2-2 0,-1 1 0,2 1 0,1 0 0,1 0 0,2 0 0,-1 0 0,1-1 0,-3-1 0,7 3 0,-2 1 0,3 3 0,-3-2 0,0 0 0,-1-1 0,2-1 0,1-1 0,3 1 0,-1 2 0,2 0 0,0 1 0,1 1 0,2 1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9"/>
    </inkml:context>
    <inkml:brush xml:id="br0">
      <inkml:brushProperty name="width" value="0.025" units="cm"/>
      <inkml:brushProperty name="height" value="0.025" units="cm"/>
      <inkml:brushProperty name="transparency" value="204"/>
    </inkml:brush>
  </inkml:definitions>
  <inkml:trace contextRef="#ctx0" brushRef="#br0">64 1 24575,'-6'0'0,"-4"0"0,-6 0 0,-1 0 0,2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80"/>
    </inkml:context>
    <inkml:brush xml:id="br0">
      <inkml:brushProperty name="width" value="0.025" units="cm"/>
      <inkml:brushProperty name="height" value="0.025" units="cm"/>
      <inkml:brushProperty name="transparency" value="204"/>
    </inkml:brush>
  </inkml:definitions>
  <inkml:trace contextRef="#ctx0" brushRef="#br0">1256 1 24575,'-5'0'0,"-2"0"0,-1 2 0,-1 2 0,-4 1 0,-5 3 0,-7 2 0,-3 4 0,-4 5 0,0 1 0,4-1 0,1-2 0,3-1 0,1-2 0,2 0 0,0-2 0,3 1 0,3-1 0,0 1 0,3-1 0,-1-1 0,2-1 0,0-1 0,2-1 0,-1 0 0,-2 1 0,0 1 0,-5 2 0,1-1 0,2 2 0,0 1 0,3-2 0,1 1 0,-1-2 0,0-3 0,1 1 0,1 1 0,-2 1 0,-2 2 0,-1 1 0,-1-1 0,-1 1 0,1-2 0,-1 1 0,2 0 0,-1 0 0,0-2 0,1 2 0,1-1 0,1 0 0,0 1 0,0-2 0,-1 0 0,0 2 0,-2-2 0,1 0 0,-1 0 0,-2-1 0,3 2 0,0 0 0,1-2 0,0-1 0,-1 1 0,2-1 0,0-1 0,2 0 0,-2 2 0,0 0 0,3 1 0,1-1 0,2-2 0,3-1 0,1 0 0,2-1 0,0 0 0,0 0 0,0 0 0,0 1 0,0-5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2"/>
    </inkml:context>
    <inkml:brush xml:id="br0">
      <inkml:brushProperty name="width" value="0.025" units="cm"/>
      <inkml:brushProperty name="height" value="0.025" units="cm"/>
      <inkml:brushProperty name="transparency" value="204"/>
    </inkml:brush>
  </inkml:definitions>
  <inkml:trace contextRef="#ctx0" brushRef="#br0">1869 473 23772,'-5'12'182,"-8"12"-182,2-4 154,3-2-154,1-2 467,3-1-467,0-2 0,-1 2 0,-3 1 0,-1 0 0,-1 0 0,-1 0 0,-1-2 0,2 1 0,2 0 0,-1 0 0,2 0 0,-2 0 0,2 0 0,1-2 0,-1 1 0,0-3 0,1 1 0,-3 1 0,0 1 0,3 1 0,-2-2 0,4-2 0,-1 0 0,0 0 0,1 0 0,-1 1 0,1 2 0,0 0 0,1 2 0,0-1 0,1 0 0,0 0 0,2 0 0,0-1 0,0 1 0,0 2 0,0 1 0,0 2 0,0 0 0,0 4 0,0 5 0,0 1 0,0 2 0,0 0 0,0 0 0,0 3 0,0 1 0,0 0 0,0-4 0,0 0 0,0-3 0,0-3 0,0-3 0,0-2 0,2-1 0,1 1 0,2 0 0,1-1 0,0-2 0,-1-1 0,-1-1 0,1 0 0,-1 0 0,1-1 0,-2-1 0,-1 1 0,1 0 0,0-3 0,-1 1 0,0-1 0,-1 0 0,-1-1 0,0-1 0,0-1 0,0 0 0,0 0 0,0 0 0,0-1 0,0 1 0,0 0 0,0 0 0,0 0 0,0 0 0,0 1 0,0 1 0,0 1 0,0 2 0,0 0 0,0 1 0,0 2 0,0 1 0,0 2 0,0 0 0,0 1 0,-2-2 0,-3-1 0,-3 0 0,-3-2 0,-1 0 0,0 2 0,-2 0 0,-1 3 0,-1-1 0,0 0 0,0-2 0,-1 0 0,-3-1 0,-2 2 0,-1-1 0,-1 0 0,-4-2 0,0 0 0,0 0 0,0-1 0,5 0 0,-1-1 0,1 0 0,0-3 0,-1-5 0,0-1 0,1-2 0,-1 1 0,0 1 0,1 0 0,-1 2 0,1 0 0,-5 2 0,-3 1 0,-6 3 0,-9 5 0,-12 5 0,-8 4 0,-7 1 0,-2 0 0,2-3 0,2 0 0,4-4 0,4-4 0,7 2 0,5-3 0,9-1 0,9-4 0,6-4 0,4-3 0,-1 1 0,2-1 0,1-1 0,5-1 0,4 0 0,3 1 0,1 2 0,1 1 0,3-2 0,2 1 0,2-2 0,0 1 0,0 2 0,0 1 0,0 1 0,0 1 0,0 1 0,0 2 0,0 0 0,4 1 0,6-1 0,4-3 0,5-1 0,-1-2 0,0-2 0,1-2 0,1 1 0,-1-1 0,1 1 0,0-1 0,1-2 0,0 0 0,-1 0 0,-4 0 0,0 0 0,0 2 0,0 1 0,0 0 0,0 2 0,0-1 0,0 3 0,3 0 0,1 0 0,-1 0 0,1 1 0,-3 2 0,-1-1 0,-3 1 0,-2 0 0,-2-1 0,-1-1 0,0-2 0,2 1 0,2-1 0,-2 2 0,1 1 0,0-2 0,0 2 0,-1-1 0,0-1 0,-1 0 0,1-1 0,1-2 0,-2 1 0,0-1 0,0 2 0,-1 1 0,2 0 0,-1 0 0,-2-2 0,3 0 0,-1 0 0,2 2 0,2 0 0,2 0 0,3 0 0,1 1 0,1 0 0,0 0 0,0-2 0,2 0 0,0 1 0,-2-1 0,0 1 0,0 0 0,3 0 0,1 0 0,0-2 0,3 0 0,1 2 0,0-2 0,4-1 0,-4-2 0,0-2 0,-2 0 0,-6 0 0,-2 0 0,-1 0 0,0 0 0,0 0 0,1 0 0,0 0 0,1 0 0,1 0 0,0 0 0,2 0 0,-2-2 0,0-3 0,-3-1 0,2-2 0,1 1 0,1 0 0,2 0 0,0 0 0,0 0 0,1 1 0,-1-2 0,1 2 0,0 1 0,1-1 0,6-2 0,2 1 0,3-2 0,-2 1 0,-4-2 0,-3 2 0,-3 1 0,-1 1 0,0-1 0,1-1 0,3-2 0,1-1 0,4 3 0,0-1 0,-4 1 0,4-3 0,1-4 0,4 0 0,2 0 0,-3 2 0,0-1 0,1-1 0,5-3 0,4 0 0,4-1 0,-25 11 0</inkml:trace>
  <inkml:trace contextRef="#ctx0" brushRef="#br0" timeOffset="1">1887 472 24575,'-6'7'0,"1"0"0,-1-2 0,0-1 0,1 0 0,-2 0 0,1 1 0,0 1 0,2-1 0,0 0 0,0-2 0,2-1 0,0-2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4"/>
    </inkml:context>
    <inkml:brush xml:id="br0">
      <inkml:brushProperty name="width" value="0.025" units="cm"/>
      <inkml:brushProperty name="height" value="0.025" units="cm"/>
      <inkml:brushProperty name="transparency" value="204"/>
    </inkml:brush>
  </inkml:definitions>
  <inkml:trace contextRef="#ctx0" brushRef="#br0">1586 198 24575,'-20'8'0,"0"0"0,0 3 0,-1 0 0,1 3 0,-2 0 0,1 0 0,1 0 0,-1-3 0,2 0 0,-1-2 0,3-1 0,5 0 0,2 1 0,1 2 0,-2 0 0,1 1 0,0-1 0,3 0 0,-1 4 0,-1-1 0,2 3 0,-1-1 0,-1-2 0,0 0 0,0-2 0,1 0 0,1 0 0,2 1 0,2-1 0,-3 0 0,3 0 0,-3 1 0,0 1 0,0 1 0,-1 1 0,-1 0 0,1 0 0,1 0 0,1-1 0,2 0 0,-2 0 0,0 1 0,-1 2 0,-2 3 0,3 0 0,0-1 0,0 1 0,1-1 0,1 1 0,-2 1 0,1 3 0,1 7 0,-1 5 0,1 4 0,0 1 0,-2-2 0,0-1 0,2-1 0,1-5 0,1-4 0,-2-4 0,0-5 0,0 1 0,1-1 0,2 4 0,0 1 0,0 0 0,-2-1 0,-1-3 0,-1-2 0,2-1 0,2-1 0,0-2 0,-2 1 0,-1 2 0,-2 1 0,-1-1 0,0-1 0,0-2 0,2 0 0,-2 0 0,1 0 0,-3 0 0,0 1 0,1 0 0,0-3 0,0 2 0,-1-2 0,-2 1 0,0 1 0,-2-1 0,1 2 0,3-1 0,0-1 0,1-2 0,0 0 0,1 0 0,-1-1 0,-1 0 0,0 0 0,-1 1 0,2 1 0,-1-1 0,0 0 0,-2 1 0,0 0 0,1 1 0,1 0 0,0 1 0,0 0 0,-1-1 0,0 0 0,1-1 0,-3 0 0,0-1 0,-3 2 0,-3 1 0,-4 1 0,-3 1 0,1 1 0,1 1 0,2 0 0,1-1 0,1-2 0,-1-3 0,2-3 0,-1-1 0,0-1 0,2-1 0,2 0 0,1-3 0,-1 0 0,1-1 0,0 1 0,1-1 0,2-1 0,-1 0 0,-1-2 0,-3 0 0,-4 0 0,-1 2 0,-1 2 0,3 1 0,3 1 0,1-1 0,0 1 0,0-1 0,1 0 0,1 2 0,0 1 0,-1 3 0,0 1 0,1-1 0,-1-1 0,-1-2 0,-1-2 0,0 1 0,2 2 0,1 1 0,3 0 0,4 0 0,2 0 0,3 0 0,2-1 0,3-2 0,4 1 0,2-1 0,1 1 0,-1-3 0,-3-3 0,0 1 0,0-1 0,2 3 0,2 2 0,2-1 0,-1 1 0,-1-2 0,-2-3 0,-1 1 0,2-2 0,-1 1 0,1 1 0,2 1 0,0-1 0,2-1 0,-3 1 0,2 0 0,0-1 0,1 0 0,3-1 0,-1-1 0,3 0 0,1 0 0,1 0 0,1 0 0,1 0 0,-1 0 0,0 0 0,1 0 0,-1 0 0,1 0 0,-1 0 0,0 0 0,1-2 0,-1-3 0,0-3 0,1-2 0,-1 0 0,1-1 0,-3-2 0,-1 0 0,0-2 0,5-1 0,6 1 0,2-2 0,3-2 0,-4 1 0,-2-1 0,1 0 0,-2 0 0,0-1 0,-1 3 0,-3 4 0,-2 3 0,0 0 0,0 0 0,0 0 0,1 0 0,4 0 0,2 2 0,3 0 0,0 0 0,0-1 0,-3 1 0,-2 0 0,-3 3 0,-1 0 0,4 0 0,8-1 0,-15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75"/>
    </inkml:context>
    <inkml:brush xml:id="br0">
      <inkml:brushProperty name="width" value="0.025" units="cm"/>
      <inkml:brushProperty name="height" value="0.025" units="cm"/>
      <inkml:brushProperty name="transparency" value="204"/>
    </inkml:brush>
  </inkml:definitions>
  <inkml:trace contextRef="#ctx0" brushRef="#br0">336 449 24575,'-4'7'0,"-6"9"0,-3 1 0,2 1 0,0-3 0,3 0 0,4 2 0,0 1 0,0 1 0,-2-1 0,-2 0 0,-2 0 0,1 5 0,-2 2 0,-1 3 0,0 4 0,0-2 0,1-2 0,2-4 0,2-4 0,-1-4 0,2-1 0,1 0 0,2 1 0,2 3 0,1 2 0,-1 0 0,-1-2 0,-2 1 0,1-10 0,2 2 0,-1-7 0,0 1 0,0 3 0,-1 0 0,2 3 0,1 0 0,0 2 0,0 2 0,0 2 0,0-1 0,0-4 0,0-1 0,0 1 0,-1-2 0,-1 0 0,-1 2 0,1-2 0,-1 2 0,-1 1 0,1-2 0,1-2 0,-1 0 0,0-1 0,0 0 0,-2 1 0,1 2 0,1 0 0,-2 1 0,2 2 0,-2-2 0,0 0 0,2-1 0,-2-2 0,2 0 0,0 1 0,0-3 0,2-1 0,-2-1 0,0 1 0,1 0 0,1 2 0,0-3 0,-1 1 0,-2-1 0,0-1 0,0 1 0,2 1 0,1 2 0,1 0 0,0-2 0,0-1 0,0-1 0,0-1 0,-3 0 0,0 1 0,0 2 0,0 0 0,3 1 0,0-1 0,0-1 0,0-1 0,0 0 0,0-2 0,3 1 0,4-2 0,3 0 0,2-1 0,-1-1 0,0 0 0,2 0 0,2 0 0,0 0 0,-2 0 0,-1 0 0,0 0 0,3 0 0,4-3 0,3-3 0,-1-4 0,-4-2 0,-2-1 0,0 4 0,1 4 0,2 3 0,-2 0 0,-2 0 0,-2-1 0,-9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9"/>
    </inkml:context>
    <inkml:brush xml:id="br0">
      <inkml:brushProperty name="width" value="0.025" units="cm"/>
      <inkml:brushProperty name="height" value="0.025" units="cm"/>
      <inkml:brushProperty name="transparency" value="204"/>
    </inkml:brush>
  </inkml:definitions>
  <inkml:trace contextRef="#ctx0" brushRef="#br0">1487 87 24575,'-7'0'0,"-1"0"0,0 0 0,-1 0 0,1 0 0,1 0 0,0 0 0,1 0 0,-2 0 0,-1 0 0,0 0 0,-2 0 0,2 0 0,-1 0 0,0 0 0,0 0 0,-3 2 0,0 1 0,-3 0 0,-1-1 0,0-1 0,-1 2 0,-1-1 0,1 1 0,1-2 0,0 1 0,3 1 0,-1 0 0,0 0 0,-2 2 0,-3 2 0,-6 0 0,-3 1 0,1-2 0,1 1 0,4 1 0,-1 0 0,3 0 0,1-1 0,2 0 0,0 1 0,0-1 0,4 0 0,3 0 0,1-1 0,1 1 0,1-1 0,0-1 0,2 0 0,-1 0 0,-1-1 0,1 3 0,-1 0 0,2 0 0,0-1 0,1-2 0,0 1 0,0 0 0,0 3 0,-2-1 0,0 1 0,-1 1 0,-2 0 0,0 1 0,-1-1 0,1 0 0,2-1 0,1-2 0,1 2 0,-2 0 0,-3 1 0,-2 3 0,-4 0 0,-1 2 0,2-1 0,0-3 0,3-1 0,3-3 0,0 0 0,1-2 0,-2 1 0,-1 0 0,0 1 0,-1-2 0,-2 0 0,-2 0 0,-4 1 0,-2 2 0,0-1 0,-1 2 0,1-3 0,-1 0 0,1 2 0,0-2 0,2 1 0,4-1 0,4 0 0,4 0 0,1-2 0,1 1 0,-3-2 0,-3 2 0,-4 3 0,-4 0 0,-1 0 0,2-2 0,3 0 0,3-2 0,4 2 0,2 0 0,4 1 0,1 0 0,1 0 0,2 1 0,0-2 0,0 0 0,0 0 0,0-1 0,0 2 0,0 0 0,0 0 0,0 1 0,0-1 0,0 1 0,4-1 0,2-1 0,2 2 0,2-2 0,-1 1 0,1 1 0,-1-2 0,0 2 0,-1-3 0,0 0 0,1 1 0,0 0 0,0 0 0,1 0 0,-1-1 0,1-1 0,0 1 0,0-1 0,0 1 0,-1 0 0,-2 0 0,2 0 0,-4-1 0,5 2 0,-3-1 0,1 3 0,1 0 0,1 2 0,1 0 0,0 2 0,2 1 0,1 1 0,1 1 0,3 2 0,2 2 0,1 3 0,3-1 0,-1 1 0,-2-1 0,-5 0 0,-4-4 0,-5-3 0,0-4 0,1-2 0,-1 1 0,3 0 0,-2 1 0,1 2 0,-1-1 0,1 0 0,-1-1 0,2-1 0,2 1 0,1 3 0,5 4 0,7 3 0,1 2 0,2 1 0,-3-1 0,-4-2 0,-3-4 0,0-2 0,-1-2 0,1-1 0,2 3 0,6 1 0,3 3 0,6 3 0,3 0 0,2 2 0,0-2 0,-5-3 0,-6-4 0,-4-1 0,-3-4 0,-4-3 0,-3 0 0,-4-3 0,1 1 0,2-1 0,0-2 0,-1 0 0,0 0 0,1 0 0,2 0 0,-1 0 0,3 0 0,-9 0 0,4 0 0,-6-2 0,2-3 0,-1-1 0,-2-2 0,-3 2 0,1-1 0,0-2 0,1 1 0,-1-1 0,-1 1 0,-2 1 0,-1-1 0,1 1 0,2 0 0,0 1 0,1 1 0,0 1 0,1 0 0,0 1 0,-1-2 0,0 1 0,1-1 0,0 1 0,4-1 0,-4 3 0,4-1 0,-2 3 0,2 0 0,0 0 0,0 0 0,0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5"/>
    </inkml:context>
    <inkml:brush xml:id="br0">
      <inkml:brushProperty name="width" value="0.025" units="cm"/>
      <inkml:brushProperty name="height" value="0.025" units="cm"/>
      <inkml:brushProperty name="transparency" value="204"/>
    </inkml:brush>
  </inkml:definitions>
  <inkml:trace contextRef="#ctx0" brushRef="#br0">979 152 24575,'3'6'0,"7"10"0,0 1 0,2-3 0,-2 2 0,-1 0 0,1 1 0,-1 0 0,2-1 0,2-2 0,2-1 0,1-2 0,-1 1 0,-3-1 0,-1 1 0,-1-1 0,0-2 0,-2 0 0,1-1 0,0 0 0,0 2 0,2 1 0,2 0 0,0 0 0,2 0 0,0-1 0,3 0 0,0-1 0,0-2 0,-2 0 0,-4-1 0,-2 1 0,1 0 0,2-1 0,1 0 0,0-1 0,-3 1 0,0-2 0,0 1 0,2 0 0,1-1 0,2 2 0,-5-3 0,0 5 0,-6-2 0,3 1 0,3 0 0,4-2 0,5 1 0,2 2 0,1 2 0,-4 3 0,-4 1 0,-3-2 0,-3-2 0,2-2 0,0-1 0,0 0 0,0 1 0,0 2 0,2-1 0,-1 0 0,0-2 0,0-1 0,0 2 0,0 0 0,1 0 0,-2 1 0,0-1 0,2 0 0,1 0 0,3-1 0,4-1 0,0 1 0,3 0 0,-1 2 0,1 2 0,3 2 0,2 1 0,-1-3 0,0 1 0,-5 0 0,1 1 0,3 0 0,1 0 0,1-1 0,-4 1 0,-5 0 0,-3 2 0,-3-3 0,0-1 0,1-2 0,2-1 0,1 1 0,3-2 0,-3 0 0,3 0 0,-4 0 0,0 3 0,0-1 0,1 1 0,-1 2 0,0 1 0,-1 1 0,-3 1 0,-7-8 0</inkml:trace>
  <inkml:trace contextRef="#ctx0" brushRef="#br0" timeOffset="1">103 711 24575,'6'-6'0,"8"-9"0,3-2 0,-2 1 0,-1 2 0,1-1 0,-3 2 0,2 1 0,-2 1 0,1 3 0,0-1 0,1-1 0,0-1 0,-3 0 0,-1 2 0,-4 2 0,0 1 0,0 0 0,1-1 0,2-1 0,0 0 0,1-1 0,2 0 0,-2 1 0,-3-1 0,0 1 0,-1 0 0,2 0 0,-1 0 0,2-2 0,1 2 0,-2 0 0,-2 1 0,-1 0 0,-2-2 0,3 0 0,2 0 0,-1-1 0,0 2 0,-2-1 0,0 1 0,4-1 0,-1-2 0,2 3 0,-3 1 0,-3 3 0,-1 0 0,-1-1 0,1 0 0,2-2 0,3 0 0,-2 0 0,0 3 0,-2-1 0,1 2 0,0-1 0,0-2 0,3 1 0,-2-1 0,1 2 0,-2-1 0,2 0 0,-3 1 0,4-4 0,-4 1 0,2-2 0,3 1 0,-1 2 0,-2 0 0,2 1 0,-1 0 0,-1-1 0,3-1 0,1-1 0,3 1 0,-2 2 0,-1 3 0,-3 2 0,0-1 0,4-2 0,-5 1 0,8-5 0,-9 6 0,5-4 0,-5 5 0,2 0 0,1 0 0,-1-2 0,8-5 0,-9 4 0,7-4 0,-7 7 0,2 0 0,2 0 0,1 0 0,0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8"/>
    </inkml:context>
    <inkml:brush xml:id="br0">
      <inkml:brushProperty name="width" value="0.025" units="cm"/>
      <inkml:brushProperty name="height" value="0.025" units="cm"/>
      <inkml:brushProperty name="transparency" value="204"/>
    </inkml:brush>
  </inkml:definitions>
  <inkml:trace contextRef="#ctx0" brushRef="#br0">742 29 24575,'-61'11'0,"-1"-1"0,25-4 0,-19 0 0,-12 10 0,-4 26 0,-2 14 0,15-8 0,6-1 0,-16 3 0,-14 10 0,35-18 0,48-30 0,0-6 0,0 0 0,2-1 0,0 3 0,4 1 0,4-1 0,-3-2 0,5-1 0,-6-3 0,4 0 0,0 0 0,4 1 0,0-1 0,0 0 0,0-1 0,-3-1 0,-1 0 0,-2 2 0,1 1 0,1 1 0,1 0 0,0-2 0,-1-1 0,4 2 0,11 0 0,11 3 0,8 3 0,3 2 0,-5 4 0,-7-1 0,-7 0 0,-9-2 0,-8-5 0,-4 0 0,-2-4 0,0 1 0,1 0 0,3 1 0,7 2 0,5 2 0,4 4 0,0 1 0,-4 1 0,0-2 0,-4-3 0,-3-5 0,-2-3 0,-4-2 0,-1 2 0,0 0 0,0 0 0,-2 0 0,2-2 0,-1 0 0,0 0 0,0 0 0,0-3 0,1-4 0,3-3 0,-1-4 0,-2-2 0,-2-1 0,-4-3 0,-1 0 0,0-1 0,0 2 0,0 1 0,0 2 0,0 3 0,0 2 0,0 2 0,0 2 0,0 1 0,0-1 0,0-1 0,0 0 0,0 0 0,0 1 0,0-1 0,0-1 0,0-1 0,0-1 0,0 1 0,0 0 0,0 2 0,0 1 0,0-1 0,0-3 0,0-4 0,0-1 0,0-2 0,0 0 0,0-2 0,0 0 0,0 2 0,0 3 0,0 4 0,0 4 0,0-1 0,0 1 0,1 2 0,2 3 0,-1 0 0,2-2 0,-1-2 0,-1-2 0,0-4 0,-2-8 0,0-8 0,0-4 0,0-2 0,0 16 0,0 1 0,0 14 0,0-1 0,-1 1 0,-6 1 0,2 2 0,-5 0 0,5 0 0,-1 0 0,-1 1 0,2 3 0,-1 2 0,1 2 0,0 2 0,-1-1 0,-2 2 0,3-5 0,-3 1 0,3-4 0,-2 0 0,1-1 0,1-2 0,2 0 0,1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9"/>
    </inkml:context>
    <inkml:brush xml:id="br0">
      <inkml:brushProperty name="width" value="0.025" units="cm"/>
      <inkml:brushProperty name="height" value="0.025" units="cm"/>
      <inkml:brushProperty name="transparency" value="204"/>
    </inkml:brush>
  </inkml:definitions>
  <inkml:trace contextRef="#ctx0" brushRef="#br0">1829 37 24575,'-8'0'0,"0"0"0,-4 0 0,0 1 0,0 2 0,-1 1 0,-1 1 0,0-2 0,-1 1 0,-2-2 0,-2 1 0,-3-1 0,-2-1 0,1 1 0,0 0 0,2 1 0,2-1 0,4-2 0,2 0 0,3 0 0,3 0 0,0 0 0,0 0 0,1 0 0,-2 0 0,0 0 0,0 0 0,-1 0 0,1 0 0,1 0 0,0 0 0,1 0 0,-2 0 0,-1 0 0,0 0 0,-2 0 0,2 0 0,-1 0 0,0 0 0,0 0 0,-3 2 0,0 1 0,-3 0 0,-1-1 0,0-1 0,-1 2 0,-1-1 0,1 1 0,1-2 0,0 2 0,3-1 0,-1 1 0,0 0 0,-2 2 0,-3 2 0,-6 0 0,-3 1 0,1-2 0,1 1 0,4 2 0,-1-2 0,3 1 0,1-1 0,2 0 0,0 1 0,0-1 0,4 0 0,3 0 0,1-1 0,1 1 0,1-1 0,0-1 0,2 0 0,-1 0 0,-1 0 0,1 1 0,-1 1 0,2 0 0,0-1 0,1-2 0,0 1 0,0 0 0,0 3 0,-2 0 0,0-1 0,-1 2 0,-2 0 0,0 1 0,-1 0 0,1-1 0,2-2 0,1-1 0,1 2 0,-2 1 0,-3-1 0,-2 4 0,-4 0 0,-1 2 0,2-1 0,0-3 0,3-1 0,3-3 0,0 0 0,1-2 0,-2 1 0,-1 0 0,0 1 0,-1-2 0,-2 0 0,-2 1 0,-4-1 0,-2 3 0,0-1 0,-1 2 0,1-3 0,-1 0 0,1 2 0,0-2 0,2 1 0,4-1 0,4 0 0,4 0 0,1-2 0,1 1 0,-3-2 0,-3 3 0,-4 1 0,-4 1 0,-1 1 0,2-4 0,3 1 0,3-2 0,4 2 0,2 0 0,4 1 0,1 0 0,1 0 0,2 1 0,0-2 0,0 0 0,0 0 0,0-1 0,0 2 0,0 0 0,0 0 0,0 1 0,0-1 0,0 1 0,4-1 0,2 0 0,2 0 0,2-1 0,-1 1 0,1 1 0,-1-2 0,0 2 0,-1-3 0,0 0 0,1 1 0,0 0 0,0 0 0,1 0 0,-1-1 0,1-1 0,0 1 0,0-1 0,0 1 0,-1 0 0,-2 0 0,2 0 0,-4 0 0,5 0 0,-3 0 0,1 3 0,1 1 0,1 0 0,1 2 0,0 0 0,2 2 0,1 1 0,1 1 0,3 2 0,2 2 0,1 3 0,3-1 0,-1 1 0,-2 0 0,-5-2 0,-4-3 0,-5-3 0,0-4 0,1-2 0,-1 1 0,3 0 0,-2 1 0,1 2 0,-1-1 0,1 0 0,-1-1 0,2-1 0,2 1 0,1 3 0,5 4 0,7 3 0,1 2 0,2 1 0,-3-1 0,-4-2 0,-3-3 0,0-4 0,-1-1 0,1-1 0,2 3 0,6 1 0,3 3 0,6 3 0,3 0 0,2 2 0,0-2 0,-5-3 0,-6-4 0,-4-1 0,-3-4 0,-4-3 0,-3 0 0,-4-3 0,1 1 0,2-1 0,0-2 0,-1 0 0,0 0 0,1 0 0,2 0 0,-1 0 0,3 0 0,-9 0 0,4 0 0,-6-2 0,2-3 0,-1-1 0,-2-2 0,-3 2 0,1-1 0,0-2 0,1 1 0,-1-1 0,-1 1 0,-2 1 0,-1-1 0,1 1 0,2 0 0,0 1 0,1 1 0,0 1 0,1 0 0,0 1 0,-1-1 0,0-1 0,1 0 0,0 1 0,4-1 0,-4 3 0,4-1 0,-2 3 0,2 0 0,0 0 0,0 0 0,0 0 0,-1 0 0,1-1 0,0-1 0,2-1 0,1-2 0,0 2 0,-1 1 0,-1 1 0,0 0 0,-1-1 0,-1 0 0,3 0 0,-1-1 0,1 0 0,-2-2 0,1-1 0,0 0 0,1 0 0,0-1 0,0 2 0,-1-3 0,-2 0 0,0 0 0,-2 0 0,0 0 0,-1 0 0,-2 0 0,-1-2 0,1 0 0,2-4 0,6-1 0,4-2 0,-3-3 0,-1 2 0,-6-1 0,-1 4 0,-2-1 0,-2-5 0,2-4 0,1-4 0,1 1 0,-2 0 0,-2 4 0,3 4 0,0 2 0,0 6 0,-1 0 0,-2 2 0,0-1 0,0 1 0,0-1 0,0 2 0,0 0 0,1 0 0,2-1 0,1 0 0,2-1 0,-1 0 0,-3 1 0,-1 1 0,1-1 0,1-2 0,1-1 0,-2 0 0,-2 2 0,0 0 0,0 0 0,0-3 0,0-1 0,0 0 0,0 3 0,2 3 0,1 1 0,0 0 0,-1-1 0,-2-1 0,0 1 0,0-1 0,0 0 0,0-1 0,0 0 0,0 1 0,1-2 0,2-1 0,0 0 0,-1-2 0,-1-2 0,-1-3 0,0-5 0,0-4 0,0 1 0,0 2 0,0 4 0,0 4 0,0 0 0,0 1 0,0-2 0,0 4 0,0 2 0,0 3 0,0 0 0,0 0 0,0 3 0,0-2 0,0 5 0,0-2 0,0 1 0,0 1 0,0 0 0,0 0 0,0 0 0,0 1 0,0-1 0,0 0 0,0 0 0,0-1 0,0 2 0,0-1 0,0-1 0,0 0 0,0 0 0,0 0 0,0 1 0,0-2 0,0 1 0,0-1 0,0-1 0,0 1 0,-1 0 0,-2 0 0,1-1 0,0 0 0,1-2 0,-2 1 0,1 1 0,-1 0 0,1 2 0,-1 2 0,-1 1 0,-1 2 0,0 0 0,-1 0 0,1 0 0,0 0 0,1 0 0,2 0 0,0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0"/>
    </inkml:context>
    <inkml:brush xml:id="br0">
      <inkml:brushProperty name="width" value="0.025" units="cm"/>
      <inkml:brushProperty name="height" value="0.025" units="cm"/>
      <inkml:brushProperty name="transparency" value="204"/>
    </inkml:brush>
  </inkml:definitions>
  <inkml:trace contextRef="#ctx0" brushRef="#br0">2543 37 24575,'-2'4'0,"-4"0"0,-6 2 0,-2 2 0,-2 0 0,0 0 0,0-1 0,1-1 0,3-1 0,1-1 0,1-2 0,0 0 0,-2 1 0,1-1 0,-3 3 0,0 0 0,1 0 0,0 0 0,1-2 0,0 1 0,-1-2 0,0 3 0,-4 0 0,0 0 0,-1 1 0,1-1 0,2 0 0,0-3 0,2 1 0,-1 0 0,2-1 0,2 1 0,-2-3 0,6 0 0,-3 2 0,4 1 0,-1 1 0,-1 1 0,-1-3 0,0 0 0,1 1 0,-1-1 0,0 0 0,-1-1 0,-2-1 0,-2 1 0,-1 1 0,-3 1 0,1-1 0,0 0 0,-1 0 0,2 0 0,-2 1 0,-1-1 0,1 1 0,-3-1 0,2 1 0,-1 0 0,2 0 0,0 2 0,-3 0 0,3-1 0,0 0 0,2-1 0,1-1 0,0 0 0,1-2 0,0 0 0,-1 0 0,0 2 0,0 1 0,-1-1 0,0 1 0,1-3 0,1 0 0,2 1 0,1 1 0,-1 1 0,1-1 0,-1 0 0,1-2 0,-1 0 0,-1 0 0,1 1 0,1 1 0,0 0 0,-1 0 0,-1 0 0,-1 0 0,1 1 0,1-1 0,0-1 0,1-1 0,1 3 0,1-1 0,-1 1 0,1 0 0,-2 0 0,4-1 0,-4 1 0,5-1 0,-2 0 0,1 0 0,1 0 0,-2 0 0,-1 1 0,-2 1 0,-2-1 0,0 1 0,1 3 0,-1 0 0,-2 0 0,-2 0 0,2 1 0,0 1 0,3 1 0,2-2 0,1 0 0,0 0 0,0-1 0,-1 0 0,0-1 0,1 0 0,3-1 0,-1-1 0,0 0 0,-1 0 0,1 0 0,0 1 0,1 0 0,2-1 0,-4 0 0,3 0 0,-3 1 0,2 0 0,-1 2 0,-1 2 0,1-3 0,-1 2 0,3-4 0,-2 1 0,0 0 0,0 2 0,-1-2 0,-1 1 0,-1 1 0,-1-1 0,1 2 0,2-2 0,0-1 0,1 0 0,0 0 0,-1 2 0,-1 0 0,0-1 0,-1-1 0,1-1 0,0-1 0,0 1 0,0 2 0,-2-1 0,1 1 0,-4 0 0,-1-1 0,1 2 0,-1 0 0,1 2 0,-1-2 0,-1 2 0,0 0 0,-1-1 0,1-1 0,1 0 0,0-1 0,3 0 0,0 1 0,-1-2 0,0 1 0,1-1 0,2 0 0,0 0 0,-2 0 0,-1 2 0,-5-2 0,0 1 0,0 0 0,-1-1 0,3 0 0,1-1 0,2 0 0,-2-2 0,-3 3 0,-2 0 0,-3 1 0,-1 1 0,0-1 0,-1 0 0,-1 3 0,-3-1 0,-1 1 0,2 1 0,3-3 0,4 0 0,4-2 0,2-1 0,2 0 0,2 1 0,1-1 0,0 0 0,1 2 0,1-2 0,-1 2 0,-2 2 0,5-3 0,-4 4 0,4-4 0,0 3 0,1-1 0,2 1 0,2 0 0,0-1 0,0 2 0,0-1 0,0 0 0,0 0 0,0-1 0,0-1 0,0 0 0,0 2 0,0 0 0,0 1 0,0-1 0,0 0 0,0 0 0,0-1 0,0 1 0,0 0 0,2-1 0,0 1 0,1 0 0,2 1 0,-1-1 0,1-1 0,2 1 0,-1 0 0,2 1 0,0-1 0,0 0 0,0 0 0,1 1 0,-1 0 0,1 2 0,0-1 0,2 0 0,0-1 0,2 0 0,-2-1 0,0 0 0,1 3 0,-1 1 0,0 0 0,-1 0 0,0-2 0,1-1 0,1 0 0,0 1 0,1-1 0,-1-1 0,1 1 0,-1-1 0,-1 2 0,1-1 0,0 2 0,1 0 0,2 0 0,0 2 0,0 0 0,0 2 0,-1-1 0,0-1 0,-2-3 0,-2-1 0,0 0 0,1 0 0,-1-2 0,-1 2 0,2-1 0,-1 0 0,0 2 0,0 0 0,1 1 0,0 0 0,1 0 0,0-1 0,0 3 0,2 2 0,1 1 0,3 2 0,0-2 0,-2 0 0,-1 0 0,-1-2 0,-2 0 0,1 0 0,-1 1 0,-2-1 0,2-1 0,-1-1 0,0 0 0,-2 0 0,-1 0 0,1 2 0,3 2 0,3 3 0,0 2 0,1-1 0,-1 1 0,1-2 0,0-1 0,-2-2 0,-1-3 0,-1-1 0,0-2 0,-1 1 0,3-1 0,1 0 0,0 1 0,6 2 0,2 4 0,8 6 0,5 4 0,-2-1 0,3 0 0,-7-3 0,-4-5 0,-3-2 0,-8-5 0,1-4 0,-2-2 0,-1-3 0,-3 1 0,-1-1 0,1 0 0,1-1 0,0-1 0,3 3 0,0-1 0,1 1 0,1-1 0,-2-2 0,2 0 0,1 0 0,0 0 0,3 0 0,0 0 0,-1 0 0,-1 0 0,-2 0 0,-2 0 0,1 0 0,-2 0 0,-1 0 0,1 0 0,1 0 0,2 0 0,0 0 0,-2 0 0,-1 0 0,-2 0 0,1 0 0,-1 0 0,3-1 0,1-1 0,-1-2 0,3-1 0,-1 0 0,2 0 0,2 2 0,4-1 0,7-1 0,5-3 0,4 0 0,-1 0 0,-6 2 0,-4-1 0,-5 0 0,-1 1 0,-3-2 0,-4 2 0,-4-1 0,-2 1 0,-3-2 0,-1-2 0,2-1 0,-1 0 0,1 2 0,-1 2 0,0-1 0,0 0 0,-1 0 0,-1 0 0,0 0 0,1 0 0,0-3 0,-2-1 0,2 0 0,-3-1 0,0 1 0,1 2 0,1 1 0,1 0 0,0 4 0,0-4 0,-1 4 0,1-2 0,0 0 0,1-1 0,0 2 0,0 1 0,-1-1 0,1 0 0,-1-1 0,2 3 0,0-1 0,2 0 0,0 2 0,1-2 0,0 1 0,0-2 0,3-2 0,0-1 0,3 2 0,3 0 0,-3 0 0,3 0 0,-3 0 0,1 0 0,0 0 0,1 1 0,0 2 0,-1 0 0,2-3 0,-9 3 0,-1-6 0,-7 7 0,2-4 0,-2 3 0,0-2 0,0-1 0,-1-1 0,3 2 0,0-2 0,3 0 0,0 0 0,-1-3 0,-2 2 0,-1 0 0,-1-2 0,0 2 0,2 1 0,-1-2 0,0 0 0,2-3 0,-3-1 0,-1 2 0,-1 2 0,-1 0 0,2 2 0,1-2 0,-1-1 0,0-2 0,-1-3 0,-1-3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0,-1-1 0,0-2 0,0-1 0,3-1 0,0 2 0,0-1 0,-1 0 0,-2-2 0,-1 1 0,-1 0 0,1 1 0,2 2 0,1 1 0,1 1 0,-2 2 0,-1-2 0,0 1 0,-1 1 0,1-1 0,1 2 0,0-1 0,0 2 0,0-2 0,-1-1 0,1 0 0,-3-1 0,4 3 0,-5 0 0,3 0 0,-1 0 0,-1-1 0,0-1 0,1 1 0,-2 1 0,2 0 0,0 1 0,2-1 0,1 0 0,-2-3 0,-1 3 0,-3-5 0,3 5 0,-2 0 0,2 3 0,-1-1 0,1 0 0,0-1 0,-1-3 0,3 3 0,-3-4 0,3 4 0,-2-1 0,-1 2 0,1 0 0,-1 2 0,0 0 0,1-1 0,1-2 0,0 0 0,0-2 0,0 1 0,1 0 0,0 2 0,0-2 0,-1 1 0,0 1 0,1 0 0,-3 0 0,-1-2 0,1 0 0,-1 0 0,2-2 0,0 3 0,-1-5 0,3 4 0,0-1 0,2 1 0,0-1 0,0-1 0,-5 1 0,2 1 0,-6 2 0,5 2 0,-1-1 0,3-1 0,2-2 0,0 0 0,0 2 0,0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1"/>
    </inkml:context>
    <inkml:brush xml:id="br0">
      <inkml:brushProperty name="width" value="0.025" units="cm"/>
      <inkml:brushProperty name="height" value="0.025" units="cm"/>
      <inkml:brushProperty name="transparency" value="204"/>
    </inkml:brush>
  </inkml:definitions>
  <inkml:trace contextRef="#ctx0" brushRef="#br0">2007 0 24575,'0'5'0,"-2"2"0,-2 3 0,-2 0 0,-3 1 0,0-1 0,-1-1 0,-1-1 0,0 0 0,-2-1 0,-1 1 0,-1 1 0,3 0 0,-1-1 0,2-1 0,1-1 0,-1-1 0,2 0 0,-1 0 0,-1 1 0,1-2 0,0 0 0,1-1 0,0 2 0,-1 0 0,-1 2 0,-1-1 0,0-1 0,-3-1 0,-2-2 0,0 0 0,-2 1 0,2 0 0,1 1 0,1-1 0,2 2 0,0 1 0,1-1 0,0 0 0,1-3 0,1 1 0,0-1 0,0 1 0,0 2 0,-2-2 0,1 0 0,-3 2 0,-1-2 0,1 1 0,1-1 0,-1-1 0,-1 3 0,-2-2 0,1-1 0,-1 0 0,-2-2 0,1 3 0,-1-1 0,-1 1 0,-1 1 0,-1-1 0,3 0 0,1 1 0,1-1 0,1 2 0,0 0 0,0-3 0,1 0 0,1-2 0,3 0 0,3 2 0,-1 1 0,-1 0 0,-3-1 0,0 0 0,1 0 0,1 1 0,1-2 0,2-1 0,-1 0 0,1 2 0,-4 1 0,5-1 0,-4 0 0,5 0 0,-1 1 0,-1-1 0,1 1 0,1-2 0,0 2 0,-1-1 0,-2 1 0,0-3 0,-1 0 0,1 0 0,1 0 0,2 0 0,-1 0 0,1 0 0,0 0 0,0 0 0,1 0 0,1 0 0,-2 0 0,1 0 0,-2 2 0,2 0 0,0 1 0,-1 1 0,1-2 0,1 1 0,-1 0 0,1-1 0,-1 1 0,1-1 0,0 0 0,1 2 0,-2-1 0,-1 0 0,1 1 0,-1-1 0,2 1 0,-1-1 0,1 1 0,0-1 0,0 4 0,0-4 0,-1 2 0,2-3 0,-1 0 0,2 2 0,-2-1 0,0 0 0,2 1 0,-2-1 0,1 2 0,-1-3 0,0 5 0,0-6 0,-1 7 0,1-7 0,-1 5 0,1-4 0,0 1 0,-1 0 0,0-1 0,0 1 0,1 0 0,0 0 0,0-1 0,0 0 0,0-2 0,-1 0 0,1 4 0,-1-3 0,1 5 0,-4-3 0,4-1 0,-5 0 0,5 0 0,-2 1 0,0-1 0,0-1 0,-1-1 0,2 2 0,-2 0 0,-1 1 0,1-1 0,0 0 0,1 1 0,1-1 0,-1 2 0,0-1 0,0-1 0,1 2 0,-1-1 0,0 0 0,0-1 0,0-2 0,1 5 0,1-4 0,-3 3 0,1-4 0,-3 0 0,1 0 0,-2 0 0,0 0 0,2 0 0,-1 0 0,0 1 0,1 1 0,0 0 0,0 0 0,1 0 0,-1 1 0,0-1 0,0 2 0,0-1 0,-2-1 0,-1 2 0,-2-2 0,2 1 0,-2 2 0,-1 0 0,-1 0 0,-1-1 0,1 0 0,0 0 0,0-2 0,1 1 0,1-1 0,3 0 0,0 1 0,2 0 0,-1-1 0,0 2 0,1-1 0,-1-1 0,0 0 0,0 1 0,1 0 0,0-1 0,0 1 0,2-2 0,2 2 0,0-1 0,2 0 0,0-2 0,0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2"/>
    </inkml:context>
    <inkml:brush xml:id="br0">
      <inkml:brushProperty name="width" value="0.025" units="cm"/>
      <inkml:brushProperty name="height" value="0.025" units="cm"/>
      <inkml:brushProperty name="transparency" value="204"/>
    </inkml:brush>
  </inkml:definitions>
  <inkml:trace contextRef="#ctx0" brushRef="#br0">3539 0 24575,'-6'0'0,"2"0"0,-2 0 0,1 0 0,2 0 0,-1 0 0,0 0 0,0 0 0,-1 0 0,0 0 0,1 0 0,0 0 0,0 0 0,0 0 0,1 1 0,0 1 0,0 1 0,-1-2 0,-1 0 0,1-1 0,0 0 0,1 1 0,-4 2 0,4-1 0,-4-1 0,3-1 0,0 0 0,0 0 0,0 0 0,1 2 0,-4 0 0,3 0 0,-3 0 0,3-2 0,0 0 0,0 0 0,-1 0 0,1 0 0,0 2 0,-1 0 0,-1 1 0,1-2 0,0-1 0,0 0 0,1 0 0,0 0 0,-1 0 0,1 2 0,1 0 0,0 0 0,1 0 0,-3-2 0,1 0 0,0 0 0,-1 5 0,1-4 0,-2 3 0,0-4 0,-1 1 0,2 1 0,0 0 0,1 0 0,-2-1 0,0 0 0,0 1 0,1 1 0,-1-1 0,2 0 0,-1-2 0,1 0 0,-1 0 0,1 1 0,-4 2 0,4-2 0,-4 2 0,4-3 0,0 0 0,0 0 0,-2 2 0,1 1 0,-1-1 0,1 0 0,-1-2 0,0 0 0,1 2 0,-1 0 0,2 0 0,-1 0 0,-1-1 0,1 1 0,-3 0 0,0 1 0,0-1 0,-1-1 0,1 0 0,0 1 0,1 0 0,-1 0 0,1-1 0,0-1 0,-1 0 0,1 1 0,-3 2 0,5-1 0,-5 0 0,5-2 0,-2 2 0,-3 1 0,3-1 0,-3 1 0,5-3 0,-2 0 0,-3 4 0,5-2 0,-5 3 0,5-3 0,-1 0 0,-1 0 0,1 0 0,-2 1 0,-1-1 0,1 0 0,-1-2 0,3 2 0,-2 1 0,0 0 0,0 0 0,0 0 0,0-1 0,2 3 0,-3-2 0,3 0 0,-3 2 0,3-2 0,-2 1 0,1 1 0,-1-1 0,1 1 0,0-1 0,1 2 0,-4 0 0,3-1 0,-3 1 0,5-3 0,-2 1 0,0 1 0,1 1 0,-3 0 0,-1-1 0,1 0 0,-1 0 0,2-1 0,2 1 0,0-1 0,-2 2 0,0 0 0,-2 0 0,0 1 0,0-1 0,-1 0 0,0 0 0,1-1 0,1 2 0,-2-1 0,1-1 0,-1 1 0,-3 0 0,1 1 0,2 0 0,1 0 0,-3 0 0,-1-1 0,-3-1 0,1 0 0,2 1 0,1 2 0,-1 0 0,-4 1 0,-3 1 0,-2-1 0,0 1 0,0 0 0,-1 0 0,0 0 0,1-2 0,-1-1 0,3-1 0,0-1 0,2 2 0,2 0 0,1-1 0,2 1 0,1-1 0,-2 0 0,2 0 0,-1-1 0,1 0 0,-1 0 0,0-1 0,-1 1 0,0-1 0,2 0 0,2 1 0,1 0 0,0 0 0,0-1 0,-4-1 0,0 1 0,-2-1 0,0 1 0,1 0 0,1 0 0,-1 0 0,0 1 0,-3 1 0,-6-1 0,-9 1 0,-9 0 0,-7-1 0,0-2 0,2 0 0,6 0 0,8-1 0,4 1 0,6 0 0,-1-1 0,1 1 0,0-2 0,1-1 0,1 0 0,2 0 0,0 0 0,3 0 0,1 0 0,4 0 0,0 0 0,0 0 0,-2 0 0,0 0 0,0 0 0,2 0 0,-1 0 0,-2 0 0,-2 0 0,-1 0 0,3 0 0,1-1 0,0-3 0,6 2 0,-4-3 0,3 2 0,-2-2 0,-1-2 0,0 2 0,0-2 0,0 1 0,-1 0 0,0-2 0,-2 1 0,-1 0 0,-2 0 0,-2-2 0,0-1 0,-1 0 0,1 0 0,1 1 0,-2 1 0,0-1 0,-1-1 0,-2 0 0,-3-1 0,-2 0 0,0-1 0,0 2 0,3 2 0,4 4 0,1-1 0,2 0 0,4 1 0,1-1 0,2 1 0,-2-1 0,-1 1 0,-2-1 0,0 0 0,2-1 0,-3 1 0,-2-2 0,-2-1 0,-2-1 0,-1 0 0,1-1 0,0 2 0,2 1 0,1 1 0,3 0 0,3-1 0,-1 2 0,2-1 0,2 2 0,2 0 0,0-1 0,1 3 0,0-1 0,0 1 0,2 0 0,1-2 0,1 1 0,0 1 0,-1 0 0,0 0 0,-4-1 0,4 1 0,-4-1 0,4 0 0,1 2 0,2-2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3"/>
    </inkml:context>
    <inkml:brush xml:id="br0">
      <inkml:brushProperty name="width" value="0.025" units="cm"/>
      <inkml:brushProperty name="height" value="0.025" units="cm"/>
      <inkml:brushProperty name="transparency" value="204"/>
    </inkml:brush>
  </inkml:definitions>
  <inkml:trace contextRef="#ctx0" brushRef="#br0">263 638 24575,'6'-4'0,"-1"1"0,1-3 0,-1 2 0,-1 0 0,1 1 0,-1 3 0,2-1 0,0-2 0,1-1 0,0-1 0,-1 2 0,-1 0 0,0 0 0,-3-1 0,1 0 0,0 2 0,1 1 0,0 1 0,1-1 0,2-2 0,1-2 0,3 1 0,-3-1 0,-1 1 0,-2 2 0,-1 0 0,6-3 0,-5 2 0,6-4 0,-6 2 0,1 1 0,-1 0 0,1 1 0,0 0 0,-1 0 0,0 1 0,0-1 0,1 1 0,-1-1 0,3 1 0,-3 0 0,4 0 0,-4 2 0,1 0 0,-1-1 0,-2-1 0,2-1 0,-1-1 0,2-6 0,0 2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4"/>
    </inkml:context>
    <inkml:brush xml:id="br0">
      <inkml:brushProperty name="width" value="0.025" units="cm"/>
      <inkml:brushProperty name="height" value="0.025" units="cm"/>
      <inkml:brushProperty name="transparency" value="204"/>
    </inkml:brush>
  </inkml:definitions>
  <inkml:trace contextRef="#ctx0" brushRef="#br0">5804 266 24575,'-3'3'0,"-5"2"0,-1 2 0,0-2 0,0 0 0,3 0 0,-1-1 0,-1-1 0,2 1 0,-1 0 0,3 0 0,-1 1 0,0 0 0,-1 0 0,0-3 0,1 0 0,1 0 0,0 0 0,-1 0 0,0-1 0,-1 1 0,0 1 0,0 0 0,-1 0 0,-1 2 0,1-1 0,-1 0 0,2-1 0,1-1 0,1 0 0,-2 0 0,1 0 0,-5 0 0,4 0 0,-3 3 0,5-2 0,-1 2 0,0-1 0,-1-1 0,1 0 0,-1-1 0,0 1 0,1 0 0,0-1 0,0 1 0,-3 0 0,4 0 0,-6 3 0,7-3 0,-5 1 0,3-1 0,-1 1 0,0-1 0,1 2 0,-3-2 0,1 1 0,-1-1 0,0 0 0,-1 1 0,-1 0 0,2 1 0,-2-1 0,2 1 0,-1 0 0,0-1 0,1 1 0,3-1 0,-2 0 0,-2 0 0,0 2 0,-2-2 0,0-1 0,2 1 0,1 0 0,-1 1 0,2 0 0,-2-1 0,0 0 0,-1 1 0,0-1 0,1 0 0,1-1 0,1 1 0,-3 1 0,5-1 0,-4 0 0,3-2 0,0 0 0,-1 1 0,1-1 0,0 1 0,0 1 0,-1-2 0,0 0 0,0 0 0,2-1 0,-2 2 0,0-1 0,-1 2 0,-1-2 0,2 1 0,-1-2 0,1 0 0,0 1 0,-1 0 0,-1 0 0,-2 0 0,0 0 0,-1 0 0,0 1 0,0-1 0,1 0 0,0 0 0,-1 0 0,-1 0 0,-3 1 0,0 0 0,0-1 0,0 0 0,1-1 0,1 2 0,1-1 0,1 1 0,0-1 0,0 0 0,-1 0 0,0 0 0,-1-1 0,0 0 0,0 1 0,0 0 0,1 0 0,1 0 0,0-2 0,-1 0 0,2 2 0,0 0 0,0 1 0,1-1 0,-2-2 0,2 0 0,0 0 0,0 0 0,0 2 0,0 0 0,0 1 0,0-2 0,0 0 0,0-1 0,0 0 0,2 2 0,-1 0 0,0 1 0,-5-2 0,5-1 0,-3 2 0,5 0 0,-2 1 0,0-2 0,2 0 0,-1 1 0,1 0 0,0 0 0,0-1 0,-1-1 0,1 1 0,-1 1 0,-1 0 0,1 0 0,0 0 0,1 0 0,1 0 0,1 0 0,0-1 0,-1-1 0,-5 0 0,4 2 0,-4 0 0,7 0 0,-1 1 0,-3 0 0,4-1 0,-4 4 0,5-5 0,-1 4 0,1-3 0,-1 0 0,-1 2 0,0-1 0,0-1 0,1 0 0,1 1 0,-1-1 0,1 4 0,0-3 0,-2 2 0,2-3 0,-2 1 0,1-1 0,0 0 0,0 0 0,2 3 0,-4-1 0,4-1 0,-6 3 0,4-5 0,-1 6 0,0-5 0,-1 0 0,2 1 0,0-1 0,0 0 0,-1 0 0,1-1 0,-2 0 0,0 1 0,0 1 0,1 0 0,0 1 0,0-2 0,-1 0 0,1-2 0,-1 2 0,0 0 0,1 0 0,-2 0 0,0 0 0,-1 0 0,-1 1 0,2 0 0,-3-1 0,2 2 0,-1 0 0,-1-2 0,2 1 0,-4 2 0,5-3 0,-4 3 0,4-3 0,-2 0 0,-1 0 0,0-1 0,-1 0 0,-1 1 0,0 0 0,2 0 0,-1-1 0,1 0 0,0 2 0,0-1 0,2 0 0,-1-2 0,1 1 0,-3 2 0,4-1 0,-2 1 0,4-3 0,0 0 0,0 1 0,0 2 0,0-1 0,0 1 0,-2-3 0,0 0 0,0 1 0,0 1 0,1 0 0,1 0 0,0-1 0,-1-1 0,1 2 0,-2 1 0,1 0 0,0-1 0,0-2 0,1 1 0,-1 1 0,1 0 0,0 0 0,0-1 0,0-1 0,0 0 0,1 0 0,0 0 0,-5 4 0,3-2 0,-4 1 0,6-3 0,-1 0 0,0 0 0,-1 1 0,0 1 0,-1 0 0,0 1 0,-3 1 0,4-2 0,-4 1 0,3 0 0,-2-1 0,0 1 0,0-1 0,2-1 0,0 1 0,0 0 0,1 1 0,0-1 0,-1-2 0,1 1 0,0 2 0,-4 0 0,5-1 0,-5-2 0,5 0 0,-2 0 0,0 0 0,0 0 0,0 0 0,1 2 0,-1 0 0,1 0 0,-2 0 0,-1-2 0,-2 0 0,-1 2 0,0 1 0,2-1 0,1 0 0,1-2 0,2 0 0,-1 0 0,1 0 0,0 1 0,-1 1 0,-1 0 0,0 0 0,-1-1 0,1-1 0,-1 0 0,2 0 0,0 0 0,0 0 0,1 1 0,-1 1 0,1 0 0,-1 0 0,1-1 0,1-1 0,0 0 0,1 0 0,-1 2 0,0 1 0,-1-1 0,-1 1 0,1-2 0,0 1 0,1 1 0,0-1 0,-1-1 0,0 0 0,-3 2 0,3-1 0,-2 1 0,5-3 0,-2 0 0,1 0 0,0 0 0,-1 0 0,0 2 0,-1 0 0,-1 1 0,1-1 0,0-2 0,1 0 0,0 5 0,1-4 0,-1 3 0,1-2 0,-2 0 0,2 0 0,-2 1 0,1-1 0,1 0 0,0 0 0,2-1 0,-2 1 0,2 0 0,-3 0 0,0-2 0,-1 0 0,1 1 0,0 1 0,0 0 0,1 0 0,-1 0 0,0 0 0,0 0 0,-1 1 0,1-1 0,0 0 0,0 0 0,0-1 0,-1 1 0,-1 1 0,-1 2 0,1 0 0,-1-2 0,2 1 0,-2-2 0,2 0 0,-1 1 0,1-1 0,0 0 0,0 0 0,1 0 0,-2 1 0,1 0 0,-1 0 0,0-1 0,1 0 0,0 0 0,0 1 0,0-1 0,0 1 0,0-1 0,-1 0 0,1 1 0,0-1 0,1 1 0,-2-1 0,4 0 0,-6 0 0,4-1 0,-4 2 0,4-1 0,-5 2 0,5-2 0,-1 0 0,2 1 0,-1-1 0,0 1 0,0-1 0,0-1 0,-3 2 0,3-1 0,-2 0 0,3-2 0,-1 2 0,1 0 0,0 0 0,0 0 0,0-1 0,-5 2 0,5-1 0,-4 2 0,0-1 0,3-2 0,-3 4 0,3-2 0,-1 0 0,1 0 0,-1-1 0,0 0 0,0 0 0,-1-1 0,3 0 0,-1 2 0,1-1 0,0 0 0,-1 0 0,0 0 0,-1 2 0,0 0 0,-1-2 0,0 0 0,2 1 0,-1 0 0,1 0 0,0 1 0,-1-2 0,1 1 0,-5 1 0,4-1 0,-3 2 0,4-1 0,-4 0 0,4-2 0,-3 1 0,3-1 0,-1 0 0,1 0 0,-1 1 0,0 0 0,0 1 0,-1 0 0,0 0 0,1-1 0,-2 0 0,0 1 0,-2-1 0,2 0 0,-1 0 0,2 0 0,2 0 0,-1 0 0,0 1 0,-1 0 0,-1 0 0,1 1 0,0 0 0,1-1 0,1-1 0,-2 1 0,-1 1 0,0-1 0,-1 1 0,2-2 0,1 0 0,1 0 0,0 0 0,0-1 0,1 0 0,-1 3 0,1-3 0,-2 5 0,1-5 0,-2 1 0,2 0 0,0 1 0,-5 1 0,5-1 0,-4 0 0,6-2 0,-4 1 0,1 1 0,-2 0 0,0 0 0,-1 1 0,0-1 0,0 0 0,0-1 0,0 2 0,-1-1 0,-1 1 0,-1 0 0,2-1 0,0-2 0,3 1 0,1 0 0,0-1 0,-1 0 0,0 0 0,-1 0 0,0 0 0,1 1 0,0-1 0,0 0 0,-3 0 0,3-1 0,-2 2 0,5-1 0,-3 1 0,1-1 0,-1-2 0,1 0 0,-1 2 0,-2 1 0,-1 0 0,-1-1 0,-2-2 0,2 0 0,0 2 0,-1 1 0,-1-1 0,-1 1 0,-2-1 0,2 1 0,0-1 0,1 1 0,2-2 0,0 2 0,1-1 0,0 0 0,-1-2 0,0 0 0,-1 0 0,0 0 0,3 0 0,0 0 0,0 0 0,1 0 0,-2 0 0,0 0 0,1 0 0,1 0 0,1 0 0,1 0 0,0 0 0,-1 0 0,0 0 0,-2 0 0,-3 0 0,-1 0 0,-1 0 0,-1 0 0,2 0 0,0 0 0,5 0 0,-2 0 0,5 0 0,-2 0 0,1 0 0,0 0 0,0 0 0,-1 0 0,-1 0 0,-1 0 0,-3 0 0,1 0 0,-1 0 0,0 0 0,3 0 0,0 0 0,1 0 0,-1 0 0,-1 0 0,-2 0 0,-1 0 0,0 0 0,2 0 0,2 0 0,2 0 0,0 0 0,-1 0 0,0 0 0,-1 0 0,-2 0 0,-1 0 0,-1 0 0,-2 0 0,1 0 0,0 0 0,1-3 0,1 1 0,0-1 0,2-1 0,-4 1 0,0-1 0,-2-1 0,2 2 0,2-1 0,-1 1 0,2-1 0,-2-2 0,1 2 0,0-1 0,1 0 0,1-2 0,1 1 0,0-1 0,-2 0 0,-2 0 0,0 2 0,2 0 0,1 1 0,2 0 0,1 2 0,1-3 0,0 3 0,0 0 0,0 0 0,-1 1 0,2-2 0,0 0 0,0 0 0,-1 0 0,0 0 0,-3 1 0,-2 0 0,-1-1 0,0-1 0,-1-1 0,-1 0 0,-1-2 0,-3 0 0,6 2 0,-4-2 0,11 6 0,-6-3 0,4 3 0,-4-2 0,-2-2 0,-3 1 0,-2-2 0,-1 1 0,-1 0 0,3 0 0,4 3 0,1-1 0,4 3 0,1-2 0,-2-1 0,0-1 0,-5 0 0,-2 0 0,-2-1 0,1 2 0,2-2 0,0 1 0,1-1 0,-4-2 0,-2 1 0,-2 0 0,-1-1 0,-1 2 0,4 1 0,10 3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5"/>
    </inkml:context>
    <inkml:brush xml:id="br0">
      <inkml:brushProperty name="width" value="0.025" units="cm"/>
      <inkml:brushProperty name="height" value="0.025" units="cm"/>
      <inkml:brushProperty name="transparency" value="204"/>
    </inkml:brush>
  </inkml:definitions>
  <inkml:trace contextRef="#ctx0" brushRef="#br0">1302 229 24575,'-7'6'0,"-1"-2"0,1 1 0,-1 1 0,0-2 0,-1 1 0,0-1 0,2-1 0,1 0 0,-4 2 0,4-1 0,-4 2 0,4-3 0,-2 1 0,1-2 0,1 1 0,-1 0 0,1-1 0,-1 1 0,0 0 0,1 2 0,-3-1 0,3-1 0,-2 2 0,2-3 0,-1 1 0,1 2 0,-1-2 0,1 0 0,1 0 0,-1 0 0,1 2 0,-2-2 0,0 0 0,-1 0 0,1 1 0,-1 0 0,0 1 0,0-1 0,0-1 0,1 1 0,0 0 0,0 0 0,-2 1 0,0-1 0,0 0 0,2 1 0,1 0 0,-2 0 0,0-1 0,0 1 0,-1 0 0,1 0 0,-1 0 0,-1 1 0,2 1 0,0-1 0,-1-1 0,2 1 0,-1-2 0,2 0 0,1 0 0,-1-1 0,0 1 0,0 2 0,1-1 0,2 0 0,-2-1 0,3-1 0,-1 0 0,0 1 0,1 0 0,-2-1 0,0 1 0,1 0 0,-4 0 0,4-1 0,-4 1 0,3-2 0,-1 4 0,1-3 0,0 5 0,1-4 0,-2-1 0,3 1 0,-2-2 0,0 1 0,2-1 0,0 0 0,0 0 0,0 1 0,0-1 0,0 2 0,-4 0 0,5 1 0,-6-1 0,5 3 0,0-3 0,0 2 0,0-4 0,-1 4 0,1-3 0,0 3 0,2-3 0,0 1 0,0-1 0,0 1 0,0 0 0,0 1 0,0-1 0,0 1 0,0 0 0,0 0 0,0 1 0,0-2 0,0 0 0,0 0 0,0 0 0,0-1 0,0 1 0,0-1 0,0 1 0,0 1 0,0-1 0,0 2 0,0-3 0,0 1 0,0 0 0,0 0 0,0-1 0,0 1 0,0 1 0,0 1 0,0 0 0,0-1 0,0 1 0,0-1 0,0 0 0,0-1 0,0 1 0,0 1 0,0 0 0,0-1 0,0 0 0,0-1 0,0 0 0,0 0 0,0 1 0,0 0 0,0 0 0,0 0 0,0-2 0,0 1 0,0 0 0,2 0 0,0 1 0,1 0 0,-1 0 0,0-1 0,0 0 0,1 1 0,-1 0 0,-1 0 0,1-1 0,1 0 0,1 0 0,0 0 0,-1 2 0,-1-1 0,0 0 0,-2-1 0,0 0 0,0-1 0,0 1 0,0 1 0,0 1 0,0 0 0,0-1 0,0-1 0,0 1 0,0-1 0,0 1 0,0 0 0,0 1 0,0 0 0,0 0 0,0 0 0,1 0 0,2-1 0,-1 1 0,1-1 0,-2 1 0,-1 0 0,0-1 0,0 2 0,0-2 0,0 0 0,0-1 0,0 0 0,0 0 0,0 0 0,0 1 0,0 1 0,0 0 0,0-1 0,0 0 0,0-1 0,0 1 0,0 0 0,0 0 0,0 1 0,0 1 0,0-1 0,0 0 0,0 0 0,0 0 0,0 3 0,0-3 0,0 2 0,0-4 0,0 2 0,0 0 0,0 0 0,0 1 0,0-1 0,0-1 0,0 0 0,0 1 0,0-1 0,0 1 0,0 0 0,0-1 0,0 0 0,0 0 0,0 0 0,-1-1 0,-1 0 0,-1 0 0,1 0 0,1 2 0,1 0 0,0 0 0,0-2 0,0-1 0,0 1 0,0-1 0,0 1 0,0 0 0,0 0 0,0 0 0,0-1 0,0 1 0,0 2 0,0 0 0,0 0 0,0-1 0,0-1 0,0 0 0,-2 1 0,0-1 0,0 1 0,-1-1 0,3 0 0,0 0 0,0 0 0,0 1 0,0-1 0,0 1 0,0 0 0,0 0 0,0 0 0,0 1 0,0-1 0,0 0 0,0-1 0,0 0 0,0 1 0,0 0 0,0 1 0,0-1 0,0 0 0,0 0 0,0-1 0,0 0 0,0 1 0,0 0 0,0 0 0,0-1 0,0 1 0,0 1 0,0-1 0,-2 1 0,-1-1 0,0 1 0,0 0 0,3-1 0,0 1 0,0 0 0,0 0 0,0 0 0,0 1 0,0-2 0,0 1 0,0-1 0,-2 0 0,-1 0 0,1 2 0,-1 0 0,3 1 0,0-2 0,0 0 0,0-1 0,0 1 0,0-1 0,0 1 0,0-1 0,0 0 0,0 0 0,0 1 0,0 0 0,0 0 0,0-1 0,0-1 0,0 0 0,0 0 0,0 1 0,0 0 0,0 1 0,0 0 0,0-1 0,0-2 0,0 2 0,0-1 0,0 1 0,0 0 0,0 0 0,0 0 0,0 0 0,0 0 0,0-1 0,0 1 0,0 0 0,0 0 0,0-1 0,0 0 0,1 1 0,1 0 0,2 1 0,1 0 0,0 1 0,0 0 0,0-1 0,-2 1 0,2-2 0,-1 1 0,2-1 0,1-1 0,-2 1 0,-1 0 0,1 0 0,-2 0 0,1 0 0,-1 0 0,2-1 0,0 1 0,1 0 0,-1 2 0,-1-3 0,1 3 0,-3-4 0,6 1 0,-7 0 0,6 0 0,-4 0 0,1 1 0,2 1 0,-4-1 0,2 1 0,-1-2 0,1 0 0,1 0 0,1 1 0,0 0 0,0 1 0,1 1 0,-1-1 0,2 0 0,-1 1 0,0-1 0,-2 0 0,2 0 0,1 0 0,-1 0 0,3 0 0,-1 0 0,0 2 0,0-2 0,-2 2 0,1 1 0,1-1 0,0-1 0,2-1 0,0 0 0,1 0 0,0 2 0,-1 0 0,1 0 0,0-1 0,3 1 0,2 2 0,4-1 0,-6-2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6"/>
    </inkml:context>
    <inkml:brush xml:id="br0">
      <inkml:brushProperty name="width" value="0.025" units="cm"/>
      <inkml:brushProperty name="height" value="0.025" units="cm"/>
      <inkml:brushProperty name="transparency" value="204"/>
    </inkml:brush>
  </inkml:definitions>
  <inkml:trace contextRef="#ctx0" brushRef="#br0">724 245 24575,'-5'4'0,"-4"4"0,-1 0 0,-2 1 0,1-3 0,1 0 0,3 1 0,0-1 0,1 1 0,-1-2 0,2-1 0,0 0 0,-2-2 0,2 1 0,1-1 0,0 0 0,1 3 0,-2-2 0,0 2 0,0-1 0,0 0 0,0-1 0,0-1 0,0 1 0,3 1 0,-1 1 0,0 1 0,-5-2 0,3 0 0,-3 1 0,4-2 0,0 2 0,0 0 0,0-2 0,0 1 0,-1-2 0,2 2 0,-1 0 0,2 0 0,-1 0 0,1 0 0,1 2 0,1-1 0,-2-1 0,-1 0 0,0 1 0,-1-1 0,1 1 0,1 0 0,0-1 0,1 2 0,1-1 0,0 0 0,-2-1 0,-1-1 0,1 0 0,0 1 0,2-1 0,0 1 0,-3 1 0,0 0 0,0 0 0,1 4 0,2-4 0,0 4 0,0-4 0,0 2 0,0-1 0,0 1 0,0-2 0,0 0 0,0-1 0,0 0 0,0 2 0,0 0 0,0 0 0,0-1 0,0 0 0,0-1 0,0 2 0,0 0 0,0 0 0,0 1 0,0-2 0,-1 0 0,-1-1 0,-1 2 0,1-1 0,1 1 0,1-1 0,-1 0 0,-1 0 0,0 1 0,-1 0 0,2 0 0,0 0 0,-2-1 0,0 5 0,1-5 0,0 4 0,1-4 0,-2 3 0,1-3 0,-1 4 0,3-4 0,0 2 0,-1-1 0,-2 1 0,0 0 0,0 1 0,2-1 0,1 1 0,0-2 0,0 0 0,0 1 0,-3 0 0,1 0 0,-1 0 0,1 0 0,2-1 0,-2-1 0,-1 1 0,0 0 0,1 1 0,1 1 0,1 0 0,-2-2 0,-1 1 0,0 0 0,0 0 0,3 1 0,0 0 0,0-1 0,0 2 0,0 0 0,0 0 0,0-1 0,0 1 0,0 0 0,0 0 0,0-1 0,0 0 0,0-1 0,0 1 0,0-1 0,0 2 0,0 0 0,0 0 0,0 1 0,0-1 0,0 1 0,0 0 0,0 3 0,0 1 0,0-1 0,0 0 0,0-3 0,0 1 0,0 0 0,0-1 0,0 0 0,0-3 0,0 1 0,0-1 0,0 1 0,0-1 0,0-1 0,0-1 0,0 1 0,0-1 0,0 0 0,0 0 0,0 0 0,0 0 0,0 0 0,0 1 0,0 0 0,0 0 0,0 0 0,0 1 0,0-1 0,0 1 0,0 0 0,0-1 0,0 1 0,0-1 0,0 0 0,0 0 0,0 1 0,0-2 0,0 1 0,0 2 0,0-3 0,2 3 0,1-2 0,-1-1 0,3 2 0,-2-1 0,-1-1 0,4 2 0,-3-2 0,0 1 0,-1 0 0,-2 1 0,3-1 0,1 0 0,1-1 0,1 0 0,-1 0 0,-1 1 0,1 0 0,0 0 0,0-1 0,2 1 0,-1 3 0,0-4 0,1 4 0,-3-4 0,2 1 0,-1-1 0,1 0 0,0 2 0,1-1 0,0 2 0,0 0 0,0-3 0,1 1 0,-1 0 0,1 2 0,-1 0 0,0-1 0,0 0 0,-1-2 0,1 0 0,1 1 0,0 0 0,0 2 0,1 1 0,-5-6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7"/>
    </inkml:context>
    <inkml:brush xml:id="br0">
      <inkml:brushProperty name="width" value="0.025" units="cm"/>
      <inkml:brushProperty name="height" value="0.025" units="cm"/>
      <inkml:brushProperty name="transparency" value="204"/>
    </inkml:brush>
  </inkml:definitions>
  <inkml:trace contextRef="#ctx0" brushRef="#br0">2561 88 24575,'-1'0'0,"-9"-1"0,1 1 0,1-1 0,2-1 0,2 0 0,0 0 0,0 0 0,-2 1 0,0-1 0,-1-1 0,2-1 0,0 1 0,1-1 0,-1 1 0,-3 0 0,1 1 0,-1 0 0,1 0 0,-1-1 0,0-2 0,-2 3 0,1-2 0,1 1 0,1 0 0,1-1 0,-1 1 0,-1 1 0,0-1 0,0 1 0,0-1 0,-1 0 0,0 3 0,1-2 0,0 0 0,1 0 0,1 0 0,0 2 0,0 0 0,0 0 0,0 0 0,0 0 0,0 0 0,2 0 0,0 0 0,0 0 0,0 1 0,2 3 0,2 0 0,0 1 0,-1 0 0,-1-1 0,-1 1 0,0 0 0,0-2 0,0 2 0,1 0 0,-1 1 0,-1 0 0,-2 0 0,-1-1 0,3 1 0,0-1 0,-1 2 0,-1-1 0,-1-1 0,1-1 0,-1-1 0,1 0 0,0 1 0,1 0 0,1 0 0,0 0 0,1 1 0,-2-1 0,-3 1 0,1-1 0,-1 0 0,2 0 0,1 1 0,0-1 0,-2 0 0,1 0 0,0-2 0,1 2 0,-1 0 0,-1 0 0,-1 0 0,0 0 0,1 0 0,0 0 0,-1 0 0,0 0 0,1 1 0,0 0 0,-1 1 0,0-2 0,-1-1 0,1 0 0,1 0 0,0 0 0,-3 0 0,4 1 0,-5 1 0,3 0 0,-3 1 0,-1 0 0,-1 0 0,2-2 0,1-1 0,1 1 0,1 1 0,-1 0 0,-1 0 0,0 1 0,0-1 0,1-1 0,0 0 0,1-1 0,1 2 0,-1 0 0,0 0 0,1 0 0,-1-1 0,2 2 0,-1 0 0,-3 3 0,3-4 0,-3 1 0,5-3 0,-1 1 0,0 2 0,-1 2 0,0 1 0,-1 0 0,-2 1 0,1 1 0,-2 0 0,0 0 0,2-2 0,0-1 0,2 0 0,0 0 0,2-1 0,-1 1 0,-2-1 0,2 1 0,-2 0 0,2 1 0,1 1 0,-1 0 0,1 0 0,-3-1 0,3 1 0,-3-3 0,3 0 0,-1-1 0,0-1 0,0 3 0,0-5 0,1 3 0,0-1 0,-2 0 0,2 1 0,-2 0 0,-3 0 0,4-3 0,-4 2 0,6-1 0,-4 1 0,-1 0 0,0 0 0,-1-2 0,3 1 0,-2 0 0,1 0 0,0 1 0,-1-2 0,1 0 0,-1-1 0,0 1 0,0 0 0,-1 0 0,0 1 0,0 0 0,-1 1 0,0 0 0,-1-1 0,0 0 0,-2-2 0,-2 3 0,0-2 0,-3 1 0,0 1 0,1-2 0,1-1 0,4-1 0,2-1 0,0 3 0,-1-1 0,0 2 0,-1 0 0,2-2 0,0 0 0,-1-1 0,-1 1 0,-1 0 0,1 1 0,-1 0 0,-1-1 0,1 0 0,-1 0 0,3 1 0,-1 0 0,0 0 0,0 1 0,0-1 0,3 2 0,1-1 0,2-1 0,0 0 0,-1-1 0,2 0 0,-2 0 0,0-1 0,-1 1 0,2 0 0,1 2 0,0 0 0,-1 0 0,0 0 0,-1-2 0,1 2 0,0-1 0,2 2 0,-1 0 0,-2 0 0,-1 0 0,0-1 0,2 1 0,1 0 0,1 1 0,0 0 0,1-1 0,1 1 0,-2-2 0,1 0 0,0 0 0,-1-2 0,2 1 0,1-1 0,0 0 0,-1 4 0,0-3 0,-2 4 0,3-3 0,-2 0 0,2 1 0,-1 1 0,1 1 0,2-1 0,-2-2 0,-1 2 0,1-3 0,-2 3 0,1-2 0,1 1 0,0-1 0,2 1 0,0 0 0,0-2 0,0 1 0,0 0 0,0 2 0,-2-2 0,-1 5 0,1-6 0,-1 5 0,3-4 0,0 2 0,0 0 0,0-1 0,0 0 0,0-1 0,0 0 0,0 2 0,0-1 0,0 2 0,0-1 0,0-1 0,0 0 0,0 0 0,0-1 0,0 1 0,0-2 0,0 1 0,0-1 0,-2 0 0,0 3 0,0-3 0,0 3 0,2-2 0,0-1 0,0 1 0,0 0 0,0-1 0,0 1 0,0 0 0,0 0 0,0 1 0,0 1 0,0 0 0,0-1 0,0 1 0,0-3 0,0 1 0,0 0 0,0 0 0,0 2 0,0-1 0,0 1 0,0 0 0,0 0 0,0 1 0,0 3 0,0-4 0,0 3 0,0-4 0,0 2 0,0-1 0,0 1 0,0 0 0,0 0 0,0 0 0,0-2 0,0 0 0,1-3 0,2 0 0,-1 1 0,0 0 0,1 1 0,-1 1 0,1-2 0,1 1 0,-1 0 0,-1 0 0,2 1 0,-1 0 0,-1 0 0,2-1 0,-1 0 0,0 1 0,-1 0 0,1-1 0,0 0 0,-1 1 0,3 0 0,-2 1 0,2-2 0,0 2 0,-1 0 0,2 1 0,1 3 0,-3-4 0,4 2 0,-4-3 0,3 3 0,-1-2 0,1 2 0,-3-4 0,3 0 0,-1 2 0,1 2 0,-2 0 0,0-1 0,2-1 0,1 1 0,1 2 0,1 1 0,-1 2 0,3 0 0,2 1 0,1-1 0,3 1 0,-1-2 0,-3 0 0,0-2 0,-1-2 0,0-1 0,-1 0 0,-1 1 0,-1-2 0,-2 2 0,2-2 0,-1 0 0,1 2 0,3 0 0,0 1 0,1 0 0,2 0 0,-1-1 0,5 0 0,5 1 0,2 3 0,5 5 0,1 1 0,0 1 0,-2-3 0,-3-4 0,-5-1 0,-2-1 0,-1-2 0,-3-1 0,-2-2 0,1-1 0,2 0 0,1 1 0,1 0 0,1 1 0,0 3 0,2-2 0,-2 1 0,-1-2 0,3-1 0,4 1 0,7 3 0,3 0 0,0-1 0,-3 0 0,-6-1 0,-4 0 0,-4-2 0,-1 0 0,1 1 0,1 0 0,1-3 0,1 0 0,1-1 0,3 2 0,5 0 0,5-1 0,3 1 0,2-1 0,-4 1 0,-5-1 0,-6-1 0,-5-1 0,3 0 0,2 0 0,3 0 0,1 0 0,-4 0 0,-26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7"/>
    </inkml:context>
    <inkml:brush xml:id="br0">
      <inkml:brushProperty name="width" value="0.025" units="cm"/>
      <inkml:brushProperty name="height" value="0.025" units="cm"/>
      <inkml:brushProperty name="transparency" value="204"/>
    </inkml:brush>
  </inkml:definitions>
  <inkml:trace contextRef="#ctx0" brushRef="#br0">2098 1437 24575,'-2'-4'0,"0"-4"0,1-1 0,-1-2 0,-1 2 0,1-2 0,-1 2 0,0 0 0,-1-2 0,-2 0 0,-1 0 0,1-2 0,1-1 0,0-1 0,0-3 0,-1 0 0,-1-1 0,-1 0 0,1 1 0,-1 0 0,1 2 0,1-2 0,0 2 0,1 1 0,-1-3 0,-1 1 0,1 0 0,-2 2 0,3 0 0,-1 0 0,0 0 0,1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0,-2-1 0,-2 1 0,1 0 0,2-2 0,0-1 0,0-1 0,-3 0 0,0 1 0,0-3 0,2-7 0,2 1 0,-2 1 0,0 2 0,-2 4 0,2 0 0,1 1 0,-1 3 0,-1 5 0,-1-1 0,1 2 0,-1 0 0,4 2 0,2 0 0,0 1 0,0 2 0,0 0 0,1-2 0,2-2 0,0-1 0,-2 0 0,1 3 0,-2-1 0,0 1 0,1-1 0,1 1 0,0 0 0,0 0 0,0-1 0,-1-2 0,0 1 0,2 2 0,0 1 0,1 1 0,1 0 0,1 0 0,-1 0 0,0 0 0,2 0 0,-1 0 0,2 0 0,-1 0 0,1 0 0,0 0 0,-2 0 0,1 0 0,-1 0 0,1 0 0,1 0 0,-1 0 0,0 0 0,-1 0 0,-2 0 0,-1 1 0,0 2 0,1 3 0,1 0 0,1 1 0,1-2 0,1-1 0,-3 2 0,-1 3 0,1-4 0,0 2 0,4-4 0,1 1 0,-1 2 0,0 0 0,-1-1 0,-1 2 0,0-2 0,0 1 0,-1 1 0,0 1 0,-1 1 0,0-2 0,-1 1 0,-1 1 0,-2-1 0,1 1 0,-1-1 0,2 1 0,0 0 0,1 3 0,0-1 0,-1 0 0,-1 0 0,0-2 0,0 0 0,0 0 0,1-1 0,0 0 0,0-1 0,1 2 0,-3 0 0,4-2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8"/>
    </inkml:context>
    <inkml:brush xml:id="br0">
      <inkml:brushProperty name="width" value="0.025" units="cm"/>
      <inkml:brushProperty name="height" value="0.025" units="cm"/>
      <inkml:brushProperty name="transparency" value="204"/>
    </inkml:brush>
  </inkml:definitions>
  <inkml:trace contextRef="#ctx0" brushRef="#br0">1580 40 24575,'-2'-1'0,"-7"-4"0,1 0 0,-1-1 0,-3 1 0,0 0 0,0 1 0,0 1 0,2 0 0,-2 1 0,-1 1 0,1 1 0,1 0 0,1 0 0,-1 0 0,-1 0 0,0 0 0,2 0 0,1 0 0,2 0 0,0 2 0,0 0 0,1 2 0,-2 1 0,1-1 0,-1 1 0,-1-1 0,0 3 0,0 0 0,0 0 0,1-1 0,1 0 0,0-1 0,0 3 0,0-1 0,2 1 0,0-1 0,-2-1 0,0 1 0,-1 1 0,1 1 0,2 0 0,-1-1 0,1 0 0,-1 1 0,1 0 0,0-2 0,-1 0 0,1 0 0,-2 0 0,2 0 0,1 2 0,-1-2 0,0 0 0,0 0 0,-1-3 0,2 0 0,-1-1 0,0 2 0,-1 0 0,-2 0 0,2 1 0,-2-2 0,1 1 0,0-1 0,-2 0 0,2 1 0,-1-1 0,0 0 0,-1-1 0,-2 2 0,-1 0 0,-3 2 0,-1 1 0,2 1 0,-3 0 0,1 0 0,2-2 0,0-1 0,4-1 0,1-1 0,0 3 0,0-1 0,0 0 0,-2-1 0,0 0 0,1 1 0,0-1 0,0 1 0,-1-1 0,-2 2 0,-1 0 0,-1 0 0,1 2 0,-1-3 0,1 0 0,0-1 0,0-1 0,2 0 0,0 1 0,0 2 0,0 0 0,-1 0 0,1-3 0,2 0 0,2 0 0,0 1 0,0 0 0,-1-1 0,-1 0 0,-1 1 0,-1 0 0,0 0 0,0 0 0,0 0 0,1-1 0,1-1 0,-1 1 0,1 0 0,-2 1 0,-1 2 0,-2-1 0,-1 0 0,0 1 0,0 0 0,1 1 0,3-2 0,3 0 0,-1-2 0,2 1 0,0 0 0,0 0 0,2 0 0,0-1 0,-1 1 0,0-2 0,0 1 0,0-1 0,1 2 0,-1-1 0,1 2 0,1 0 0,0 0 0,1 0 0,-1 1 0,2 1 0,1-1 0,1 2 0,-1-3 0,-1 1 0,0 1 0,1-1 0,2 1 0,0-1 0,0-1 0,0 0 0,0 1 0,0 0 0,0-1 0,0 1 0,0-1 0,0 0 0,0 1 0,0 0 0,0 1 0,0-1 0,0 0 0,0 0 0,0 1 0,0-1 0,0 2 0,0-2 0,0 0 0,0-2 0,2 0 0,3 1 0,1 1 0,2 0 0,0-1 0,-2 0 0,1-2 0,-2 1 0,2-1 0,0 1 0,2 0 0,0 0 0,-2 1 0,2-1 0,-1 1 0,0-2 0,-1 0 0,0-1 0,1 0 0,-1 1 0,3-1 0,0 1 0,0 0 0,-1 1 0,0-1 0,1-1 0,-1 1 0,3-2 0,-2 1 0,-1 1 0,1-2 0,-1 1 0,1 2 0,1-2 0,-2-1 0,0 2 0,0-1 0,1 1 0,0 1 0,1-1 0,-1 1 0,0-1 0,-1 2 0,1-1 0,-1 1 0,1-1 0,0-1 0,1 1 0,1-1 0,1 3 0,0 0 0,-1-1 0,0 0 0,-1-2 0,4 0 0,0 2 0,4 1 0,-1 1 0,-1-2 0,0-1 0,-2-2 0,0 1 0,3-1 0,2 2 0,0 0 0,0 0 0,-1 0 0,-2-2 0,0 0 0,-3 0 0,0-1 0,1 0 0,0-2 0,-1 0 0,-1 2 0,-1 0 0,2 1 0,1-1 0,0-1 0,1 2 0,0-1 0,1 1 0,-1 0 0,-2-1 0,-1 0 0,0 0 0,2 0 0,1 1 0,0 0 0,-1 1 0,2-1 0,-2-1 0,1 0 0,0 0 0,1 0 0,0 0 0,1 0 0,-1 0 0,-1 1 0,-1 0 0,-3-2 0,1 1 0,-5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09"/>
    </inkml:context>
    <inkml:brush xml:id="br0">
      <inkml:brushProperty name="width" value="0.025" units="cm"/>
      <inkml:brushProperty name="height" value="0.025" units="cm"/>
      <inkml:brushProperty name="transparency" value="204"/>
    </inkml:brush>
  </inkml:definitions>
  <inkml:trace contextRef="#ctx0" brushRef="#br0">687 0 24575,'-5'0'0,"-1"0"0,-1 0 0,0 0 0,-1 0 0,-1 0 0,-2 0 0,-1 0 0,-1 0 0,-1 0 0,0 0 0,0 0 0,0 1 0,-1 2 0,0 1 0,-3 6 0,8-5 0,-5 4 0,5-4 0,0 2 0,-4 3 0,-1-1 0,-1 0 0,-4 0 0,2-1 0,0 0 0,1 1 0,0 3 0,1 1 0,-1-2 0,-1-2 0,4-3 0,2-1 0,3 1 0,1-1 0,-1-1 0,-2-1 0,1 0 0,-1 1 0,1 0 0,-2-1 0,1 1 0,-1-1 0,0-1 0,0 1 0,-1-2 0,-1 2 0,1-1 0,1 3 0,2-2 0,0 0 0,2-1 0,2-2 0,1 4 0,3-1 0,-1 3 0,0-4 0,1 1 0,-1-1 0,2 2 0,0 0 0,-2 0 0,0-1 0,1 2 0,0 0 0,0 0 0,0 1 0,-1 0 0,3 0 0,0 1 0,0-1 0,0-1 0,0 0 0,0-1 0,0 1 0,0 1 0,0 1 0,0 0 0,1 0 0,2 1 0,2-2 0,3 0 0,2-2 0,2 0 0,0 2 0,0-1 0,1 0 0,-1-3 0,0-2 0,2 2 0,1 1 0,1 0 0,0-1 0,-1-2 0,-4 0 0,0 0 0,-1 0 0,1 0 0,-1 0 0,2 0 0,-1 0 0,-1 0 0,-1 0 0,-2 0 0,1 0 0,3 0 0,2 0 0,1 2 0,2 1 0,-3 2 0,1 0 0,0 1 0,-1 1 0,3-2 0,0 1 0,2 0 0,2 1 0,1 2 0,3 0 0,-1 1 0,1 0 0,0-3 0,-3 0 0,-2-2 0,-2 0 0,-11-3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10"/>
    </inkml:context>
    <inkml:brush xml:id="br0">
      <inkml:brushProperty name="width" value="0.025" units="cm"/>
      <inkml:brushProperty name="height" value="0.025" units="cm"/>
      <inkml:brushProperty name="transparency" value="204"/>
    </inkml:brush>
  </inkml:definitions>
  <inkml:trace contextRef="#ctx0" brushRef="#br0">1 0 24575,'1'0'0,"9"0"0,1 0 0,1 2 0,0 1 0,3 2 0,-1 0 0,-3 0 0,0-2 0,-2 0 0,1 1 0,2-1 0,1-1 0,1 2 0,1-1 0,-2-1 0,-1 3 0,-1 0 0,3 3 0,0 0 0,1-1 0,-2-3 0,-3-1 0,0 1 0,0-2 0,0 2 0,0 1 0,0 0 0,2-1 0,4 7 0,-6-7 0,2 6 0,-5-6 0,5 2 0,2 1 0,0-1 0,-1 0 0,-1-1 0,1 1 0,-1 0 0,0 1 0,-1-1 0,1 0 0,1 0 0,0-2 0,1 1 0,-1 1 0,2-1 0,1 2 0,0 1 0,0-2 0,-1 2 0,0-1 0,-1 0 0,0-1 0,0-3 0,2 1 0,1-1 0,1 2 0,2 0 0,-2 0 0,2-1 0,0-1 0,5 0 0,7-1 0,0 2 0,4 3 0,1-1 0,-3 1 0,-2-1 0,-7-2 0,-5 0 0,0-1 0,-1 2 0,1-1 0,-2 1 0,-3 0 0,1-1 0,-4 1 0,1-1 0,-2 0 0,-2 0 0,-1 0 0,1 0 0,0 0 0,1-1 0,0 1 0,-2 0 0,0 0 0,2 1 0,-5-3 0,5 0 0,-4 3 0,0-4 0,1 4 0,-2-3 0,1 0 0,1 2 0,0 4 0,-2-4 0,1 5 0,-3-4 0,1 1 0,1 1 0,2-1 0,2 2 0,-2 1 0,1-2 0,0-1 0,2 0 0,0 0 0,0 1 0,-1-1 0,-1 1 0,3-1 0,-5-1 0,4 0 0,-5-1 0,3 2 0,1 0 0,2 0 0,0 1 0,-1 0 0,0-1 0,-1 0 0,0-1 0,-1 0 0,-1 2 0,2-2 0,0 0 0,2 1 0,2 0 0,-2 1 0,0 0 0,-2 1 0,0-1 0,1 1 0,-1-1 0,0-1 0,-1 0 0,2 0 0,0 0 0,2 1 0,0 2 0,2-1 0,-1 2 0,-1-1 0,0 0 0,-1 1 0,-1-2 0,0 0 0,0-1 0,1 2 0,1 1 0,0 0 0,-2-1 0,0 1 0,-1 1 0,1 1 0,1 0 0,-1 0 0,-1 1 0,1-2 0,0 0 0,0 2 0,0 1 0,-2 0 0,1 1 0,1-3 0,-2-1 0,-1-2 0,-1 0 0,0 0 0,0-1 0,2 3 0,1 1 0,0 0 0,-1 1 0,-2-2 0,-2-1 0,1-3 0,-1 0 0,1 1 0,1 0 0,2 1 0,1 0 0,0 0 0,1-1 0,-1-1 0,-2-1 0,1 1 0,-1 1 0,0 1 0,1 1 0,0-1 0,-2 0 0,2-2 0,1 3 0,2 1 0,1 0 0,-3 1 0,-1-2 0,-1 1 0,3-2 0,2 1 0,0 0 0,0-1 0,-1 1 0,-1-1 0,3 2 0,-7-4 0,3 2 0,-4-2 0,5 3 0,6 4 0,0 0 0,0 0 0,-3-3 0,-2-1 0,2-1 0,1 3 0,2 0 0,0 0 0,-1 0 0,-1-1 0,0 0 0,-1 0 0,2 2 0,-1 0 0,1 0 0,0-2 0,1 4 0,-6-7 0,4 5 0,-4-4 0,3 4 0,4 2 0,-1 1 0,-1 0 0,-4-4 0,-2 0 0,2-1 0,1 1 0,0 0 0,-1-3 0,-1 1 0,-2 1 0,1 1 0,2 3 0,-4-9 0,5 8 0,-5-6 0,1 2 0,0 0 0,0-2 0,0-1 0,-1 1 0,7 3 0,1 1 0,2 0 0,5 1 0,-3 2 0,3 3 0,1 1 0,-6-5 0,-1-3 0,-2-3 0,-5 0 0,3 0 0,-4 1 0,0-1 0,1 0 0,-3-1 0,-2-1 0,-2-1 0,1 0 0,-1-1 0,1 2 0,-1 1 0,-2 0 0,0-1 0,0-1 0,0 2 0,0 2 0,0 1 0,0 1 0,0 0 0,0 2 0,0 0 0,0 1 0,0-2 0,0 0 0,0-1 0,0-1 0,0 1 0,0 1 0,0 0 0,0-1 0,0 1 0,0-1 0,0-1 0,0 1 0,0-1 0,0 1 0,0-1 0,0-2 0,0 0 0,0-1 0,0-1 0,1 1 0,2 0 0,0 0 0,0 1 0,-1 0 0,-1 0 0,1 1 0,1 0 0,0 0 0,0 1 0,0-1 0,2 1 0,0 1 0,0 0 0,1 2 0,-2-5 0,1 3 0,-2-3 0,0 2 0,2 0 0,-2 1 0,0-2 0,1-1 0,-2 1 0,1-2 0,1 0 0,0 1 0,-1 0 0,2 0 0,-2 0 0,0-1 0,1 0 0,0 1 0,-1 1 0,0-2 0,0 0 0,-1-1 0,2-1 0,0 1 0,-1 0 0,0 0 0,0 1 0,0-1 0,-1 0 0,2-1 0,-1 0 0,0 1 0,2 1 0,-1-1 0,-1 0 0,2-1 0,-2 2 0,3 1 0,-1 1 0,1-1 0,-1-2 0,-2 3 0,1-4 0,-1 4 0,1-4 0,0 1 0,-1 1 0,2-1 0,1 1 0,-1-1 0,0 1 0,-1-1 0,-1-1 0,1 1 0,0 0 0,2-2 0,0 4 0,-1-4 0,1 4 0,-1-3 0,2 1 0,-1 1 0,2 1 0,1 0 0,0 2 0,2-1 0,-1 0 0,-2-1 0,-1-3 0,0 1 0,1-1 0,-1 1 0,-1 1 0,2 1 0,-2 1 0,0-1 0,2-1 0,1 0 0,0-1 0,0 1 0,-2 1 0,-1 1 0,0 0 0,1 1 0,4-1 0,1-2 0,-2 1 0,-2 0 0,-2 1 0,0 0 0,2-1 0,-1-3 0,1 0 0,-1-2 0,-1 3 0,-2-4 0,1 7 0,-2-7 0,1 4 0,-1-3 0,2 1 0,2 0 0,0 1 0,0 0 0,0 2 0,0-2 0,0 0 0,-3-1 0,0-1 0,0 1 0,-1 0 0,0 0 0,-1-1 0,-1 1 0,2-1 0,0 0 0,-1-1 0,-1 2 0,-1 0 0,2-2 0,0-1 0,2-1 0,0 0 0,0 0 0,0 0 0,2 0 0,1 0 0,-1 0 0,0 0 0,-2 0 0,0 0 0,0 2 0,0 0 0,1 0 0,-1 2 0,0-2 0,1 0 0,-1 0 0,0-1 0,-1 1 0,1 0 0,0 0 0,1-1 0,0 1 0,-1 1 0,2-1 0,-1 1 0,1-1 0,-1 0 0,0 0 0,2-1 0,1 0 0,0 1 0,-1 0 0,-1 2 0,1 0 0,0 1 0,1-1 0,-1 0 0,1 1 0,0-3 0,0 0 0,0 1 0,0-1 0,-2 2 0,2-1 0,0 1 0,2 0 0,1-2 0,-1 2 0,1-1 0,-1 1 0,0 0 0,1 1 0,1-1 0,0 0 0,1 1 0,-1-3 0,1 1 0,0 0 0,0 2 0,0 0 0,2 0 0,0 1 0,2 0 0,-1-1 0,1 0 0,2-1 0,1 1 0,-1 0 0,1 0 0,0 0 0,2 2 0,1-2 0,1 3 0,0-1 0,-1-1 0,-2 1 0,0-1 0,-1-1 0,-1 0 0,1-1 0,-3-1 0,-1-1 0,0-1 0,1-1 0,0 0 0,-1 3 0,1-1 0,-2 3 0,1 0 0,-2-2 0,-1 0 0,1-1 0,-2 0 0,0 1 0,-1-2 0,-1 1 0,-1 0 0,-1 0 0,-1 0 0,1-2 0,0 0 0,0 0 0,-1 0 0,1 0 0,-1 0 0,0 0 0,0 0 0,1 2 0,1 1 0,-1-1 0,0 3 0,2-3 0,-1 3 0,2 0 0,1 0 0,-1 1 0,3-1 0,0 2 0,3-2 0,0 0 0,1 0 0,0-1 0,-2 1 0,-1-1 0,-3 0 0,-1 0 0,-2 1 0,1-1 0,-4-1 0</inkml:trace>
  <inkml:trace contextRef="#ctx0" brushRef="#br0" timeOffset="1">5685 5088 24575,'0'1'0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12"/>
    </inkml:context>
    <inkml:brush xml:id="br0">
      <inkml:brushProperty name="width" value="0.025" units="cm"/>
      <inkml:brushProperty name="height" value="0.025" units="cm"/>
      <inkml:brushProperty name="transparency" value="204"/>
    </inkml:brush>
  </inkml:definitions>
  <inkml:trace contextRef="#ctx0" brushRef="#br0">1 217 24575,'0'0'0,"12"7"0,-2-2 0,1 0 0,0 0 0,0 0 0,-1 1 0,0-1 0,-1-1 0,-1 1 0,0-1 0,0 1 0,3 0 0,2 0 0,1 2 0,3-1 0,-1 2 0,2 1 0,2 0 0,0 1 0,3 0 0,0-1 0,0-2 0,0-1 0,-1-1 0,-4 2 0,-1-3 0,-2 2 0,-1-2 0,2 1 0,0 0 0,-1-1 0,2-2 0,-2 1 0,2 0 0,-1 2 0,2-1 0,1 0 0,0 1 0,-1-2 0,-1 2 0,0-2 0,3 1 0,2 2 0,-2 0 0,0 1 0,-2-2 0,-2-1 0,2 0 0,-3 1 0,0 1 0,-2-1 0,-1 2 0,0-1 0,1-1 0,-2 2 0,2-1 0,-1 0 0,1 1 0,0-1 0,-2-1 0,-2-1 0,1 1 0,-1 0 0,2 2 0,1 0 0,0 1 0,0-1 0,-1-1 0,-1 3 0,-1-1 0,0 2 0,0-1 0,0-1 0,2-1 0,0 1 0,-1-1 0,0-3 0,-3 0 0,0 0 0,1 0 0,-1 3 0,2-2 0,1 2 0,1 0 0,0-2 0,1 2 0,1-2 0,0 2 0,3 2 0,0-1 0,-1 2 0,0 0 0,1-1 0,2 3 0,0-1 0,1 0 0,1 2 0,1-1 0,0 0 0,-2 0 0,-3 1 0,-2-3 0,1 0 0,-3 0 0,-1-2 0,-1 3 0,-1-3 0,0 1 0,-1 0 0,0-1 0,0 1 0,-1-2 0,0 1 0,-2-1 0,0 0 0,1 0 0,0 0 0,-1-1 0,-1 1 0,1 0 0,0 0 0,0-1 0,0-1 0,-1 0 0,1 2 0,1-1 0,0 3 0,0 0 0,2-1 0,1 1 0,-1 0 0,1-1 0,-1 1 0,-1-1 0,0-1 0,1 0 0,0 0 0,-2-1 0,0 0 0,0 0 0,0 2 0,2-1 0,0 1 0,0-2 0,0 2 0,1-1 0,2 2 0,0 2 0,1 1 0,3 1 0,0 2 0,2 1 0,1-1 0,-1 1 0,1 0 0,-2 0 0,-1 1 0,-2-2 0,1 0 0,-2-2 0,2 0 0,-1-1 0,0-1 0,0 0 0,-2-1 0,1 2 0,0 1 0,0-1 0,1 1 0,-1 0 0,2 2 0,-2 0 0,0-1 0,0-1 0,0-1 0,3 0 0,-2 2 0,0-1 0,-2 1 0,-2-3 0,2 2 0,1-1 0,0 0 0,1 1 0,0-2 0,0 0 0,2 1 0,0 0 0,-1 1 0,0 1 0,-2 0 0,2-2 0,0 0 0,-2-1 0,2-1 0,-2 2 0,2 0 0,2-1 0,-1 0 0,-1 0 0,-1 0 0,0 2 0,0-2 0,0-2 0,-1-1 0,-2 0 0,-1 2 0,0 0 0,0 0 0,3-1 0,1 0 0,-2 0 0,0 1 0,-3 0 0,0 0 0,1 0 0,-1 1 0,1 1 0,-2-2 0,-1 1 0,0 1 0,-1-2 0,-2 1 0,2-1 0,1-1 0,-1 0 0,0-1 0,-1-1 0,-1 1 0,1 1 0,-2 0 0,1 0 0,0 1 0,2-2 0,-1 0 0,-1-1 0,-1 1 0,-1 2 0,0 0 0,1 2 0,1-1 0,-1 1 0,2 1 0,-1-1 0,2-1 0,0 0 0,-1-1 0,2 0 0,-1 1 0,0 1 0,0 0 0,0 0 0,3 0 0,-2-1 0,2-2 0,-3 0 0,-1 2 0,1-1 0,-3 1 0,2 0 0,0 0 0,-1 1 0,0-1 0,1 2 0,-1-3 0,1 1 0,1 2 0,-2-1 0,0 0 0,1-2 0,-1-1 0,1 0 0,0 1 0,-1 0 0,1-1 0,1 2 0,-2 0 0,0 1 0,1-1 0,1-2 0,0 2 0,0-1 0,-2 4 0,-1 2 0,0-3 0,4 1 0,-1-3 0,-1-2 0,5 4 0,-1 1 0,7 5 0,-1-1 0,-6-3 0,0-4 0,-6-2 0,5-1 0,6 3 0,-4-4 0,4 3 0,-8-4 0,2 1 0,0 1 0,1 0 0,-2 0 0,0 3 0,-1-6 0,0 2 0,-2-3 0,-1 0 0,-2 0 0,0-1 0,2 1 0,0 0 0,3-2 0,-1 0 0,-2-2 0,0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13"/>
    </inkml:context>
    <inkml:brush xml:id="br0">
      <inkml:brushProperty name="width" value="0.025" units="cm"/>
      <inkml:brushProperty name="height" value="0.025" units="cm"/>
      <inkml:brushProperty name="transparency" value="204"/>
    </inkml:brush>
  </inkml:definitions>
  <inkml:trace contextRef="#ctx0" brushRef="#br0">1 29 24575,'12'6'0,"7"2"0,-2-2 0,-2 2 0,2-3 0,-2 1 0,3-1 0,-1 0 0,-2 1 0,2 1 0,-1 0 0,2 0 0,2 0 0,0-1 0,3 1 0,0 0 0,2-1 0,2 4 0,1 1 0,-2-1 0,-3 0 0,-5-3 0,0-2 0,0 1 0,-1-1 0,1 0 0,-1-1 0,0-1 0,-2 2 0,-1-3 0,1 2 0,0 1 0,1-1 0,0 3 0,2-2 0,2 3 0,6 2 0,4 2 0,2 4 0,1 1 0,-8-4 0,-2 1 0,-5-4 0,-4-2 0,-2 1 0,-3-1 0,-1 0 0,1-1 0,1 0 0,0 0 0,-2 2 0,-1-1 0,1-1 0,1 0 0,1 0 0,1 1 0,1 1 0,1 3 0,-1 0 0,1 1 0,-1-2 0,0-2 0,0 0 0,0 0 0,-1-1 0,-1-1 0,0 0 0,0 0 0,-2 1 0,1 1 0,-1 0 0,1-1 0,2-1 0,0 1 0,1-1 0,3 3 0,1 2 0,3 1 0,-1 3 0,-2-2 0,0-1 0,-2-2 0,4-1 0,-1 0 0,2 0 0,-2 0 0,-2 0 0,2 0 0,-2 1 0,3 1 0,1 1 0,-2 0 0,0 0 0,-2-2 0,-1 1 0,-1-1 0,0-1 0,0 0 0,1-2 0,1-1 0,2 2 0,-1-1 0,-2 1 0,0-1 0,-1 0 0,1 0 0,-1 0 0,1 1 0,1 0 0,0 2 0,0 1 0,0 1 0,0 1 0,-1 1 0,1-2 0,-2-1 0,0 1 0,-1 0 0,1-1 0,-1 0 0,0-2 0,1 1 0,-1 1 0,0 0 0,-1 0 0,2-1 0,-1 1 0,0 0 0,-1-1 0,-1-2 0,1-1 0,-2 1 0,2-1 0,-2 0 0,2 0 0,0-1 0,1 3 0,0-1 0,0 2 0,0 0 0,1-1 0,-2-1 0,1-1 0,-2-1 0,1 1 0,-3 1 0,0 0 0,-1 0 0,0 0 0,1 1 0,0 0 0,0 1 0,1 0 0,1-1 0,-1 0 0,1-1 0,0 0 0,-2 1 0,0 0 0,-2-1 0,1 0 0,1-1 0,-1 1 0,2-1 0,0 1 0,-2 0 0,1 0 0,0 1 0,0-1 0,2 3 0,-5-5 0,2 2 0,-4-5 0,1 2 0,-1 1 0,1 0 0,1 0 0,1 0 0,2 1 0,0-1 0,-2 1 0,0 2 0,0-1 0,0 2 0,1 0 0,-1-1 0,-1 0 0,0-1 0,-1-1 0,1-1 0,-2 2 0,2 1 0,-2 0 0,-1 0 0,0-1 0,-2-1 0,0 1 0,0-1 0,0-1 0,0 0 0,0-1 0,0 2 0,0 0 0,0 1 0,0-1 0,0 2 0,0 2 0,0 0 0,0 3 0,0 0 0,0 0 0,0 3 0,0-3 0,0 2 0,0-1 0,0 0 0,-2-1 0,-1 0 0,-1-1 0,2-1 0,0-2 0,-1 1 0,-2-1 0,-1-1 0,3 3 0,-2-2 0,-1 1 0,-2-1 0,-1 1 0,0 0 0,0 0 0,-1 0 0,-1-3 0,-2-1 0,-1 0 0,0-2 0,0 2 0,2 0 0,-1 0 0,1 1 0,0 0 0,-1-2 0,2-1 0,-3-2 0,-2 1 0,-1 0 0,-2 0 0,-1 2 0,1 3 0,1-1 0,2 0 0,4-1 0,-1-2 0,-3 1 0,0 2 0,-1 2 0,0-1 0,2 0 0,-2-2 0,-1 0 0,1 2 0,-1-1 0,3-1 0,0-1 0,4-1 0,0 1 0,0 1 0,0-1 0,0 0 0,-1 2 0,-2-1 0,2 3 0,2-1 0,2-1 0,3 0 0,0 0 0,-2 0 0,-2 3 0,-5 1 0,-1 0 0,0 1 0,-1 1 0,3 1 0,-1-1 0,0-2 0,-1-3 0,-4 1 0,-1-1 0,-3 3 0,-1 3 0,-5 0 0,-5 3 0,-10 1 0,-9 1 0,0 1 0,0-2 0,10-4 0,10-3 0,5-4 0,5-4 0,3-3 0,2-2 0,2 0 0,-1 0 0,0 0 0,-2 0 0,-1 0 0,0 0 0,0 0 0,4 0 0</inkml:trace>
  <inkml:trace contextRef="#ctx0" brushRef="#br0" timeOffset="1">617 2708 24575,'-25'-21'0,"-19"-11"0,29 22 0</inkml:trace>
  <inkml:trace contextRef="#ctx0" brushRef="#br0" timeOffset="2">525 2639 24575,'-23'-15'0,"16"10"0</inkml:trace>
  <inkml:trace contextRef="#ctx0" brushRef="#br0" timeOffset="3">476 2607 24575,'-13'-10'0,"-26"-13"0,0 0 0,2 0 0,-2 0 0,5 1 0,24 15 0</inkml:trace>
  <inkml:trace contextRef="#ctx0" brushRef="#br0" timeOffset="4">257 2471 24575,'-12'-8'0,"-15"-10"0,3 2 0,21 14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18"/>
    </inkml:context>
    <inkml:brush xml:id="br0">
      <inkml:brushProperty name="width" value="0.025" units="cm"/>
      <inkml:brushProperty name="height" value="0.025" units="cm"/>
      <inkml:brushProperty name="transparency" value="204"/>
    </inkml:brush>
  </inkml:definitions>
  <inkml:trace contextRef="#ctx0" brushRef="#br0">92 563 24575,'13'5'0,"8"1"0,2 0 0,0 1 0,1 1 0,0 3 0,-1 1 0,1 0 0,-3 1 0,-1-2 0,0 1 0,1 0 0,3-1 0,4 2 0,6 2 0,4 1 0,4 1 0,-6-2 0,-5-2 0,-9-4 0,-6-1 0,-2-1 0,-1 2 0,1 0 0,1-1 0,-1 0 0,-1-2 0,-2-2 0,1 2 0,0-1 0,2 2 0,1 0 0,-1 1 0,0 1 0,1-1 0,0 2 0,0-1 0,1-1 0,-1 0 0,0 1 0,3 1 0,5 3 0,6 4 0,8 3 0,4 4 0,-3 3 0,-8-1 0,-5-1 0,-8-6 0,-2-5 0,-1-4 0,0-1 0,1 0 0,0 3 0,3 0 0,-1 1 0,-1 2 0,2-2 0,-4 2 0,3 0 0,2 1 0,2 1 0,6 2 0,5 3 0,4 4 0,0 1 0,-5 0 0,-7-4 0,-6-7 0,-6-3 0,-1-3 0,0 0 0,2 1 0,0 0 0,-2-2 0,-1-1 0,-1-2 0,0 1 0,0 0 0,0 1 0,-2 1 0,0-1 0,0 2 0,3-1 0,1 0 0,2 1 0,3 1 0,2 2 0,3 2 0,0 1 0,0 1 0,-3-1 0,-2-2 0,-3 2 0,-6-8 0,0 3 0,-4-5 0,1 2 0,0 1 0,0 0 0,1-1 0,2-1 0,1 0 0,0 3 0,1 3 0,0 2 0,-1-1 0,-1-2 0,-2-1 0,0 1 0,-3 0 0,1 0 0,0 0 0,0-1 0,0-1 0,2-1 0,-2 0 0,0 1 0,-2 0 0,-1 2 0,0-1 0,0 0 0,0-2 0,0-2 0,0 1 0,0-1 0,0 0 0,0-1 0,0 0 0,0 0 0,0-1 0,0 0 0,0 0 0,0 0 0,-2 1 0,-5 0 0,-5 1 0,-3 1 0,0 2 0,1 1 0,4 2 0,2-1 0,-2 0 0,1-2 0,-2 0 0,1 0 0,1-1 0,0-1 0,0-1 0,-4-1 0,-3 1 0,-1 0 0,-1 4 0,3 0 0,0 0 0,1 0 0,2-3 0,0-1 0,-3-2 0,-1 1 0,0-1 0,-1 0 0,1 3 0,5-3 0,-1 2 0,8-4 0,-2 1 0,0-1 0,1 1 0,-1 1 0,-3-1 0,3-1 0,-5 2 0,5-1 0,-1 2 0,0 1 0,2 0 0,-1 0 0,1 1 0,-1-1 0,-2-1 0,1 2 0,-1-1 0,0 1 0,0-1 0,-2 0 0,2 1 0,2-1 0,-1 0 0,0-1 0,-1 0 0,-1 0 0,0 1 0,1-2 0,0 0 0,-1 0 0,-2-1 0,2 2 0,0 1 0,3-1 0,0-1 0,0 0 0,1 0 0,-1 1 0,1 0 0,-1-1 0,1 1 0,-1 0 0,0 0 0,0-1 0,0-1 0,-1 0 0,0 0 0,-1 0 0,0-2 0,0 2 0,-1 0 0,1-2 0,1 1 0,-2-3 0,1 0 0,1 0 0,-1 0 0,2 0 0,-1 0 0,0 0 0,-2 0 0,-5 0 0,6 0 0,-5 0 0,5 0 0,-3 0 0,0 0 0,0 0 0,3 0 0,-1 0 0,0 0 0,-2-2 0,-1-2 0,-2-3 0,-1-5 0,-2-1 0,-3-2 0,-1-1 0,-3 0 0,1 0 0,-6 0 0,-10-5 0,-7-1 0,-7-6 0,1 1 0,5 2 0,0 0 0,9 4 0,6 1 0,5 2 0,3 3 0,1 1 0,0 1 0,-1 1 0,1 0 0,0 1 0,-1 1 0,2 1 0,2 1 0,2 1 0,1 0 0,1 0 0,-1 0 0,-2 0 0,-1-2 0,-3-1 0,-1-3 0,1 3 0,-1 1 0,2 2 0,1 0 0,2 1 0,1 0 0,0 1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19"/>
    </inkml:context>
    <inkml:brush xml:id="br0">
      <inkml:brushProperty name="width" value="0.025" units="cm"/>
      <inkml:brushProperty name="height" value="0.025" units="cm"/>
      <inkml:brushProperty name="transparency" value="204"/>
    </inkml:brush>
  </inkml:definitions>
  <inkml:trace contextRef="#ctx0" brushRef="#br0">158 690 24575,'12'3'0,"57"26"0,-13 3 0,-10-4 0,-4-2 0,-4-2 0,4 0 0,1 0 0,5 0 0,5 1 0,2 4 0,-6 0 0,-10-2 0,-9-4 0,-9-7 0,-5-4 0,-4-2 0,-1-2 0,0 0 0,2-1 0,0 0 0,-2 1 0,1 0 0,0 0 0,-1-1 0,0 1 0,-1 1 0,0 0 0,1 0 0,-1-2 0,0 0 0,0 0 0,-1 0 0,0 2 0,2 1 0,1-1 0,2 1 0,-2-1 0,0-1 0,2 2 0,1-1 0,0 0 0,-1-2 0,-1 0 0,1 0 0,0 1 0,2-1 0,0 0 0,1 0 0,-1 0 0,-2 2 0,0 1 0,-1 2 0,2-1 0,0 2 0,1-1 0,1-1 0,-1 1 0,0 1 0,-1-1 0,-5 1 0,0-1 0,1-2 0,1 0 0,2 1 0,-2 1 0,-1 1 0,1 2 0,-1-1 0,1 0 0,-1 0 0,-2-2 0,-1-1 0,-3-1 0,-3-1 0,-1-1 0,1-1 0,2 2 0,-1 1 0,-1 1 0,-2 0 0,0-2 0,0-1 0,0 1 0,0-3 0,0 3 0,0-4 0,0 3 0,0 0 0,0-1 0,-1-1 0,-2-2 0,-4 1 0,-3 0 0,-5-2 0,-1-1 0,-1-1 0,-3-1 0,-1 0 0,1 0 0,2 1 0,2 2 0,0 0 0,-1-1 0,1-2 0,2 0 0,2 0 0,3 0 0,2 2 0,-2 0 0,4 2 0,-3 0 0,4 0 0,0 2 0,1 0 0,-2 3 0,1 0 0,-2 0 0,-1 0 0,0 0 0,0-1 0,3-1 0,-1 1 0,2 1 0,-1-2 0,0 0 0,-1-1 0,1 0 0,-2-1 0,2-1 0,-1-2 0,0 3 0,0-3 0,0 4 0,0-4 0,-1 0 0,1-1 0,0-1 0,-1 1 0,1 1 0,-1 0 0,1 0 0,-1 1 0,0-1 0,-1 0 0,-1-1 0,1-1 0,0 0 0,-2 0 0,0 0 0,-1 0 0,-2 0 0,1 0 0,-1 0 0,2 0 0,1 0 0,1 0 0,1 0 0,-1-2 0,1-1 0,0-1 0,-1-1 0,0 2 0,1-3 0,0 2 0,0-3 0,1 1 0,-3-1 0,-1 0 0,0 0 0,0-1 0,0 0 0,-1 0 0,-1 1 0,-1 0 0,1-2 0,0 0 0,-2-1 0,-1-1 0,-1-1 0,-2 1 0,2 1 0,-1 0 0,0 0 0,3 1 0,0 0 0,0 1 0,-1-1 0,-3 1 0,-1-1 0,-2-2 0,-1-2 0,-2 0 0,1 0 0,-1 1 0,3 2 0,1 0 0,1-1 0,1 2 0,-2-1 0,0 1 0,-2 0 0,-1-3 0,-1-2 0,-4 0 0,-4 0 0,-1 2 0,2 2 0,3 1 0,5 1 0,0-1 0,1-2 0,2 1 0,3 1 0,0 0 0,1 1 0,1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0"/>
    </inkml:context>
    <inkml:brush xml:id="br0">
      <inkml:brushProperty name="width" value="0.025" units="cm"/>
      <inkml:brushProperty name="height" value="0.025" units="cm"/>
      <inkml:brushProperty name="transparency" value="204"/>
    </inkml:brush>
  </inkml:definitions>
  <inkml:trace contextRef="#ctx0" brushRef="#br0">185 504 24575,'7'3'0,"29"15"0,-1 2 0,1-1 0,-4 0 0,-4-3 0,-3-2 0,-1 0 0,-3-1 0,-1 1 0,1-1 0,-2-1 0,1-1 0,-3-1 0,1 0 0,-1-1 0,0 1 0,0 1 0,-3-1 0,0 2 0,-3 1 0,0 0 0,1 2 0,1-1 0,1 2 0,1 1 0,-3-2 0,2 0 0,0-2 0,-1 0 0,1 0 0,-4 0 0,0-1 0,-3-2 0,0 1 0,-2-2 0,-1 0 0,-1-1 0,-3 0 0,0-2 0,0 1 0,-2-2 0,-1-2 0,-4-2 0,-5-1 0,-3 0 0,-3 0 0,-2 0 0,-1 0 0,0 0 0,1 0 0,3 0 0,0-2 0,-1-4 0,1-1 0,-2-1 0,1 1 0,2 1 0,-1 0 0,3-2 0,0 1 0,3 1 0,1 0 0,2 1 0,-2 0 0,2 1 0,0-3 0,0 0 0,0-1 0,0 2 0,-1-2 0,1 1 0,0-2 0,-1 0 0,0 0 0,-3-2 0,1 0 0,0 1 0,1 1 0,1 2 0,0 0 0,-2-1 0,-1 1 0,0 0 0,-4-2 0,2 1 0,-3-1 0,0-1 0,0 1 0,-3 0 0,2-1 0,-1 1 0,2 2 0,1-1 0,1 1 0,0-1 0,3-2 0,0 0 0,-2 1 0,-2 2 0,-1 0 0,2 1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1"/>
    </inkml:context>
    <inkml:brush xml:id="br0">
      <inkml:brushProperty name="width" value="0.025" units="cm"/>
      <inkml:brushProperty name="height" value="0.025" units="cm"/>
      <inkml:brushProperty name="transparency" value="204"/>
    </inkml:brush>
  </inkml:definitions>
  <inkml:trace contextRef="#ctx0" brushRef="#br0">4570 1392 24575,'2'1'0,"26"14"0,8 3 0,5 0 0,3 3 0,6-2 0,-31-12 0</inkml:trace>
  <inkml:trace contextRef="#ctx0" brushRef="#br0" timeOffset="1">4703 2487 24575,'-1'1'0,"-4"8"0,-2-3 0,-1 0 0,-2-1 0,-2 0 0,2 2 0,-1 1 0,1-1 0,-1 0 0,-1-1 0,1-1 0,2 0 0,1 2 0,1-2 0,1 2 0,-2-3 0,0 0 0,-1 0 0,0 0 0,-1 0 0,4-1 0,-4-1 0,6 0 0,-4 1 0,-1 0 0,-2 2 0,2-1 0,0 0 0,-1-1 0,2 0 0,-2 0 0,2 0 0,-1 2 0,-1 0 0,1 0 0,0 0 0,-1-1 0,3 0 0,-2 0 0,1 1 0,-1-1 0,1 2 0,1-1 0,-1 0 0,-1 0 0,-1-2 0,0 0 0,0 0 0,1-1 0,-1 1 0,0-1 0,-1 0 0,-1 1 0,0 0 0,0 0 0,0 2 0,0 1 0,-2-1 0,1-1 0,-3-2 0,0 1 0,-1 0 0,0 2 0,2 2 0,-2 0 0,-1 2 0,0 0 0,-2 1 0,1-1 0,1-1 0,0 1 0,2-2 0,1 0 0,-1 0 0,0-2 0,1 0 0,1-1 0,0 0 0,3 0 0,-2 1 0,2-2 0,0 0 0,0 0 0,1-1 0,1 0 0,-1-2 0,0 1 0,-1 1 0,-2 1 0,0-1 0,1 0 0,1 0 0,1 1 0,1-1 0,0 1 0,1-1 0,-2 0 0,-1 1 0,-3 2 0,0-3 0,-2 2 0,0 0 0,-1-2 0,-2 3 0,1-2 0,1 2 0,0 0 0,0 0 0,-1 0 0,0 0 0,1-1 0,0-1 0,0 1 0,1 0 0,-1 1 0,0-1 0,0-1 0,-1 0 0,-2 2 0,-1 0 0,-2 0 0,-1-1 0,1-1 0,2 1 0,1 1 0,2 0 0,0 0 0,1-1 0,2 0 0,1-1 0,2 1 0,1-1 0,1 2 0,-1 0 0,1 0 0,-4 0 0,0-1 0,0 1 0,0 0 0,2 1 0,-2-1 0,-1 0 0,1 0 0,-1 1 0,1 1 0,0 0 0,-2 1 0,0-2 0,1 2 0,0-1 0,3 2 0,1 0 0,-2 0 0,-1 0 0,-3 1 0,0-1 0,1 0 0,-1-1 0,2-1 0,-1-2 0,1-3 0,3 0 0,1-2 0,1 0 0,1 1 0,0 1 0,2 0 0,0 0 0,0-1 0,-1-1 0,-1 0 0,0 0 0,0 0 0,-2 0 0,-2 0 0,-1 0 0,0-3 0,1-2 0,-1-2 0,-1-2 0,0 0 0,1 0 0,3 0 0,0-1 0,0 2 0,-1 0 0,-1 1 0,0 0 0,0-1 0,-1 1 0,2-1 0,0 0 0,1 0 0,1-1 0,0 0 0,0 0 0,0 2 0,-1 0 0,1 0 0,-2-1 0,0 1 0,1 0 0,0 3 0,0 2 0,0 0 0,-3-1 0,-2 1 0,-2-1 0,-2 1 0,-2-1 0,-12-3 0,-15 1 0,-22 2 0,23-1 0,-2 1 0,-6 0 0,-1 1 0,-3-1 0,-1 0 0,4 0 0,1-1 0,-37 1 0,16-1 0,20 0 0,13 0 0,10 1 0,6 0 0,5-1 0,4 2 0,2-1 0,3-2 0,1 3 0,2 0 0,1-1 0,0 0 0,-1 0 0,-1 1 0,-1-2 0,-2 2 0,0-3 0,-2-3 0,-2 2 0,1-1 0,-1 0 0,2 0 0,-2 0 0,2-2 0,-1 1 0,0 0 0,1-1 0,0-3 0,-1-1 0,-2-1 0,0 0 0,0 0 0,2-1 0,3 1 0,1-1 0,-1 0 0,-2-3 0,-6-9 0,-9-8 0,-5-7 0,-2 1 0,3 6 0,10 8 0,7 8 0,7 6 0,6 2 0,3 3 0,0 1 0,1 1 0,-1-1 0,1 1 0,2-1 0,0 0 0,0 1 0,0 1 0,0 1 0,0 0 0,0-3 0,0 0 0,0-1 0,0 0 0,0 0 0,0 1 0,0 0 0,0-1 0,0 1 0,0-1 0,2 1 0,1 0 0,1-1 0,1 1 0,-1-1 0,3-3 0,-2 1 0,3 0 0,-1-2 0,-1 1 0,0 1 0,0-2 0,1 1 0,1-1 0,0-2 0,0-1 0,-1 1 0,-1 0 0,2 2 0,-3 1 0,1 0 0,-1 0 0,0 1 0,0 0 0,-2 2 0,-1 2 0,-1-3 0,-1 4 0,1-4 0,2 4 0,-1-3 0,1-3 0,-2-1 0,-1-2 0,0-3 0,0-1 0,0-2 0,0-4 0,0-5 0,0 0 0,0 0 0,0 7 0,0 6 0,0 4 0,0 0 0,0-6 0,0-11 0,0-12 0,-1-13 0,-7-10 0,-6-2 0,-5 8 0,0 14 0,2 12 0,8 17 0,-1 1 0,5 10 0,-1-2 0,-1-1 0,0-2 0,-1-4 0,-2-2 0,-3-4 0,0-2 0,-1 1 0,0 1 0,2 3 0,2 1 0,1 2 0,1 0 0,-1 0 0,0 4 0,2-1 0,1 1 0,-1-2 0,0-3 0,-1-2 0,-2-8 0,-3-6 0,6 17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3"/>
    </inkml:context>
    <inkml:brush xml:id="br0">
      <inkml:brushProperty name="width" value="0.025" units="cm"/>
      <inkml:brushProperty name="height" value="0.025" units="cm"/>
      <inkml:brushProperty name="transparency" value="204"/>
    </inkml:brush>
  </inkml:definitions>
  <inkml:trace contextRef="#ctx0" brushRef="#br0">2529 774 24575,'26'15'0,"21"13"0,-1-5 0,0-1 0,-3-2 0,-3-4 0,-8-3 0,-4-3 0,1-2 0,4-3 0,4 0 0,15 1 0,12 7 0,7 4 0,1 3 0,-10-2 0,-13-4 0,-10-2 0,-5-1 0,-5-1 0,4 2 0,-1-1 0,-4-1 0,-3 2 0,-6-1 0,-3 0 0,-3 1 0,-1-2 0,-2 0 0,-2 0 0,0-1 0,1 1 0,1-1 0,3 0 0,-1 0 0,0-3 0,0 3 0,1 0 0,8 2 0,8 5 0,3 1 0,0 0 0,-10 0 0,-8-4 0,-6-2 0,-5-1 0,-1-3 0,-2 0 0,0-1 0,0 2 0,0 1 0,0 3 0,0 0 0,0 1 0,0-1 0,0-2 0,0 0 0,-2-1 0,-5 0 0,-5 1 0,-5 2 0,0 1 0,0-1 0,-2 0 0,-1 1 0,0 0 0,0 0 0,0 0 0,0-1 0,0-2 0,3 0 0,4 0 0,1-2 0,-2 2 0,0 0 0,-3 0 0,-3 1 0,-1 0 0,0 0 0,4-1 0,0 0 0,3 0 0,-1-1 0,0 1 0,2 0 0,-2-1 0,-1 0 0,-1-2 0,2-1 0,-2 1 0,0 2 0,-1 3 0,0 1 0,1 0 0,-1 0 0,0-3 0,1-1 0,1-1 0,1-1 0,2-2 0,-1 2 0,2 0 0,-4 2 0,-2 1 0,-3-2 0,0 1 0,1 0 0,0-2 0,0 0 0,-2-1 0,-2-1 0,1 3 0,-1 0 0,0 0 0,1-1 0,-1-1 0,-3-1 0,-5 2 0,-5 0 0,1 0 0,4 1 0,4-3 0,5 1 0,2 1 0,1-2 0,3 1 0,-1-2 0,-3 1 0,1 2 0,-3-2 0,0 2 0,1-2 0,1 1 0,1-2 0,1 2 0,-1 1 0,1-1 0,-1 3 0,-2 0 0,-1 1 0,0 0 0,2 0 0,1-2 0,1 1 0,1-1 0,0 1 0,1 0 0,0-2 0,2-1 0,1-1 0,1 2 0,-1 0 0,-1 1 0,0-2 0,-1-1 0,-2-3 0,1 1 0,0-3 0,-1 0 0,1 0 0,1 0 0,-1 0 0,3 0 0,-3 0 0,-2 0 0,-1-3 0,-1-3 0,0-4 0,3-2 0,3 0 0,-2 4 0,2 0 0,2 3 0,0-1 0,3-2 0,-1-1 0,0-2 0,0 1 0,0 1 0,1 2 0,-2 1 0,0-1 0,-1 0 0,-1 0 0,1 0 0,0 1 0,-1 1 0,0 0 0,-1 0 0,-1 0 0,-3-1 0,-2-2 0,-2 2 0,-2 0 0,-2 1 0,-1 2 0,0-3 0,2 1 0,2 3 0,1-1 0,3 3 0,2 0 0,1 0 0,3 0 0,-2 0 0,0 0 0,-1 0 0,-3-1 0,0-2 0,0 0 0,0-1 0,3 0 0,1 2 0,-1-3 0,3 2 0,0-2 0,0 0 0,-1 1 0,1-1 0,-3 0 0,-3-2 0,0 0 0,-4-1 0,1 1 0,0-1 0,-1 0 0,1 1 0,0 1 0,-1 0 0,1 1 0,1-1 0,2 1 0,1 0 0,1 2 0,2-1 0,0 1 0,3 0 0,-1-2 0,2 3 0,3-3 0,0 1 0,1 2 0,0-3 0,0 2 0,-2-2 0,2-1 0,-3 1 0,6 1 0,-1 0 0,3 0 0,0 0 0,-2-1 0,1-2 0,-3-3 0,3 4 0,-3-4 0,5 7 0,0-5 0,0 3 0,-1-2 0,-2-1 0,0 1 0,1-2 0,1 1 0,0 0 0,-1 1 0,-2-3 0,-1 0 0,0-2 0,2-3 0,-2 1 0,0-1 0,0 0 0,-1 2 0,3 0 0,2 0 0,-2-3 0,2 0 0,-3-1 0,1 0 0,2 2 0,-2-2 0,2 1 0,-3 2 0,1-1 0,1 0 0,2 0 0,2 0 0,0-1 0,0 4 0,0 1 0,0 3 0,0 0 0,0-1 0,0-2 0,0-3 0,0-3 0,0-1 0,-3-2 0,0 2 0,0 3 0,1 0 0,1-1 0,-1-6 0,-1-1 0,0 1 0,1 5 0,2 6 0,-2 2 0,0 2 0,-1-2 0,-1-3 0,1 0 0,-1-2 0,-2 0 0,1-2 0,-3 0 0,1 0 0,2-2 0,0 2 0,-1-1 0,-3-1 0,-1 2 0,1-2 0,2 4 0,3 1 0,-1 1 0,0 1 0,0 0 0,0 1 0,0 1 0,0 0 0,-1 0 0,-2-1 0,2-2 0,-2-4 0,1 0 0,-1 1 0,2 3 0,-1 1 0,1 0 0,0-1 0,-1 0 0,2 0 0,1 2 0,0 2 0,1 1 0,-2-2 0,-1 2 0,0-1 0,3 5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2"/>
    </inkml:context>
    <inkml:brush xml:id="br0">
      <inkml:brushProperty name="width" value="0.025" units="cm"/>
      <inkml:brushProperty name="height" value="0.025" units="cm"/>
      <inkml:brushProperty name="transparency" value="204"/>
    </inkml:brush>
  </inkml:definitions>
  <inkml:trace contextRef="#ctx0" brushRef="#br0">1029 0 24575,'3'6'0,"2"-1"0,4 1 0,1 1 0,1 1 0,-1 0 0,-1 0 0,0 0 0,0 0 0,0 1 0,-1 0 0,1 1 0,2 2 0,0 0 0,3 1 0,0 1 0,-1 0 0,0 2 0,1 0 0,-2-1 0,0 0 0,-1-3 0,-1-1 0,0-3 0,-1-1 0,0-1 0,-2 1 0,1 1 0,0-1 0,0 1 0,1-1 0,-2 0 0,2 0 0,2 0 0,0 2 0,2 0 0,-2 0 0,-1-2 0,1 0 0,0 0 0,3 1 0,0 2 0,1 1 0,1 1 0,-1-1 0,3 0 0,-1 2 0,1-1 0,3 0 0,0 1 0,1-3 0,-1 1 0,0-1 0,-1-1 0,-3-1 0,-1-2 0,-4-1 0,0-1 0,-1 0 0,2 0 0,-1 0 0,1-1 0,-1 0 0,1-1 0,0 1 0,0-1 0,0-2 0,-3 0 0,0 1 0,-2 1 0,0 0 0,1 0 0,1-1 0,0-1 0,1 2 0,1 2 0,0 1 0,-1-2 0,1 1 0,2-1 0,3 2 0,0 1 0,1-1 0,-17-4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4"/>
    </inkml:context>
    <inkml:brush xml:id="br0">
      <inkml:brushProperty name="width" value="0.025" units="cm"/>
      <inkml:brushProperty name="height" value="0.025" units="cm"/>
      <inkml:brushProperty name="transparency" value="204"/>
    </inkml:brush>
  </inkml:definitions>
  <inkml:trace contextRef="#ctx0" brushRef="#br0">1457 405 24575,'6'4'0,"5"5"0,-1-2 0,0 2 0,2 0 0,2 0 0,1 3 0,1 0 0,1-2 0,-1 2 0,0 1 0,-1 1 0,2 3 0,1-2 0,0-1 0,2 1 0,0-2 0,1 2 0,-3 0 0,0-2 0,1 1 0,2-2 0,0 1 0,4 1 0,1 3 0,5 2 0,2 1 0,0 1 0,-2-2 0,-6-2 0,-3-3 0,-1-2 0,0-4 0,2-1 0,1-2 0,0 0 0,-1 1 0,-1-1 0,-4 2 0,-3 0 0,-2-1 0,0-1 0,0-3 0,3-1 0,1 1 0,1 1 0,-1 2 0,1-1 0,-1 1 0,1 0 0,2-2 0,1 1 0,3-1 0,-1-1 0,0 3 0,-2-3 0,-2 2 0,-2 0 0,-1-1 0,2 1 0,-1 0 0,4 0 0,-2 0 0,1 2 0,-2 1 0,-1-1 0,1 1 0,-2-1 0,0-1 0,-1 0 0,-2 1 0,-2 0 0,-4 0 0,-2 0 0,-2 2 0,-1-1 0,-2 1 0,0 0 0,0-1 0,0 1 0,0 1 0,-4 1 0,-3 1 0,-2-1 0,-5-1 0,1-4 0,-3-1 0,0-1 0,0 0 0,2 1 0,1 0 0,-1 0 0,0 1 0,-2-1 0,0 0 0,1-1 0,2 0 0,-1-2 0,0-1 0,1 2 0,-2 0 0,2 0 0,-1 0 0,1-1 0,1-1 0,-1 0 0,1 0 0,0 1 0,0 1 0,0 1 0,1 1 0,0-1 0,1 2 0,1-1 0,-3 0 0,1 1 0,-2-2 0,1 1 0,0-1 0,0 2 0,1-2 0,-1 1 0,0 0 0,1 1 0,1 0 0,-1 1 0,0 0 0,2-1 0,0 0 0,0 0 0,-2-1 0,0 3 0,0 0 0,-1 2 0,0-1 0,-2-1 0,1 1 0,-1 1 0,0 0 0,0 2 0,-1-1 0,3 0 0,1-2 0,3-1 0,1-2 0,0 1 0,1-1 0,-1 1 0,1 1 0,-2 0 0,0-1 0,1 2 0,0-1 0,1-1 0,1 1 0,-4-1 0,4 0 0,-3-1 0,4-3 0,-2 0 0,-2-2 0,0 0 0,-2 0 0,-1 0 0,-1 0 0,-3 0 0,-2 0 0,0 0 0,-2 0 0,-1 0 0,-1 0 0,-6 0 0,-1 0 0,-5 0 0,1 0 0,3 0 0,2 0 0,4 0 0,0 0 0,-1 0 0,1 0 0,2 0 0,3-3 0,2-2 0,1-2 0,-2-3 0,0 0 0,-1-1 0,1-1 0,-1-1 0,1-1 0,0 1 0,-1 0 0,3 1 0,0 2 0,2 2 0,-2 0 0,-2 0 0,-1 1 0,2 1 0,0-1 0,0 1 0,-1 0 0,-4 1 0,0 0 0,0 2 0,1 1 0,0-2 0,0 2 0,-3-1 0,0-2 0,0 0 0,-1-1 0,1 1 0,0 0 0,3 2 0,1-1 0,3 0 0,3 1 0,-1 1 0,1 1 0,-1 0 0,1-1 0,0-1 0,-1-1 0,1 1 0,-1 0 0,3 2 0,0-2 0,1 1 0,-1-1 0,0-2 0,-1 1 0,0-1 0,1-1 0,1 1 0,1 0 0,0-1 0,-1-1 0,2 1 0,0-2 0,0 0 0,1 0 0,0 1 0,-2 1 0,-1-3 0,0-3 0,-1-1 0,1 0 0,1 2 0,0 0 0,1-1 0,-1-1 0,0-2 0,-2-2 0,-3-2 0,-2-2 0,0 0 0,-1 1 0,2 0 0,3-1 0,0 0 0,4 2 0,-2 0 0,0 2 0,-1-1 0,0-2 0,0-1 0,0 1 0,0 1 0,0 3 0,-1 1 0,3 2 0,0-2 0,0-3 0,-1 0 0,-3-1 0,3 1 0,1 1 0,-2-1 0,0 0 0,-1 1 0,1 1 0,2 2 0,-2 1 0,-2 1 0,1 0 0,-1-3 0,0 1 0,0 0 0,2 1 0,1 1 0,6 4 0,-2-1 0,3 5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5"/>
    </inkml:context>
    <inkml:brush xml:id="br0">
      <inkml:brushProperty name="width" value="0.025" units="cm"/>
      <inkml:brushProperty name="height" value="0.025" units="cm"/>
      <inkml:brushProperty name="transparency" value="204"/>
    </inkml:brush>
  </inkml:definitions>
  <inkml:trace contextRef="#ctx0" brushRef="#br0">214 26 24575,'39'9'0,"28"8"0,-5 2 0,-12-4 0,-10-4 0,-14-3 0,-7-2 0,-5 0 0,-2-1 0,1 1 0,-1-2 0,-3-1 0,-1 3 0,-2-3 0,1 3 0,0-2 0,2 2 0,1 0 0,0 3 0,0-2 0,1-1 0,-1 1 0,1 1 0,0 1 0,-1 0 0,0-1 0,1 1 0,1 1 0,-2 0 0,0 1 0,-1 1 0,-1-2 0,0-2 0,0 0 0,1 1 0,2 1 0,-1 2 0,-2 0 0,-1-1 0,-2-1 0,1-1 0,-1 0 0,1-1 0,2 2 0,2 0 0,1 0 0,-2 0 0,1-2 0,-2 1 0,0 0 0,0 0 0,0 1 0,2-2 0,0 0 0,0 1 0,1 2 0,1 0 0,2-1 0,-1 1 0,0-4 0,-1 1 0,-1-1 0,1 0 0,1 3 0,0-1 0,2-2 0,-1 0 0,-1 0 0,2-1 0,-1 0 0,-2-2 0,1 1 0,-1 1 0,-2-1 0,-2 0 0,-3-2 0,-3 1 0,0 0 0,1 1 0,0 0 0,0 2 0,0 1 0,-3-1 0,0 0 0,0 0 0,0-2 0,0 1 0,-4-2 0,-3 1 0,-4 1 0,-2-2 0,1 0 0,2 0 0,-2-1 0,1 1 0,-2 0 0,6-2 0,-2 1 0,3-3 0,-2 0 0,-2 0 0,-1 0 0,-1 0 0,1 0 0,2 0 0,3 0 0,0 0 0,2 0 0,-1 0 0,-2 0 0,-1-3 0,-2-1 0,0-2 0,2 0 0,-1 1 0,-2 0 0,-2-1 0,-1-1 0,0-3 0,-1 1 0,1-1 0,-1 0 0,-1 0 0,1 2 0,0 0 0,1 1 0,3 1 0,1 0 0,2-1 0,-2 2 0,0-1 0,1-1 0,-3 1 0,0-1 0,-1 1 0,-1 0 0,-2-1 0,-2-1 0,-2-2 0,-3 0 0,0-1 0,0-2 0,-1 1 0,0-1 0,1 0 0,0 2 0,-5-4 0,0 0 0,0 0 0,1 2 0,3 2 0,1-2 0,-2-1 0,-2-2 0,-2-1 0,1 2 0,4-1 0,4 3 0,2-1 0,3 2 0,0 0 0,3 0 0,0-1 0,1 1 0,1 1 0,-1 0 0,-1 0 0,0-1 0,-2-3 0,3 0 0,0 0 0,0 3 0,5 2 0,0 2 0,4 2 0,4 1 0,0 3 0,2 1 0,1 1 0,0 0 0,1 0 0,0 0 0,-1 0 0,2 0 0,-2 0 0,-1-2 0,-2-1 0,-2-1 0,0 0 0,0 2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6"/>
    </inkml:context>
    <inkml:brush xml:id="br0">
      <inkml:brushProperty name="width" value="0.025" units="cm"/>
      <inkml:brushProperty name="height" value="0.025" units="cm"/>
      <inkml:brushProperty name="transparency" value="204"/>
    </inkml:brush>
  </inkml:definitions>
  <inkml:trace contextRef="#ctx0" brushRef="#br0">989 166 24575,'5'8'0,"5"9"0,2-3 0,-2 2 0,-1 0 0,1 1 0,-1 0 0,2-1 0,2-2 0,2-1 0,1-2 0,-1 1 0,-3-1 0,-1 1 0,-1-1 0,0-2 0,-2 0 0,1-1 0,0 0 0,0 2 0,2 1 0,2 0 0,0 0 0,2 0 0,0-1 0,3 0 0,0-1 0,0-2 0,-2 0 0,-4-1 0,-2 1 0,1 0 0,2-1 0,1 0 0,0-1 0,-3 1 0,0-2 0,0 1 0,2 0 0,1-1 0,2 2 0,-5-3 0,0 5 0,-6-2 0,3 1 0,3 0 0,4-2 0,5 1 0,2 2 0,1 2 0,-4 3 0,-4 1 0,-3-2 0,-3-2 0,2-2 0,0-1 0,0 0 0,0 1 0,0 2 0,2-1 0,-1 0 0,0-2 0,0-1 0,0 2 0,0 0 0,1 0 0,-2 1 0,0-1 0,2 0 0,1 0 0,3-1 0,4-1 0,0 1 0,3 0 0,-1 2 0,1 2 0,3 2 0,2 1 0,-1-3 0,0 1 0,-5 0 0,1 1 0,3 0 0,1 0 0,1-1 0,-4 1 0,-5 0 0,-3 2 0,-3-3 0,0-1 0,1-2 0,2-1 0,1 1 0,3-2 0,-3 0 0,3 0 0,-4 0 0,0 3 0,0-1 0,1 1 0,-1 2 0,0 1 0,-1 1 0,-3 1 0,-1 0 0,-4-2 0,0-1 0,0-2 0,-1 1 0,1-1 0,-2 2 0,0-1 0,1-1 0,-1 2 0,1-3 0,0 0 0,-1 1 0,0-1 0,-4 0 0,0 2 0,-1 2 0,2 2 0,0 0 0,2 0 0,-2-1 0,0 0 0,1 2 0,-1 3 0,3-1 0,0 0 0,-3 0 0,-1 2 0,-2 7 0,0 1 0,0 5 0,3 3 0,4 1 0,1 4 0,2-5 0,-4-3 0,-2-3 0,0-4 0,0 2 0,1-3 0,2 0 0,1 0 0,-1 0 0,1 0 0,1-1 0,-1-3 0,1 0 0,-2-1 0,-2-1 0,-2-2 0,2 1 0,-1-3 0,-1 2 0,3-2 0,-1-1 0,0 1 0,1 0 0,-1 0 0,-2 2 0,0-2 0,1 1 0,-1-1 0</inkml:trace>
  <inkml:trace contextRef="#ctx0" brushRef="#br0" timeOffset="1">105 711 24575,'6'-6'0,"8"-9"0,3-2 0,-2 1 0,-1 2 0,1-1 0,-3 2 0,2 1 0,-2 1 0,1 3 0,0-1 0,1-1 0,0-1 0,-3 0 0,-1 2 0,-4 2 0,0 1 0,0 0 0,1-1 0,2-1 0,0 0 0,1-1 0,2 0 0,-2 1 0,-3-1 0,0 1 0,-1 0 0,2 0 0,-1 0 0,2-2 0,1 2 0,-2 0 0,-2 1 0,-1 0 0,-2-2 0,3 0 0,2 0 0,-1-1 0,0 2 0,-2-1 0,0 1 0,4-1 0,-1-2 0,2 3 0,-3 1 0,-3 3 0,-1 0 0,-1-1 0,1 0 0,2-2 0,3 0 0,-2 0 0,0 3 0,-2-1 0,1 2 0,0-1 0,0-2 0,3 1 0,-2-1 0,1 2 0,-2-1 0,2 0 0,-3 1 0,4-4 0,-4 1 0,2-2 0,3 1 0,-1 2 0,-2 0 0,2 1 0,-1 0 0,-1-1 0,3-1 0,1-1 0,3 1 0,-2 2 0,-1 3 0,-3 2 0,0-1 0,4-2 0,-5 1 0,8-5 0,-9 6 0,5-4 0,-5 5 0,2 0 0,1 0 0,-1-2 0,8-5 0,-9 4 0,7-4 0,-7 7 0,2 0 0,2 0 0,1 0 0,3 0 0,-5 0 0,2 0 0,-10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8"/>
    </inkml:context>
    <inkml:brush xml:id="br0">
      <inkml:brushProperty name="width" value="0.025" units="cm"/>
      <inkml:brushProperty name="height" value="0.025" units="cm"/>
      <inkml:brushProperty name="transparency" value="204"/>
    </inkml:brush>
  </inkml:definitions>
  <inkml:trace contextRef="#ctx0" brushRef="#br0">2098 1437 24575,'-2'-4'0,"0"-4"0,1-1 0,-1-2 0,-1 2 0,1-2 0,-1 2 0,0 0 0,-1-2 0,-2 0 0,-1 0 0,1-2 0,1-1 0,0-1 0,0-3 0,-1 0 0,-1-1 0,-1 0 0,1 1 0,-1 0 0,1 2 0,1-2 0,0 2 0,1 1 0,-1-3 0,-1 1 0,1 0 0,-2 2 0,3 0 0,-1 0 0,0 0 0,1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0,-2-1 0,-2 1 0,1 0 0,2-2 0,0-1 0,0-1 0,-3 0 0,0 1 0,0-3 0,2-7 0,2 1 0,-2 1 0,0 2 0,-2 4 0,2 0 0,1 1 0,-1 3 0,-1 5 0,-1-1 0,1 2 0,-1 0 0,4 2 0,2 0 0,0 1 0,0 2 0,0 0 0,1-2 0,2-2 0,0-1 0,-2 0 0,1 3 0,-2-1 0,0 1 0,1-1 0,1 1 0,0 0 0,0 0 0,0-1 0,-1-2 0,0 1 0,2 2 0,0 1 0,1 1 0,1 0 0,1 0 0,-1 0 0,0 0 0,2 0 0,-1 0 0,2 0 0,-1 0 0,1 0 0,0 0 0,-2 0 0,1 0 0,-1 0 0,1 0 0,1 0 0,-1 0 0,0 0 0,-1 0 0,-2 0 0,-1 1 0,0 2 0,1 3 0,1 0 0,1 1 0,1-2 0,1-1 0,-3 2 0,-1 3 0,1-4 0,0 2 0,4-4 0,1 1 0,-1 2 0,0 0 0,-1-1 0,-1 2 0,0-2 0,0 1 0,-1 1 0,0 1 0,-1 1 0,0-2 0,-1 1 0,-1 1 0,-2-1 0,1 1 0,-1-1 0,2 1 0,0 0 0,1 3 0,0-1 0,-1 0 0,-1 0 0,0-2 0,0 0 0,0 0 0,1-1 0,0 0 0,0-1 0,1 2 0,-3 0 0,4-2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4"/>
    </inkml:context>
    <inkml:brush xml:id="br0">
      <inkml:brushProperty name="width" value="0.025" units="cm"/>
      <inkml:brushProperty name="height" value="0.025" units="cm"/>
      <inkml:brushProperty name="transparency" value="204"/>
    </inkml:brush>
  </inkml:definitions>
  <inkml:trace contextRef="#ctx0" brushRef="#br0">1027 0 24575,'3'6'0,"2"-1"0,4 1 0,1 1 0,1 1 0,-1 0 0,-1 0 0,0 0 0,0 0 0,0 1 0,-1 0 0,1 1 0,2 2 0,0 0 0,3 1 0,0 1 0,-1 0 0,0 2 0,1 0 0,-2-1 0,0 0 0,-1-3 0,-1-1 0,0-3 0,-1-1 0,0-1 0,-2 1 0,1 1 0,0-1 0,0 1 0,1-1 0,-2 0 0,2 0 0,2 0 0,0 2 0,2 0 0,-2 0 0,-1-2 0,1 0 0,0 0 0,3 1 0,0 2 0,1 1 0,1 1 0,-1-1 0,3 0 0,-1 2 0,1-1 0,3 0 0,0 1 0,1-3 0,-1 1 0,0-1 0,-1-1 0,-3-1 0,-1-2 0,-4-1 0,0-1 0,-1 0 0,2 0 0,-1 0 0,1-1 0,-1 0 0,1-1 0,0 1 0,0-1 0,0-2 0,-3 0 0,0 1 0,-2 1 0,0 0 0,1 0 0,1-1 0,0-1 0,1 2 0,1 2 0,0 1 0,-1-2 0,1 1 0,2-1 0,3 2 0,0 1 0,1-1 0,-1 2 0,1 0 0,2 2 0,1 0 0,2 0 0,1 3 0,-1 1 0,1 0 0,4 0 0,0-2 0,1 0 0,-2 0 0,-6 0 0,-1-2 0,-3-2 0,-2 0 0,2 1 0,-2 2 0,3 0 0,2 0 0,1 1 0,5 1 0,5 2 0,5 1 0,1 1 0,1-1 0,-4-3 0,-5 0 0,-3-1 0,-6-1 0,-5-2 0,-2-1 0,-1-2 0,-1 0 0,-1-1 0,2 1 0,-6-1 0,4 2 0,-4-1 0,1 1 0,1 1 0,-1-3 0,0 2 0,0 2 0,-1 0 0,-2 1 0,-1-1 0,0 1 0,2 0 0,-1 2 0,0 1 0,1 0 0,0 0 0,3 2 0,2 0 0,1 2 0,-2 0 0,0-2 0,-3-1 0,-2-3 0,2 1 0,-2-1 0,1 2 0,1 0 0,1 0 0,0 3 0,-1-1 0,-1 1 0,2 1 0,-2 0 0,2 1 0,-2-2 0,-2-4 0</inkml:trace>
  <inkml:trace contextRef="#ctx0" brushRef="#br0" timeOffset="1">3096 1890 24575,'0'1'0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6"/>
    </inkml:context>
    <inkml:brush xml:id="br0">
      <inkml:brushProperty name="width" value="0.025" units="cm"/>
      <inkml:brushProperty name="height" value="0.025" units="cm"/>
      <inkml:brushProperty name="transparency" value="204"/>
    </inkml:brush>
  </inkml:definitions>
  <inkml:trace contextRef="#ctx0" brushRef="#br0">1568 722 24575,'4'5'0,"8"14"0,-1-1 0,-1 0 0,0-2 0,-1-2 0,-1 1 0,0-2 0,-1-1 0,-1 0 0,2-2 0,-1 0 0,1 0 0,0-1 0,0 2 0,1-2 0,0 0 0,4 1 0,0 0 0,1 0 0,-1 0 0,-2-1 0,0 0 0,0 0 0,1-1 0,2 2 0,0 1 0,-1-1 0,1-2 0,-2 0 0,1 1 0,2 2 0,-1 2 0,1 1 0,0-1 0,-3-1 0,1-1 0,1 1 0,1-2 0,0-1 0,2 1 0,-1-1 0,0 2 0,1 0 0,-1 0 0,1-1 0,0 0 0,0 0 0,2-3 0,2 0 0,2 1 0,0 1 0,1 1 0,0 1 0,-1 0 0,1 0 0,-1 0 0,1 2 0,3 0 0,1 1 0,1-2 0,-2-1 0,-3-1 0,0-1 0,-1 0 0,1-3 0,-1 1 0,0 1 0,-2 0 0,0 0 0,-4-2 0,1-1 0,0 0 0,-1 0 0,4 0 0,0 2 0,2-1 0,0 1 0,-3 0 0,0 0 0,0 0 0,2-1 0,-1 1 0,-1 0 0,0 0 0,1-1 0,6 1 0,2 0 0,3 3 0,0 0 0,-3 1 0,-2 2 0,-3 2 0,-2 2 0,-1 1 0,-1-3 0,-2-3 0,-1 1 0,-3-3 0,1 1 0,-1 1 0,0-1 0,-1-1 0,-2 1 0,-1 0 0,-2-1 0,0 0 0,0 0 0,0 0 0,3 0 0,-2-1 0,-1 1 0,-2-1 0,0 2 0,-1-1 0,0 2 0,0 0 0,1 0 0,1 0 0,-1-1 0,1 0 0,-3 0 0,0 0 0,0 0 0,0 1 0,0 0 0,1 1 0,0 0 0,1 2 0,-2 1 0,-1 0 0,0 0 0,1 0 0,-1-1 0,1 0 0,-1 1 0,0 1 0,1 0 0,-1 1 0,0 0 0,0 0 0,-3 2 0,1 1 0,2 0 0,0 1 0,0 9 0,-2 16 0,-1 17 0,0 11 0,4 5 0,0-13 0,0-10 0,-1-17 0,-3-12 0,0-4 0,0-5 0,0-1 0,0-3 0,0 0 0,0-2 0,0-1 0,0 3 0,0-2 0,0 2 0,0 0 0,0-1 0,0 0 0,0-1 0,0-1 0,1-1 0,2 0 0,-1 0 0,1-1 0,-2-1 0,0 0 0,2 3 0,0 0 0,0 0 0,-2 0 0,-1 0 0,0 0 0,3 1 0,0 0 0,1 2 0,1 1 0,-3 1 0,-1-12 0</inkml:trace>
  <inkml:trace contextRef="#ctx0" brushRef="#br0" timeOffset="1">192 1238 24575,'5'-4'0,"5"-3"0,2 1 0,2 0 0,1-1 0,-3 1 0,2 1 0,-2-1 0,0 1 0,0-1 0,-2-2 0,2 1 0,1 0 0,3 1 0,-1 2 0,-1-1 0,-1 2 0,-1 0 0,0-2 0,0-2 0,1 0 0,-1-2 0,0 3 0,-2 1 0,1 0 0,1 0 0,0-2 0,-1 0 0,-3-1 0,1-1 0,0-1 0,2 0 0,2-1 0,3-1 0,2-1 0,0 0 0,0 2 0,-3 2 0,-4 2 0,-1 2 0,-2-1 0,1 0 0,-1-2 0,0-1 0,-1 0 0,5-2 0,1 0 0,1-1 0,1 0 0,-3 2 0,-1 0 0,0 1 0,1 1 0,1 2 0,2 0 0,-1-3 0,2 1 0,-3-1 0,1 1 0,0 3 0,-1 0 0,-1 2 0,-3-1 0,0-1 0,0 0 0,0-2 0,1 2 0,-2 0 0,2-2 0,2 0 0,4-6 0,-6 8 0,4-4 0,-7 6 0,2-2 0,0-2 0,1 2 0,-2-2 0,4 1 0,2-1 0,2-2 0,1 1 0,-2 1 0,-1 0 0,-2 0 0,0 0 0,0 0 0,-1-1 0,2-1 0,-5 3 0,1 1 0,-4 3 0,4-2 0,0 0 0,1-1 0,-1-1 0,-3-1 0,-1 1 0,0 2 0,-2 0 0,-1 1 0,0 1 0,-2 1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8"/>
    </inkml:context>
    <inkml:brush xml:id="br0">
      <inkml:brushProperty name="width" value="0.025" units="cm"/>
      <inkml:brushProperty name="height" value="0.025" units="cm"/>
      <inkml:brushProperty name="transparency" value="204"/>
    </inkml:brush>
  </inkml:definitions>
  <inkml:trace contextRef="#ctx0" brushRef="#br0">96 1 24575,'6'0'0,"4"0"0,6 0 0,1 0 0,0 0 0,-2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9"/>
    </inkml:context>
    <inkml:brush xml:id="br0">
      <inkml:brushProperty name="width" value="0.025" units="cm"/>
      <inkml:brushProperty name="height" value="0.025" units="cm"/>
      <inkml:brushProperty name="transparency" value="204"/>
    </inkml:brush>
  </inkml:definitions>
  <inkml:trace contextRef="#ctx0" brushRef="#br0">343 60 24575,'21'11'0,"10"10"0,-3-2 0,0-2 0,-5-1 0,1-2 0,-3 0 0,-1-2 0,-2 0 0,-3 1 0,0-1 0,-2 1 0,-1-2 0,0-1 0,-2-1 0,-1-2 0,1 2 0,2 0 0,1 0 0,3 4 0,0-2 0,-2 1 0,0 3 0,-3-3 0,0 0 0,0-1 0,-1-2 0,0 0 0,-1 1 0,3 0 0,0 4 0,2-1 0,2 1 0,-1-1 0,0-1 0,1 2 0,-2-1 0,1-1 0,0 0 0,-1 0 0,-1 1 0,-1-1 0,0 0 0,0-1 0,1 0 0,0 3 0,2-3 0,-1-1 0,1 2 0,2-2 0,-3 2 0,0-1 0,-1-1 0,1 0 0,-1-1 0,-1 1 0,0-2 0,-1 0 0,0 2 0,1 0 0,-3 1 0,-1-2 0,-2-1 0,-3 0 0,0-1 0,-3-1 0,0 0 0,0 0 0,0 0 0,0 1 0,-1-6 0</inkml:trace>
  <inkml:trace contextRef="#ctx0" brushRef="#br0" timeOffset="1">1 85 24575,'2'-1'0,"9"-4"0,-1 0 0,0 1 0,-1 2 0,0 1 0,-1 1 0,0 0 0,1 0 0,-1 0 0,0 0 0,0 0 0,1 0 0,0 0 0,0 0 0,-1 0 0,-4 0 0,-2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29"/>
    </inkml:context>
    <inkml:brush xml:id="br0">
      <inkml:brushProperty name="width" value="0.025" units="cm"/>
      <inkml:brushProperty name="height" value="0.025" units="cm"/>
      <inkml:brushProperty name="transparency" value="204"/>
    </inkml:brush>
  </inkml:definitions>
  <inkml:trace contextRef="#ctx0" brushRef="#br0">152 0 24575,'6'0'0,"1"0"0,3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0"/>
    </inkml:context>
    <inkml:brush xml:id="br0">
      <inkml:brushProperty name="width" value="0.025" units="cm"/>
      <inkml:brushProperty name="height" value="0.025" units="cm"/>
      <inkml:brushProperty name="transparency" value="204"/>
    </inkml:brush>
  </inkml:definitions>
  <inkml:trace contextRef="#ctx0" brushRef="#br0">727 473 23772,'6'12'182,"6"12"-182,-1-4 154,-2-2-154,-3-2 467,-2-1-467,0-2 0,1 2 0,3 1 0,1 0 0,1 0 0,1 0 0,1-2 0,-2 1 0,-1 0 0,-1 0 0,-1 0 0,2 0 0,-1 0 0,-3-2 0,2 1 0,0-3 0,-1 1 0,3 1 0,0 1 0,-3 1 0,2-2 0,-4-2 0,1 0 0,0 0 0,-1 0 0,1 1 0,-1 2 0,0 0 0,-1 2 0,0-1 0,0 0 0,-2 0 0,-1 0 0,0-1 0,0 1 0,0 2 0,0 1 0,0 2 0,0 0 0,0 4 0,0 5 0,0 1 0,0 2 0,0 0 0,0 0 0,0 3 0,0 1 0,0 0 0,0-4 0,0 0 0,0-3 0,0-3 0,0-3 0,0-2 0,-2-1 0,-1 1 0,-2 0 0,0-1 0,-1-2 0,0-1 0,2-1 0,-1 0 0,1 0 0,-1-1 0,2-1 0,1 1 0,-1 0 0,1-3 0,-1 1 0,1-1 0,2 0 0,0-1 0,0-1 0,0-1 0,0 0 0,0 0 0,0 0 0,0-1 0,0 1 0,0 0 0,0 0 0,0 0 0,0 0 0,0 1 0,0 1 0,0 1 0,0 2 0,0 0 0,0 1 0,0 2 0,0 1 0,0 2 0,0 0 0,0 1 0,1-2 0,4-1 0,3 0 0,3-2 0,1 0 0,0 2 0,2 0 0,1 3 0,1-1 0,0 0 0,0-2 0,1 0 0,3-1 0,2 2 0,2-1 0,-1 0 0,5-2 0,0 0 0,1 0 0,-2-1 0,-3 0 0,-1-1 0,0 0 0,1-3 0,-1-5 0,1-1 0,0-2 0,-1 1 0,1 1 0,-1 0 0,1 2 0,-1 0 0,5 2 0,3 1 0,6 3 0,10 5 0,10 5 0,9 4 0,8 1 0,1 0 0,-2-3 0,-2 0 0,-5-4 0,-3-4 0,-7 2 0,-5-3 0,-9-1 0,-9-4 0,-6-4 0,-4-3 0,1 1 0,-2-1 0,-1-1 0,-5-1 0,-4 0 0,-2 1 0,-2 2 0,-2 1 0,-2-2 0,-2 1 0,-2-2 0,0 1 0,0 2 0,0 1 0,0 1 0,0 1 0,0 1 0,0 2 0,0 0 0,-4 1 0,-6-1 0,-4-3 0,-5-1 0,1-2 0,1-2 0,-3-2 0,0 1 0,1-1 0,-1 1 0,0-1 0,-1-2 0,0 0 0,2 0 0,2 0 0,1 0 0,0 2 0,1 1 0,-2 0 0,2 2 0,-2-1 0,1 3 0,-2 0 0,-3 0 0,3 0 0,-3 1 0,4 2 0,1-1 0,3 1 0,2 0 0,2-1 0,1-1 0,0-2 0,-2 1 0,-1-1 0,0 2 0,0 1 0,0-2 0,0 2 0,1-1 0,0-1 0,1 0 0,-1-1 0,0-2 0,1 1 0,0-1 0,-1 2 0,2 1 0,-1 0 0,0 0 0,1-2 0,-2 0 0,1 0 0,-2 2 0,-2 0 0,-1 0 0,-5 0 0,1 1 0,-3 0 0,2 0 0,-2-2 0,-1 0 0,0 1 0,2-1 0,0 1 0,0 0 0,-3 0 0,-1 0 0,0-2 0,-3 0 0,-1 2 0,0-2 0,-4-1 0,4-2 0,0-2 0,2 0 0,6 0 0,2 0 0,1 0 0,0 0 0,1 0 0,-3 0 0,1 0 0,-1 0 0,-1 0 0,0 0 0,-2 0 0,2-2 0,0-3 0,3-1 0,-2-2 0,-1 1 0,-1 0 0,-2 0 0,0 0 0,0 0 0,0 1 0,-1-2 0,0 2 0,1 1 0,-3-1 0,-5-2 0,-2 1 0,-3-2 0,2 1 0,4-2 0,3 2 0,3 1 0,1 1 0,0-1 0,-1-1 0,-3-2 0,-1-1 0,-3 3 0,-1-1 0,3 1 0,-3-3 0,-1-4 0,-4 0 0,-2 0 0,3 2 0,0-1 0,-1-1 0,-5-3 0,-4 0 0,-4-1 0,25 11 0</inkml:trace>
  <inkml:trace contextRef="#ctx0" brushRef="#br0" timeOffset="1">709 472 24575,'6'7'0,"-1"0"0,1-2 0,0-1 0,-1 0 0,2 0 0,-1 1 0,0 1 0,-2-1 0,0 0 0,0-2 0,-2-1 0,0-2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3"/>
    </inkml:context>
    <inkml:brush xml:id="br0">
      <inkml:brushProperty name="width" value="0.025" units="cm"/>
      <inkml:brushProperty name="height" value="0.025" units="cm"/>
      <inkml:brushProperty name="transparency" value="204"/>
    </inkml:brush>
  </inkml:definitions>
  <inkml:trace contextRef="#ctx0" brushRef="#br0">1558 710 24575,'2'1'0,"12"15"0,-2 3 0,-1-1 0,-1 0 0,0-2 0,-1-2 0,-1 1 0,0-2 0,-1-1 0,-1 0 0,2-2 0,-1 0 0,1 0 0,0-1 0,0 2 0,1-2 0,0 0 0,4 1 0,0 0 0,1 0 0,-1 0 0,-2-1 0,0 0 0,0 0 0,1-1 0,2 2 0,0 1 0,-1-1 0,1-2 0,-2 0 0,1 1 0,2 2 0,-1 2 0,1 1 0,0-1 0,-3-1 0,1-1 0,1 1 0,1-2 0,0-1 0,2 1 0,-1-1 0,0 2 0,1 0 0,-1 0 0,1-1 0,0 0 0,0 0 0,2-3 0,2 0 0,2 1 0,0 1 0,1 1 0,0 1 0,-1 0 0,1 0 0,-1 0 0,1 2 0,3 0 0,1 1 0,1-2 0,-2-1 0,-3-1 0,0-1 0,-1 0 0,1-3 0,-1 1 0,0 1 0,-2 0 0,0 0 0,-4-2 0,1-1 0,0 0 0,-1 0 0,4 0 0,0 2 0,2-1 0,0 1 0,-3 0 0,0 0 0,0 0 0,2-1 0,-1 1 0,-1 0 0,0 0 0,1-1 0,-13-4 0</inkml:trace>
  <inkml:trace contextRef="#ctx0" brushRef="#br0" timeOffset="1">194 1238 24575,'5'-4'0,"5"-3"0,2 1 0,2 0 0,1-1 0,-3 1 0,2 1 0,-2-1 0,0 1 0,0-1 0,-2-2 0,2 1 0,1 0 0,3 1 0,-1 2 0,-1-1 0,-1 2 0,-1 0 0,0-2 0,0-2 0,1 0 0,-1-2 0,0 3 0,-2 1 0,1 0 0,1 0 0,0-2 0,-1 0 0,-3-1 0,1-1 0,0-1 0,2 0 0,2-1 0,3-1 0,2-1 0,0 0 0,0 2 0,-3 2 0,-4 2 0,-1 2 0,-2-1 0,1 0 0,-1-2 0,0-1 0,-1 0 0,5-2 0,1 0 0,1-1 0,1 0 0,-3 2 0,-1 0 0,0 1 0,1 1 0,1 2 0,2 0 0,-1-3 0,2 1 0,-3-1 0,1 1 0,0 3 0,-1 0 0,-1 2 0,-3-1 0,0-1 0,0 0 0,0-2 0,1 2 0,-2 0 0,2-2 0,2 0 0,4-6 0,-6 8 0,4-4 0,-7 6 0,2-2 0,0-2 0,1 2 0,-2-2 0,4 1 0,2-1 0,2-2 0,1 1 0,-2 1 0,-1 0 0,-2 0 0,0 0 0,0 0 0,-1-1 0,2-1 0,-5 3 0,1 1 0,-4 3 0,4-2 0,0 0 0,1-1 0,-1-1 0,-3-1 0,-1 1 0,0 2 0,-2 0 0,-1 1 0,0 1 0,-2 1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2"/>
    </inkml:context>
    <inkml:brush xml:id="br0">
      <inkml:brushProperty name="width" value="0.025" units="cm"/>
      <inkml:brushProperty name="height" value="0.025" units="cm"/>
      <inkml:brushProperty name="transparency" value="204"/>
    </inkml:brush>
  </inkml:definitions>
  <inkml:trace contextRef="#ctx0" brushRef="#br0">0 198 24575,'20'8'0,"0"0"0,1 3 0,-1 0 0,1 3 0,1 0 0,-1 0 0,-1 0 0,0-3 0,0 0 0,0-2 0,-4-1 0,-4 0 0,-2 1 0,0 2 0,0 0 0,1 1 0,-2-1 0,-1 0 0,0 4 0,0-1 0,0 3 0,0-1 0,0-2 0,1 0 0,1-2 0,-2 0 0,-2 0 0,-1 1 0,-1-1 0,1 0 0,-1 0 0,1 1 0,2 1 0,-2 1 0,3 1 0,0 0 0,-1 0 0,-1 0 0,-1-1 0,-2 0 0,2 0 0,0 1 0,1 2 0,1 3 0,-1 0 0,-1-1 0,0 1 0,-1-1 0,-1 1 0,2 1 0,-2 3 0,0 7 0,1 5 0,-1 4 0,0 1 0,3-2 0,-2-1 0,-1-1 0,0-5 0,-2-4 0,1-4 0,1-5 0,0 1 0,-1-1 0,-2 4 0,0 1 0,0 0 0,3-1 0,0-3 0,0-2 0,0-1 0,-3-1 0,0-2 0,1 1 0,2 2 0,3 1 0,-1-1 0,2-1 0,-1-2 0,-2 0 0,1 0 0,1 0 0,1 0 0,1 1 0,0 0 0,-1-3 0,0 2 0,1-2 0,2 1 0,0 1 0,2-1 0,-2 2 0,-1-1 0,-1-1 0,-2-2 0,2 0 0,-2 0 0,1-1 0,1 0 0,0 0 0,1 1 0,-2 1 0,1-1 0,0 0 0,1 1 0,2 0 0,-2 1 0,-1 0 0,0 1 0,0 0 0,0-1 0,1 0 0,0-1 0,1 0 0,1-1 0,4 2 0,2 1 0,4 1 0,2 1 0,1 1 0,-3 1 0,0 0 0,-2-1 0,-1-2 0,0-3 0,0-3 0,0-1 0,0-1 0,-2-1 0,-2 0 0,-1-3 0,0 0 0,1-1 0,-1 1 0,-2-1 0,0-1 0,0 0 0,1-2 0,3 0 0,4 0 0,1 2 0,1 2 0,-4 1 0,-2 1 0,-1-1 0,0 1 0,0-1 0,0 0 0,-2 2 0,0 1 0,1 3 0,-1 1 0,0-1 0,2-1 0,0-2 0,1-2 0,0 1 0,-2 2 0,-1 1 0,-3 0 0,-4 0 0,-3 0 0,-2 0 0,-1-1 0,-4-2 0,-4 1 0,-3-1 0,0 1 0,2-3 0,1-3 0,1 1 0,0-1 0,-1 3 0,-3 2 0,-2-1 0,1 1 0,1-2 0,1-3 0,2 1 0,-1-2 0,0 1 0,-1 1 0,-2 1 0,0-1 0,-2-1 0,3 1 0,-2 0 0,0-1 0,-2 0 0,-2-1 0,1-1 0,-3 0 0,0 0 0,-2 0 0,-2 0 0,1 0 0,-1 0 0,1 0 0,0 0 0,-1 0 0,1 0 0,0 0 0,-1 0 0,1-2 0,-1-3 0,1-3 0,0-2 0,-1 0 0,1-1 0,2-2 0,1 0 0,0-2 0,-5-1 0,-6 1 0,-2-2 0,-3-2 0,3 1 0,4-1 0,-2 0 0,1 0 0,1-1 0,1 3 0,4 4 0,1 3 0,-1 0 0,2 0 0,-2 0 0,0 0 0,-3 0 0,-4 2 0,-1 0 0,-2 0 0,2-1 0,1 1 0,4 0 0,2 3 0,1 0 0,-4 0 0,-9-1 0,16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933"/>
    </inkml:context>
    <inkml:brush xml:id="br0">
      <inkml:brushProperty name="width" value="0.025" units="cm"/>
      <inkml:brushProperty name="height" value="0.025" units="cm"/>
      <inkml:brushProperty name="transparency" value="204"/>
    </inkml:brush>
  </inkml:definitions>
  <inkml:trace contextRef="#ctx0" brushRef="#br0">1 449 24575,'4'7'0,"7"9"0,1 1 0,-1 1 0,0-3 0,-3 0 0,-4 2 0,0 1 0,0 1 0,2-1 0,3 0 0,0 0 0,0 5 0,3 2 0,-1 3 0,2 4 0,-2-2 0,1-2 0,-4-4 0,0-4 0,-1-4 0,-1-1 0,0 0 0,-3 1 0,-3 3 0,0 2 0,1 0 0,2-2 0,0 1 0,0-10 0,-1 2 0,-1-7 0,1 1 0,1 3 0,-1 0 0,-1 3 0,-1 0 0,0 2 0,0 2 0,0 2 0,0-1 0,0-4 0,0-1 0,0 1 0,1-2 0,2 0 0,-1 2 0,1-2 0,0 2 0,0 1 0,0-2 0,0-2 0,-1 0 0,1-1 0,1 0 0,1 1 0,-2 2 0,0 0 0,2 1 0,-2 2 0,2-2 0,0 0 0,-2-1 0,2-2 0,-1 0 0,-1 1 0,-1-3 0,0-1 0,0-1 0,1 1 0,0 0 0,-3 2 0,2-3 0,0 1 0,1-1 0,2-1 0,-2 1 0,0 1 0,-2 2 0,-1 0 0,0-2 0,0-1 0,0-1 0,0-1 0,2 0 0,2 1 0,-1 2 0,-1 0 0,-2 1 0,0-1 0,0-1 0,0-1 0,0 0 0,0-2 0,-2 1 0,-5-2 0,-3 0 0,-2-1 0,1-1 0,-1 0 0,-1 0 0,-1 0 0,-1 0 0,1 0 0,2 0 0,1 0 0,-4 0 0,-4-3 0,-3-3 0,1-4 0,3-2 0,3-1 0,1 4 0,-3 4 0,0 3 0,0 0 0,4 0 0,1-1 0,9 3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8"/>
    </inkml:context>
    <inkml:brush xml:id="br0">
      <inkml:brushProperty name="width" value="0.025" units="cm"/>
      <inkml:brushProperty name="height" value="0.025" units="cm"/>
      <inkml:brushProperty name="transparency" value="204"/>
    </inkml:brush>
  </inkml:definitions>
  <inkml:trace contextRef="#ctx0" brushRef="#br0">742 29 24575,'-61'11'0,"-1"-1"0,25-4 0,-19 0 0,-12 10 0,-4 26 0,-2 14 0,15-8 0,6-1 0,-16 3 0,-14 10 0,35-18 0,48-30 0,0-6 0,0 0 0,2-1 0,0 3 0,4 1 0,4-1 0,-3-2 0,5-1 0,-6-3 0,4 0 0,0 0 0,4 1 0,0-1 0,0 0 0,0-1 0,-3-1 0,-1 0 0,-2 2 0,1 1 0,1 1 0,1 0 0,0-2 0,-1-1 0,4 2 0,11 0 0,11 3 0,8 3 0,3 2 0,-5 4 0,-7-1 0,-7 0 0,-9-2 0,-8-5 0,-4 0 0,-2-4 0,0 1 0,1 0 0,3 1 0,7 2 0,5 2 0,4 4 0,0 1 0,-4 1 0,0-2 0,-4-3 0,-3-5 0,-2-3 0,-4-2 0,-1 2 0,0 0 0,0 0 0,-2 0 0,2-2 0,-1 0 0,0 0 0,0 0 0,0-3 0,1-4 0,3-3 0,-1-4 0,-2-2 0,-2-1 0,-4-3 0,-1 0 0,0-1 0,0 2 0,0 1 0,0 2 0,0 3 0,0 2 0,0 2 0,0 2 0,0 1 0,0-1 0,0-1 0,0 0 0,0 0 0,0 1 0,0-1 0,0-1 0,0-1 0,0-1 0,0 1 0,0 0 0,0 2 0,0 1 0,0-1 0,0-3 0,0-4 0,0-1 0,0-2 0,0 0 0,0-2 0,0 0 0,0 2 0,0 3 0,0 4 0,0 4 0,0-1 0,0 1 0,1 2 0,2 3 0,-1 0 0,2-2 0,-1-2 0,-1-2 0,0-4 0,-2-8 0,0-8 0,0-4 0,0-2 0,0 16 0,0 1 0,0 14 0,0-1 0,-1 1 0,-6 1 0,2 2 0,-5 0 0,5 0 0,-1 0 0,-1 1 0,2 3 0,-1 2 0,1 2 0,0 2 0,-1-1 0,-2 2 0,3-5 0,-3 1 0,3-4 0,-2 0 0,1-1 0,1-2 0,2 0 0,1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9"/>
    </inkml:context>
    <inkml:brush xml:id="br0">
      <inkml:brushProperty name="width" value="0.025" units="cm"/>
      <inkml:brushProperty name="height" value="0.025" units="cm"/>
      <inkml:brushProperty name="transparency" value="204"/>
    </inkml:brush>
  </inkml:definitions>
  <inkml:trace contextRef="#ctx0" brushRef="#br0">1829 37 24575,'-8'0'0,"0"0"0,-4 0 0,0 1 0,0 2 0,-1 1 0,-1 1 0,0-2 0,-1 1 0,-2-2 0,-2 1 0,-3-1 0,-2-1 0,1 1 0,0 0 0,2 1 0,2-1 0,4-2 0,2 0 0,3 0 0,3 0 0,0 0 0,0 0 0,1 0 0,-2 0 0,0 0 0,0 0 0,-1 0 0,1 0 0,1 0 0,0 0 0,1 0 0,-2 0 0,-1 0 0,0 0 0,-2 0 0,2 0 0,-1 0 0,0 0 0,0 0 0,-3 2 0,0 1 0,-3 0 0,-1-1 0,0-1 0,-1 2 0,-1-1 0,1 1 0,1-2 0,0 2 0,3-1 0,-1 1 0,0 0 0,-2 2 0,-3 2 0,-6 0 0,-3 1 0,1-2 0,1 1 0,4 2 0,-1-2 0,3 1 0,1-1 0,2 0 0,0 1 0,0-1 0,4 0 0,3 0 0,1-1 0,1 1 0,1-1 0,0-1 0,2 0 0,-1 0 0,-1 0 0,1 1 0,-1 1 0,2 0 0,0-1 0,1-2 0,0 1 0,0 0 0,0 3 0,-2 0 0,0-1 0,-1 2 0,-2 0 0,0 1 0,-1 0 0,1-1 0,2-2 0,1-1 0,1 2 0,-2 1 0,-3-1 0,-2 4 0,-4 0 0,-1 2 0,2-1 0,0-3 0,3-1 0,3-3 0,0 0 0,1-2 0,-2 1 0,-1 0 0,0 1 0,-1-2 0,-2 0 0,-2 1 0,-4-1 0,-2 3 0,0-1 0,-1 2 0,1-3 0,-1 0 0,1 2 0,0-2 0,2 1 0,4-1 0,4 0 0,4 0 0,1-2 0,1 1 0,-3-2 0,-3 3 0,-4 1 0,-4 1 0,-1 1 0,2-4 0,3 1 0,3-2 0,4 2 0,2 0 0,4 1 0,1 0 0,1 0 0,2 1 0,0-2 0,0 0 0,0 0 0,0-1 0,0 2 0,0 0 0,0 0 0,0 1 0,0-1 0,0 1 0,4-1 0,2 0 0,2 0 0,2-1 0,-1 1 0,1 1 0,-1-2 0,0 2 0,-1-3 0,0 0 0,1 1 0,0 0 0,0 0 0,1 0 0,-1-1 0,1-1 0,0 1 0,0-1 0,0 1 0,-1 0 0,-2 0 0,2 0 0,-4 0 0,5 0 0,-3 0 0,1 3 0,1 1 0,1 0 0,1 2 0,0 0 0,2 2 0,1 1 0,1 1 0,3 2 0,2 2 0,1 3 0,3-1 0,-1 1 0,-2 0 0,-5-2 0,-4-3 0,-5-3 0,0-4 0,1-2 0,-1 1 0,3 0 0,-2 1 0,1 2 0,-1-1 0,1 0 0,-1-1 0,2-1 0,2 1 0,1 3 0,5 4 0,7 3 0,1 2 0,2 1 0,-3-1 0,-4-2 0,-3-3 0,0-4 0,-1-1 0,1-1 0,2 3 0,6 1 0,3 3 0,6 3 0,3 0 0,2 2 0,0-2 0,-5-3 0,-6-4 0,-4-1 0,-3-4 0,-4-3 0,-3 0 0,-4-3 0,1 1 0,2-1 0,0-2 0,-1 0 0,0 0 0,1 0 0,2 0 0,-1 0 0,3 0 0,-9 0 0,4 0 0,-6-2 0,2-3 0,-1-1 0,-2-2 0,-3 2 0,1-1 0,0-2 0,1 1 0,-1-1 0,-1 1 0,-2 1 0,-1-1 0,1 1 0,2 0 0,0 1 0,1 1 0,0 1 0,1 0 0,0 1 0,-1-1 0,0-1 0,1 0 0,0 1 0,4-1 0,-4 3 0,4-1 0,-2 3 0,2 0 0,0 0 0,0 0 0,0 0 0,-1 0 0,1-1 0,0-1 0,2-1 0,1-2 0,0 2 0,-1 1 0,-1 1 0,0 0 0,-1-1 0,-1 0 0,3 0 0,-1-1 0,1 0 0,-2-2 0,1-1 0,0 0 0,1 0 0,0-1 0,0 2 0,-1-3 0,-2 0 0,0 0 0,-2 0 0,0 0 0,-1 0 0,-2 0 0,-1-2 0,1 0 0,2-4 0,6-1 0,4-2 0,-3-3 0,-1 2 0,-6-1 0,-1 4 0,-2-1 0,-2-5 0,2-4 0,1-4 0,1 1 0,-2 0 0,-2 4 0,3 4 0,0 2 0,0 6 0,-1 0 0,-2 2 0,0-1 0,0 1 0,0-1 0,0 2 0,0 0 0,1 0 0,2-1 0,1 0 0,2-1 0,-1 0 0,-3 1 0,-1 1 0,1-1 0,1-2 0,1-1 0,-2 0 0,-2 2 0,0 0 0,0 0 0,0-3 0,0-1 0,0 0 0,0 3 0,2 3 0,1 1 0,0 0 0,-1-1 0,-2-1 0,0 1 0,0-1 0,0 0 0,0-1 0,0 0 0,0 1 0,1-2 0,2-1 0,0 0 0,-1-2 0,-1-2 0,-1-3 0,0-5 0,0-4 0,0 1 0,0 2 0,0 4 0,0 4 0,0 0 0,0 1 0,0-2 0,0 4 0,0 2 0,0 3 0,0 0 0,0 0 0,0 3 0,0-2 0,0 5 0,0-2 0,0 1 0,0 1 0,0 0 0,0 0 0,0 0 0,0 1 0,0-1 0,0 0 0,0 0 0,0-1 0,0 2 0,0-1 0,0-1 0,0 0 0,0 0 0,0 0 0,0 1 0,0-2 0,0 1 0,0-1 0,0-1 0,0 1 0,-1 0 0,-2 0 0,1-1 0,0 0 0,1-2 0,-2 1 0,1 1 0,-1 0 0,1 2 0,-1 2 0,-1 1 0,-1 2 0,0 0 0,-1 0 0,1 0 0,0 0 0,1 0 0,2 0 0,0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0"/>
    </inkml:context>
    <inkml:brush xml:id="br0">
      <inkml:brushProperty name="width" value="0.025" units="cm"/>
      <inkml:brushProperty name="height" value="0.025" units="cm"/>
      <inkml:brushProperty name="transparency" value="204"/>
    </inkml:brush>
  </inkml:definitions>
  <inkml:trace contextRef="#ctx0" brushRef="#br0">2545 37 24575,'-2'4'0,"-4"0"0,-6 2 0,-2 2 0,-2 0 0,0 0 0,0-1 0,1-1 0,3-1 0,1-1 0,1-2 0,0 0 0,-2 1 0,1-1 0,-3 3 0,0 0 0,1 0 0,0 0 0,1-2 0,0 1 0,-1-2 0,0 3 0,-4 0 0,0 0 0,-1 1 0,1-1 0,2 0 0,0-3 0,2 1 0,-1 0 0,2-1 0,2 1 0,-2-3 0,6 0 0,-3 2 0,4 1 0,-1 1 0,-1 1 0,-1-3 0,0 0 0,1 1 0,-1-1 0,0 0 0,-1-1 0,-2-1 0,-2 1 0,-1 1 0,-3 1 0,1-1 0,0 0 0,-1 0 0,2 0 0,-2 1 0,-1-1 0,1 1 0,-3-1 0,2 1 0,-1 0 0,2 0 0,0 2 0,-3 0 0,3-1 0,0 0 0,2-1 0,1-1 0,0 0 0,1-2 0,0 0 0,-1 0 0,0 2 0,0 1 0,-1-1 0,0 1 0,1-3 0,1 0 0,2 1 0,1 1 0,-1 1 0,1-1 0,-1 0 0,1-2 0,-1 0 0,-1 0 0,1 1 0,1 1 0,0 0 0,-1 0 0,-1 0 0,-1 0 0,1 1 0,1-1 0,0-1 0,1-1 0,1 3 0,1-1 0,-1 1 0,1 0 0,-2 0 0,4-1 0,-4 1 0,5-1 0,-2 0 0,1 0 0,1 0 0,-2 0 0,-1 1 0,-2 1 0,-2-1 0,0 1 0,1 3 0,-1 0 0,-2 0 0,-2 0 0,2 1 0,0 1 0,3 1 0,2-2 0,1 0 0,0 0 0,0-1 0,-1 0 0,0-1 0,1 0 0,3-1 0,-1-1 0,-1 0 0,1 0 0,0 0 0,0 1 0,1 0 0,2-1 0,-4 0 0,3 0 0,-3 1 0,2 0 0,-1 2 0,-1 2 0,1-3 0,-1 2 0,3-4 0,-2 1 0,0 0 0,0 2 0,-1-2 0,-1 1 0,-1 1 0,-1-1 0,1 2 0,2-2 0,0-1 0,1 0 0,0 0 0,-1 2 0,-1 0 0,0-1 0,-1-1 0,1-1 0,0-1 0,0 1 0,0 2 0,-2-1 0,1 1 0,-4 0 0,-1-1 0,1 2 0,-1 0 0,1 2 0,-1-2 0,-1 2 0,0 0 0,-1-1 0,1-1 0,1 0 0,0-1 0,3 0 0,0 1 0,-1-2 0,0 1 0,1-1 0,2 0 0,0 0 0,-2 0 0,-1 2 0,-5-2 0,0 1 0,0 0 0,-1-1 0,3 0 0,1-1 0,2 0 0,-2-2 0,-3 3 0,-2 0 0,-3 1 0,-1 1 0,0-1 0,-1 0 0,-1 3 0,-3-1 0,-1 1 0,2 1 0,3-3 0,4 0 0,4-2 0,2-1 0,2 0 0,2 1 0,1-1 0,0 0 0,1 2 0,1-2 0,-1 2 0,-2 2 0,5-3 0,-4 4 0,4-4 0,0 3 0,1-1 0,2 1 0,2 0 0,0-1 0,0 2 0,0-1 0,0 0 0,0 0 0,0-1 0,0-1 0,0 0 0,0 2 0,0 0 0,0 1 0,0-1 0,0 0 0,0 0 0,0-1 0,0 1 0,0 0 0,2-1 0,0 1 0,1 0 0,2 1 0,-1-1 0,1-1 0,2 1 0,-1 0 0,2 1 0,0-1 0,0 0 0,0 0 0,1 1 0,-1 0 0,1 2 0,0-1 0,2 0 0,0-1 0,2 0 0,-2-1 0,0 0 0,1 3 0,-1 1 0,0 0 0,-1 0 0,0-2 0,1-1 0,1 0 0,0 1 0,1-1 0,-1-1 0,1 1 0,-1-1 0,-1 2 0,1-1 0,0 2 0,1 0 0,2 0 0,0 2 0,0 0 0,0 2 0,-1-1 0,0-1 0,-2-3 0,-2-1 0,0 0 0,1 0 0,-1-2 0,-1 2 0,2-1 0,-1 0 0,0 2 0,0 0 0,1 1 0,0 0 0,1 0 0,0-1 0,0 3 0,2 2 0,1 1 0,3 2 0,0-2 0,-2 0 0,-1 0 0,-1-2 0,-2 0 0,1 0 0,-2 1 0,0-1 0,1-1 0,-1-1 0,0 0 0,-2 0 0,-1 0 0,1 2 0,3 2 0,3 3 0,-1 2 0,3-1 0,-2 1 0,1-2 0,0-1 0,-2-2 0,-1-3 0,-1-1 0,0-2 0,-1 1 0,3-1 0,1 0 0,0 1 0,6 2 0,2 4 0,8 6 0,5 4 0,-2-1 0,3 0 0,-7-3 0,-4-5 0,-3-2 0,-8-5 0,1-4 0,-2-2 0,-1-3 0,-3 1 0,-1-1 0,1 0 0,1-1 0,0-1 0,3 3 0,0-1 0,1 1 0,1-1 0,-2-2 0,2 0 0,1 0 0,0 0 0,3 0 0,0 0 0,-1 0 0,-1 0 0,-2 0 0,-2 0 0,1 0 0,-2 0 0,-1 0 0,1 0 0,1 0 0,2 0 0,0 0 0,-2 0 0,-1 0 0,-2 0 0,1 0 0,-1 0 0,3-1 0,1-1 0,-1-2 0,3-1 0,-1 0 0,1 0 0,4 2 0,3-1 0,7-1 0,5-3 0,4 0 0,-1 0 0,-6 2 0,-4-1 0,-5 0 0,-1 1 0,-3-2 0,-4 2 0,-4-1 0,-2 1 0,-3-2 0,-1-2 0,2-1 0,-1 0 0,1 2 0,-1 2 0,0-1 0,0 0 0,-1 0 0,-1 0 0,0 0 0,1 0 0,0-3 0,-2-1 0,2 0 0,-3-1 0,0 1 0,1 2 0,1 1 0,1 0 0,0 4 0,0-4 0,-1 4 0,1-2 0,0 0 0,1-1 0,0 2 0,0 1 0,-1-1 0,1 0 0,-1-1 0,2 3 0,0-1 0,2 0 0,0 2 0,1-2 0,0 1 0,0-2 0,3-2 0,0-1 0,3 2 0,3 0 0,-3 0 0,3 0 0,-3 0 0,1 0 0,0 0 0,1 1 0,0 2 0,-1 0 0,2-3 0,-9 3 0,-1-6 0,-7 7 0,2-4 0,-2 3 0,0-2 0,0-1 0,-1-1 0,3 2 0,0-2 0,3 0 0,0 0 0,-1-3 0,-2 2 0,-1 0 0,-1-2 0,0 2 0,2 1 0,-1-2 0,0 0 0,2-3 0,-3-1 0,-1 2 0,-1 2 0,-1 0 0,2 2 0,1-2 0,-1-1 0,0-2 0,-1-3 0,-1-3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0,-1-1 0,0-2 0,0-1 0,3-1 0,0 2 0,0-1 0,-1 0 0,-2-2 0,-1 1 0,-1 0 0,1 1 0,2 2 0,1 1 0,1 1 0,-2 2 0,-1-2 0,0 1 0,-1 1 0,1-1 0,1 2 0,0-1 0,0 2 0,0-2 0,-1-1 0,1 0 0,-3-1 0,4 3 0,-5 0 0,3 0 0,-1 0 0,-1-1 0,0-1 0,1 1 0,-2 1 0,2 0 0,0 1 0,2-1 0,1 0 0,-2-3 0,-1 3 0,-3-5 0,3 5 0,-2 0 0,2 3 0,-1-1 0,1 0 0,0-1 0,-1-3 0,3 3 0,-3-4 0,3 4 0,-2-1 0,-1 2 0,1 0 0,-1 2 0,0 0 0,1-1 0,1-2 0,0 0 0,0-2 0,0 1 0,1 0 0,0 2 0,0-2 0,-1 1 0,0 1 0,1 0 0,-3 0 0,-1-2 0,1 0 0,-1 0 0,2-2 0,0 3 0,-1-5 0,3 4 0,0-1 0,2 1 0,0-1 0,0-1 0,-5 1 0,2 1 0,-6 2 0,5 2 0,-1-1 0,3-1 0,2-2 0,0 0 0,0 2 0,0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1"/>
    </inkml:context>
    <inkml:brush xml:id="br0">
      <inkml:brushProperty name="width" value="0.025" units="cm"/>
      <inkml:brushProperty name="height" value="0.025" units="cm"/>
      <inkml:brushProperty name="transparency" value="204"/>
    </inkml:brush>
  </inkml:definitions>
  <inkml:trace contextRef="#ctx0" brushRef="#br0">2007 0 24575,'0'5'0,"-2"2"0,-2 3 0,-2 0 0,-3 1 0,0-1 0,-1-1 0,-1-1 0,0 0 0,-2-1 0,-1 1 0,-1 1 0,3 0 0,-1-1 0,2-1 0,1-1 0,-1-1 0,2 0 0,-1 0 0,-1 1 0,1-2 0,0 0 0,1-1 0,0 2 0,-1 0 0,-1 2 0,-1-1 0,0-1 0,-3-1 0,-2-2 0,0 0 0,-2 1 0,2 0 0,1 1 0,1-1 0,2 2 0,0 1 0,1-1 0,0 0 0,1-3 0,1 1 0,0-1 0,0 1 0,0 2 0,-2-2 0,1 0 0,-3 2 0,-1-2 0,1 1 0,1-1 0,-1-1 0,-1 3 0,-2-2 0,1-1 0,-1 0 0,-2-2 0,1 3 0,-1-1 0,-1 1 0,-1 1 0,-1-1 0,3 0 0,1 1 0,1-1 0,1 2 0,0 0 0,0-3 0,1 0 0,1-2 0,3 0 0,3 2 0,-1 1 0,-1 0 0,-3-1 0,0 0 0,1 0 0,1 1 0,1-2 0,2-1 0,-1 0 0,1 2 0,-4 1 0,5-1 0,-4 0 0,5 0 0,-1 1 0,-1-1 0,1 1 0,1-2 0,0 2 0,-1-1 0,-2 1 0,0-3 0,-1 0 0,1 0 0,1 0 0,2 0 0,-1 0 0,1 0 0,0 0 0,0 0 0,1 0 0,1 0 0,-2 0 0,1 0 0,-2 2 0,2 0 0,0 1 0,-1 1 0,1-2 0,1 1 0,-1 0 0,1-1 0,-1 1 0,1-1 0,0 0 0,1 2 0,-2-1 0,-1 0 0,1 1 0,-1-1 0,2 1 0,-1-1 0,1 1 0,0-1 0,0 4 0,0-4 0,-1 2 0,2-3 0,-1 0 0,2 2 0,-2-1 0,0 0 0,2 1 0,-2-1 0,1 2 0,-1-3 0,0 5 0,0-6 0,-1 7 0,1-7 0,-1 5 0,1-4 0,0 1 0,-1 0 0,0-1 0,0 1 0,1 0 0,0 0 0,0-1 0,0 0 0,0-2 0,-1 0 0,1 4 0,-1-3 0,1 5 0,-4-3 0,4-1 0,-5 0 0,5 0 0,-2 1 0,0-1 0,0-1 0,-1-1 0,2 2 0,-2 0 0,-1 1 0,1-1 0,0 0 0,1 1 0,1-1 0,-1 2 0,0-1 0,0-1 0,1 2 0,-1-1 0,0 0 0,0-1 0,0-2 0,1 5 0,1-4 0,-3 3 0,1-4 0,-3 0 0,1 0 0,-2 0 0,0 0 0,2 0 0,-1 0 0,0 1 0,1 1 0,0 0 0,0 0 0,1 0 0,-1 1 0,0-1 0,0 2 0,0-1 0,-2-1 0,-1 2 0,-2-2 0,2 1 0,-2 2 0,-1 0 0,-1 0 0,-1-1 0,1 0 0,0 0 0,0-2 0,1 1 0,1-1 0,3 0 0,0 1 0,2 0 0,-1-1 0,0 2 0,1-1 0,-1-1 0,0 0 0,0 1 0,1 0 0,0-1 0,0 1 0,2-2 0,2 2 0,0-1 0,2 0 0,0-2 0,0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2"/>
    </inkml:context>
    <inkml:brush xml:id="br0">
      <inkml:brushProperty name="width" value="0.025" units="cm"/>
      <inkml:brushProperty name="height" value="0.025" units="cm"/>
      <inkml:brushProperty name="transparency" value="204"/>
    </inkml:brush>
  </inkml:definitions>
  <inkml:trace contextRef="#ctx0" brushRef="#br0">3568 0 24575,'-6'0'0,"2"0"0,-2 0 0,2 0 0,0 0 0,0 0 0,0 0 0,0 0 0,-1 0 0,1 0 0,0 0 0,0 0 0,0 0 0,0 0 0,1 1 0,-1 1 0,2 1 0,-3-2 0,1 0 0,-1-1 0,1 0 0,2 1 0,-5 2 0,3-1 0,-3-1 0,4-1 0,-2 0 0,2 0 0,-2 0 0,2 2 0,-4 0 0,4 0 0,-4 0 0,3-2 0,-1 0 0,1 0 0,0 0 0,-1 0 0,1 2 0,-1 0 0,0 1 0,0-2 0,-1-1 0,2 0 0,0 0 0,-1 0 0,1 0 0,-1 2 0,3 0 0,-2 0 0,2 0 0,-2-2 0,-1 0 0,1 0 0,0 5 0,0-4 0,-3 3 0,1-4 0,0 1 0,1 1 0,0 0 0,0 0 0,0-1 0,-1 0 0,0 1 0,0 1 0,1-1 0,0 0 0,0-2 0,1 0 0,0 0 0,-1 1 0,-2 2 0,2-2 0,-2 2 0,3-3 0,-1 0 0,1 0 0,-1 2 0,0 1 0,-1-1 0,0 0 0,0-2 0,0 0 0,1 2 0,0 0 0,0 0 0,0 0 0,-1-1 0,1 1 0,-3 0 0,1 1 0,-2-1 0,0-1 0,2 0 0,-1 1 0,0 0 0,0 0 0,1-1 0,0-1 0,0 0 0,0 1 0,-3 2 0,4-1 0,-3 0 0,3-2 0,0 2 0,-5 1 0,5-1 0,-4 1 0,4-3 0,-1 0 0,-2 4 0,3-2 0,-4 3 0,6-3 0,-2 0 0,-1 0 0,0 0 0,-1 1 0,0-1 0,0 0 0,-1-2 0,2 2 0,0 1 0,-1 0 0,-1 0 0,1 0 0,1-1 0,0 3 0,-2-2 0,4 0 0,-4 2 0,2-2 0,0 1 0,-1 1 0,0-1 0,1 1 0,1-1 0,-1 2 0,-3 0 0,4-1 0,-5 1 0,6-3 0,-1 1 0,-1 1 0,0 1 0,-2 0 0,0-1 0,-1 0 0,0 0 0,3-1 0,0 1 0,1-1 0,-1 2 0,-2 0 0,0 0 0,-1 1 0,-1-1 0,0 0 0,0 0 0,1-1 0,1 2 0,-1-1 0,0-1 0,-2 1 0,-1 0 0,0 1 0,1 0 0,2 0 0,-2 0 0,-3-1 0,-1-1 0,-1 0 0,3 1 0,2 2 0,-3 0 0,-3 1 0,-2 1 0,-3-1 0,-1 1 0,1 0 0,-1 0 0,0 0 0,1-2 0,0-1 0,1-1 0,2-1 0,1 2 0,2 0 0,1-1 0,1 1 0,2-1 0,-1 0 0,0 0 0,0-1 0,1 0 0,0 0 0,-2-1 0,1 1 0,-1-1 0,1 0 0,3 1 0,1 0 0,1 0 0,-2-1 0,-2-1 0,-2 1 0,0-1 0,-2 1 0,2 0 0,1 0 0,0 0 0,-1 1 0,-3 1 0,-6-1 0,-9 1 0,-9 0 0,-7-1 0,-1-2 0,4 0 0,4 0 0,9-1 0,5 1 0,4 0 0,1-1 0,-1 1 0,1-2 0,1-1 0,2 0 0,0 0 0,2 0 0,1 0 0,2 0 0,4 0 0,1 0 0,-2 0 0,0 0 0,-2 0 0,2 0 0,0 0 0,0 0 0,-2 0 0,-2 0 0,0 0 0,1 0 0,3-1 0,-2-3 0,7 2 0,-4-3 0,3 2 0,-2-2 0,-1-2 0,0 2 0,1-2 0,-2 1 0,0 0 0,0-2 0,-2 1 0,0 0 0,-3 0 0,-3-2 0,2-1 0,3 3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3"/>
    </inkml:context>
    <inkml:brush xml:id="br0">
      <inkml:brushProperty name="width" value="0.025" units="cm"/>
      <inkml:brushProperty name="height" value="0.025" units="cm"/>
      <inkml:brushProperty name="transparency" value="204"/>
    </inkml:brush>
  </inkml:definitions>
  <inkml:trace contextRef="#ctx0" brushRef="#br0">263 600 24575,'6'-4'0,"-1"1"0,1-2 0,-1 0 0,-1 1 0,1 1 0,-1 3 0,2-1 0,0-2 0,1-1 0,0-1 0,-1 2 0,-1 1 0,0-2 0,-3 0 0,1 0 0,0 2 0,1 2 0,0 0 0,1-2 0,2-1 0,1-1 0,3-1 0,-3 0 0,-1 1 0,-2 2 0,-1 0 0,6-3 0,-5 3 0,6-6 0,-6 4 0,1 0 0,-1-1 0,1 2 0,0 0 0,-1 0 0,0 1 0,0 0 0,1-1 0,-1 1 0,3-1 0,-3 1 0,4 0 0,-4 2 0,1 0 0,-1-1 0,-2-1 0,2-1 0,-1-1 0,2-5 0,1-1 0,0 0 0,-1 2 0,-1 5 0,0-1 0,0 1 0,1 2 0,0 0 0,0 0 0,1-1 0,0-1 0,2-2 0,0 1 0,0 0 0,1 1 0,-2-2 0,1-1 0,1 1 0,7-6 0,5-4 0,2-3 0,0-2 0,-3 2 0,-2 3 0,-1 2 0,2 3 0,0 0 0,-1-2 0,-13 8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4"/>
    </inkml:context>
    <inkml:brush xml:id="br0">
      <inkml:brushProperty name="width" value="0.025" units="cm"/>
      <inkml:brushProperty name="height" value="0.025" units="cm"/>
      <inkml:brushProperty name="transparency" value="204"/>
    </inkml:brush>
  </inkml:definitions>
  <inkml:trace contextRef="#ctx0" brushRef="#br0">6141 73 24575,'-8'5'0,"0"0"0,-1-1 0,1-1 0,-1 1 0,-1 2 0,0 0 0,-1 0 0,1-2 0,2-2 0,0-1 0,2-1 0,0 2 0,-3 4 0,2-3 0,-1 2 0,4-3 0,0 0 0,2 2 0,-2 0 0,1-2 0,-2-1 0,0 0 0,0 1 0,0 0 0,0 4 0,0-4 0,-1 1 0,2-1 0,-2 0 0,2 0 0,0 0 0,-1-1 0,0 0 0,0 2 0,1-1 0,-1 2 0,-1 1 0,-2 2 0,-3 0 0,5-2 0,-2-1 0,3-2 0,-1 2 0,-1 0 0,0 0 0,0 0 0,2 1 0,0-1 0,-4 2 0,1 0 0,-1 0 0,0-1 0,3-1 0,-1 0 0,-1-1 0,1 1 0,1 0 0,1 1 0,1 0 0,-2-1 0,1 1 0,-1-3 0,1 0 0,1 0 0,-1 0 0,1 0 0,-2 0 0,1 0 0,-1 0 0,0 1 0,-1 1 0,-1 0 0,0 1 0,1-2 0,1 0 0,1-1 0,0 0 0,0 0 0,-1 0 0,-3 0 0,3 0 0,-3 3 0,4-2 0,0 2 0,0-1 0,0-1 0,-1 1 0,0-2 0,1 0 0,0 1 0,-1-1 0,1 1 0,-3 1 0,5-1 0,-8 2 0,8-2 0,-5 1 0,4-1 0,-2 1 0,0 0 0,0 0 0,-1 0 0,0-1 0,-1 0 0,-1 0 0,1 1 0,-2 0 0,1 1 0,0-1 0,0 1 0,0 0 0,0 0 0,2-1 0,1 0 0,-1 0 0,-1 1 0,-2 0 0,-1-1 0,1-1 0,1 2 0,0-1 0,1 0 0,0 1 0,-1-1 0,0 0 0,0 1 0,-1-1 0,1 0 0,0 0 0,3 0 0,-4 0 0,4 0 0,-3 0 0,4-2 0,-2 0 0,1 1 0,0-1 0,-1 2 0,1-1 0,-1-1 0,1 1 0,-1-2 0,1 1 0,0 0 0,-2 1 0,0 0 0,-1 0 0,2-1 0,0 0 0,0-2 0,0 2 0,-2 0 0,0 1 0,-1-2 0,-1 1 0,-1 1 0,0 0 0,0-1 0,1-1 0,-1 1 0,0 1 0,-1-1 0,-3 0 0,1 1 0,-2 0 0,1-1 0,2-1 0,-1 1 0,2 1 0,2-1 0,-2 0 0,2 0 0,-3 0 0,1 0 0,0 0 0,-2-2 0,2 2 0,-1 0 0,1 0 0,1 0 0,-1-2 0,1 0 0,1 2 0,-1 1 0,2-1 0,-1 1 0,0-3 0,1 0 0,0 0 0,0 0 0,0 1 0,0 2 0,0-1 0,0 0 0,0-2 0,0 0 0,0 0 0,1 2 0,0 1 0,0-1 0,-4-1 0,4-1 0,-3 2 0,4 1 0,0-1 0,-1 0 0,1-1 0,1 1 0,0 0 0,0 0 0,0-1 0,-1-1 0,0 0 0,0 2 0,0 1 0,0-1 0,-1 0 0,2-1 0,2 2 0,0-1 0,0-1 0,-1-1 0,-6 0 0,6 1 0,-5 1 0,6 0 0,1 1 0,-4 0 0,4-1 0,-4 5 0,5-6 0,-2 4 0,3-3 0,-2 0 0,-1 1 0,0 0 0,-1-1 0,2 1 0,1-1 0,0 0 0,0 5 0,-1-5 0,0 4 0,0-4 0,0 0 0,0 0 0,-1 0 0,2 1 0,0 1 0,-2 0 0,2-1 0,-5 3 0,5-4 0,-3 4 0,2-4 0,-2 1 0,1-1 0,1 0 0,0 0 0,0 0 0,-1-1 0,-1 0 0,0 1 0,1 1 0,-1 1 0,2-1 0,-1-1 0,-1 0 0,0-1 0,0 0 0,1 1 0,-1 0 0,-1 0 0,1 0 0,-3 1 0,1-1 0,0 1 0,-1 0 0,0 0 0,0 1 0,0-1 0,0-1 0,-2 3 0,3-3 0,-3 3 0,5-3 0,-4 1 0,1-2 0,-1 0 0,-2 0 0,0 1 0,1 0 0,0 0 0,1-1 0,0 1 0,-1 0 0,2 0 0,0 0 0,1-1 0,-1 0 0,-2 2 0,5-2 0,-3 2 0,4-3 0,-1 0 0,1 1 0,1 2 0,-1 0 0,-1-1 0,0-1 0,-1-1 0,-1 0 0,2 2 0,0 0 0,0 0 0,1-1 0,-1-1 0,1 3 0,-1-1 0,-1 1 0,2-1 0,-2-2 0,2 1 0,0 1 0,-1 0 0,1 0 0,0-1 0,1-1 0,-1 0 0,1 0 0,-1 1 0,-4 2 0,3-1 0,-3 2 0,5-4 0,-2 0 0,1 0 0,-1 1 0,0 1 0,0 0 0,-1 0 0,-3 3 0,4-4 0,-5 3 0,4-2 0,-2 1 0,0-1 0,1 0 0,1-1 0,-1 1 0,2 1 0,0-1 0,-1 0 0,1-2 0,0 2 0,-1 0 0,-2 1 0,3-1 0,-4-1 0,5-1 0,-2 0 0,0 0 0,0 0 0,1 0 0,-1 1 0,1 1 0,-1 1 0,-1-2 0,-1-1 0,-2 1 0,0 1 0,-1 0 0,1 0 0,2 0 0,1-2 0,2 0 0,0 0 0,-1 0 0,2 1 0,-3 1 0,1 1 0,-1-1 0,-1-2 0,0 0 0,1 0 0,0 0 0,1 0 0,1 0 0,0 1 0,-1 1 0,0 0 0,1 0 0,0-1 0,0-1 0,2 0 0,-1 0 0,1 2 0,-1 1 0,-1 0 0,-1-1 0,0-1 0,2 1 0,0 1 0,-1 0 0,0-2 0,1-1 0,-5 3 0,5-1 0,-3 1 0,4-3 0,0 0 0,0 0 0,-1 0 0,1 0 0,-2 2 0,0 1 0,0-1 0,-1 1 0,1-3 0,1 0 0,1 4 0,-1-3 0,1 3 0,0-2 0,-2 0 0,1 0 0,-1 1 0,2-1 0,0 0 0,0 0 0,1-1 0,0 1 0,0 0 0,-1 0 0,-2-2 0,1 0 0,-1 2 0,1-1 0,1 2 0,-1-2 0,1 1 0,-1 0 0,-1 0 0,1 1 0,0-1 0,-1 1 0,2-2 0,-1 0 0,-2 1 0,0 1 0,0 2 0,-1 0 0,1-2 0,0 1 0,0-2 0,0 1 0,1-1 0,0 0 0,0 0 0,0 0 0,0 1 0,0-1 0,-1 1 0,0 0 0,1-1 0,0 0 0,-1 0 0,2 1 0,-2 0 0,1-1 0,0 1 0,0-1 0,-1 0 0,1 0 0,2 1 0,-3 0 0,3-1 0,-4 0 0,3-2 0,-4 3 0,3-1 0,-4 2 0,6-2 0,-2 1 0,1-1 0,0 1 0,0-1 0,0 0 0,0 0 0,-3 0 0,4 0 0,-4 0 0,4-2 0,0 2 0,0 0 0,0 0 0,0 0 0,-1 0 0,-3 1 0,3-2 0,-3 3 0,1-1 0,2-1 0,-4 2 0,5-1 0,-2 0 0,0 0 0,0-1 0,0 0 0,1 0 0,-2-1 0,2 1 0,1 0 0,0 0 0,-1 0 0,1 0 0,-2 1 0,0 0 0,0 1 0,-1-1 0,1-2 0,0 2 0,0 0 0,2 1 0,-1 0 0,-1-2 0,1 0 0,-5 2 0,4-1 0,-4 2 0,5-1 0,-4 0 0,4-2 0,-3 2 0,4-2 0,-2 0 0,0 0 0,1 0 0,-1 1 0,0 2 0,-1-1 0,0-1 0,0 0 0,0 0 0,-2 1 0,-1-1 0,2 0 0,0 0 0,1 0 0,1 1 0,1-1 0,-1 0 0,-1 1 0,-2 1 0,2-1 0,1 1 0,-1-1 0,2 0 0,-2 0 0,0 0 0,-1 0 0,-1 1 0,2-1 0,0-2 0,2 2 0,0-2 0,1 1 0,0-1 0,-1 2 0,1-2 0,-3 5 0,2-4 0,-1-1 0,1 1 0,-1 1 0,-3 2 0,4-3 0,-4 1 0,5-1 0,-2-1 0,0 2 0,-2 0 0,-1 1 0,0-1 0,0 0 0,1 0 0,-1-1 0,0 2 0,-2 0 0,0 0 0,0 0 0,0-2 0,2-1 0,2 1 0,0 0 0,1-1 0,0 0 0,-2 0 0,1 1 0,-1-1 0,0 0 0,2 0 0,-2 0 0,-2 0 0,4 0 0,-3 0 0,4 1 0,-1-1 0,-1 0 0,1-2 0,0 0 0,-2 3 0,0-1 0,-2 1 0,-2-1 0,0-2 0,0 0 0,1 2 0,0 1 0,-3 0 0,0-1 0,-1 0 0,1 1 0,0 0 0,1-1 0,1 0 0,2 0 0,0 0 0,0 0 0,-1-2 0,-1 0 0,0 0 0,1 0 0,1 0 0,2 0 0,-1 0 0,0 0 0,0 0 0,-1 0 0,0 0 0,2 0 0,1 0 0,1 0 0,1 0 0,-2 0 0,0 0 0,-3 0 0,-1 0 0,-2 0 0,-2 0 0,1 0 0,1 0 0,-1 0 0,6 0 0,-2 0 0,5 0 0,-1 0 0,-1 0 0,1 0 0,0 0 0,-1 0 0,0 0 0,-3 0 0,-1 0 0,-1 0 0,0 0 0,1 0 0,1 0 0,2 0 0,-1 0 0,1 0 0,-3 0 0,-1 0 0,-1 0 0,0 0 0,3 0 0,1 0 0,2 0 0,0 0 0,-1 0 0,-1 0 0,1 0 0,-3 0 0,-1 0 0,-2 0 0,0 0 0,0 0 0,-1 0 0,2-2 0,1-1 0,1 0 0,0-1 0,-3 1 0,0-1 0,1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5"/>
    </inkml:context>
    <inkml:brush xml:id="br0">
      <inkml:brushProperty name="width" value="0.025" units="cm"/>
      <inkml:brushProperty name="height" value="0.025" units="cm"/>
      <inkml:brushProperty name="transparency" value="204"/>
    </inkml:brush>
  </inkml:definitions>
  <inkml:trace contextRef="#ctx0" brushRef="#br0">1664 1 24575,'-12'2'0,"-3"3"0,1 3 0,0-1 0,-1-1 0,3-2 0,2 0 0,1 1 0,1 1 0,-1-2 0,1 0 0,-1-2 0,2-2 0,2 2 0,0 0 0,0 0 0,-1 0 0,-1 0 0,2 0 0,1 1 0,1 1 0,-1-1 0,-1 4 0,2-4 0,-3 2 0,1-3 0,-1 0 0,1 0 0,-1 0 0,2 1 0,0-1 0,0 0 0,0 1 0,0 0 0,0 1 0,-1-1 0,1-1 0,-1 0 0,0 1 0,0-1 0,2 2 0,-4-1 0,5 1 0,-3-1 0,3 0 0,-2-2 0,-2 1 0,-2 2 0,1 0 0,1 2 0,1-1 0,-3 0 0,-1 1 0,-2 1 0,2-2 0,0 2 0,1-2 0,1-1 0,-1 2 0,0-2 0,-1 1 0,0-1 0,2-1 0,1 0 0,-4 3 0,4-3 0,-4 3 0,4-3 0,-2 1 0,1-2 0,1 1 0,-1 0 0,1-1 0,-1 1 0,0 0 0,1 2 0,-3-1 0,3-1 0,-2 2 0,2-3 0,-1 2 0,1 0 0,-1-1 0,1 0 0,1 1 0,-1-1 0,1 1 0,-2-1 0,0 0 0,-1 0 0,1 1 0,-1 0 0,0 1 0,0-1 0,0-1 0,1 1 0,0 0 0,0 0 0,-2 1 0,0-1 0,0 1 0,2 0 0,1-1 0,-2 1 0,0-1 0,0 1 0,-1 0 0,1 0 0,-1 1 0,-1-1 0,2 2 0,0-1 0,-1 0 0,2-1 0,-1-1 0,2 0 0,1 0 0,-1 0 0,0 0 0,0 1 0,1 0 0,2 0 0,-2-1 0,3-1 0,-1 0 0,0 1 0,1 0 0,-2-1 0,0 1 0,1 0 0,-4 0 0,4-1 0,-4 1 0,3-2 0,-1 4 0,1-3 0,0 5 0,1-4 0,-2-1 0,3 1 0,-2-1 0,0-1 0,2 0 0,0 1 0,0-1 0,0 0 0,0 0 0,0 2 0,-4 0 0,5 1 0,-6-1 0,5 3 0,0-3 0,0 2 0,0-4 0,-1 4 0,1-3 0,0 3 0,2-3 0,0 1 0,0-1 0,0 1 0,0 0 0,0 1 0,0-1 0,0 1 0,0 0 0,0 0 0,0 1 0,0-2 0,0 0 0,0 0 0,0 0 0,0-1 0,0 1 0,0-1 0,0 1 0,0 1 0,0 0 0,0 0 0,0-1 0,0-1 0,0 1 0,0 0 0,0-1 0,0 1 0,0 1 0,0 1 0,0 0 0,0-1 0,0 1 0,0-1 0,0 0 0,0-1 0,0 1 0,0 1 0,0 0 0,0-1 0,0 0 0,0-1 0,0 0 0,0 0 0,0 1 0,0 0 0,0 0 0,0 0 0,0-1 0,0-1 0,0 1 0,2 0 0,0 1 0,1 0 0,-1 0 0,0-1 0,0 0 0,1 1 0,-1 0 0,-1 0 0,1-1 0,1 0 0,1 0 0,0 0 0,-1 2 0,-1-1 0,0 0 0,-2-1 0,0 0 0,0-1 0,0 1 0,0 2 0,0-1 0,0 1 0,0-1 0,0-1 0,0 1 0,0-1 0,0 1 0,0 0 0,0 1 0,0 0 0,0 0 0,0 0 0,1 0 0,2-1 0,-1 1 0,1-1 0,-2 1 0,-1 0 0,0-1 0,0 2 0,0-2 0,0 0 0,0-1 0,0 0 0,0 0 0,0 0 0,0 2 0,0-1 0,0 1 0,0-1 0,0 0 0,0-1 0,0 1 0,0 0 0,0 0 0,0 1 0,0 1 0,0-1 0,0 0 0,0 0 0,0 1 0,0 2 0,0-4 0,0 3 0,0-3 0,0 0 0,0 1 0,0 0 0,0 1 0,0-1 0,0-1 0,0 0 0,0 1 0,0-1 0,0 1 0,0 0 0,0-1 0,0 0 0,0 0 0,0 0 0,-1-1 0,-1 0 0,-1 0 0,1 1 0,1 0 0,1 1 0,0 0 0,0-2 0,0-1 0,0 1 0,0-1 0,0 1 0,0 0 0,0 0 0,0 0 0,0-1 0,0 2 0,0 0 0,0 1 0,0 0 0,0-1 0,0-1 0,0 0 0,-2 1 0,0-1 0,0 1 0,-1-1 0,3 0 0,0 0 0,0 0 0,0 1 0,0-1 0,0 1 0,0 0 0,0 0 0,0 0 0,0 1 0,0-1 0,0 0 0,0-1 0,0 1 0,0-1 0,0 1 0,0 1 0,0-1 0,0 0 0,0 0 0,0-1 0,0 0 0,0 1 0,0 0 0,0 0 0,0 0 0,0 0 0,0 0 0,0 0 0,-2 1 0,-1-1 0,0 1 0,0 0 0,3 0 0,0-1 0,0 1 0,0 0 0,0 1 0,0-1 0,0 0 0,0-1 0,0 0 0,-2 0 0,-1 0 0,1 2 0,-1 0 0,3 1 0,0-2 0,0 0 0,0-1 0,0 1 0,0-1 0,0 1 0,0-1 0,0 0 0,0 0 0,0 1 0,0 0 0,0 0 0,0-1 0,0-1 0,0 0 0,0 0 0,0 1 0,0 0 0,0 2 0,0-2 0,0 0 0,0-1 0,0 0 0,0 0 0,0 1 0,0 0 0,0 0 0,0 0 0,0 0 0,0 0 0,0-1 0,0 1 0,0 0 0,0 0 0,0-1 0,0 0 0,1 1 0,1 0 0,2 1 0,1 0 0,0 1 0,0 0 0,0-1 0,-2 1 0,2-2 0,-1 1 0,2-1 0,1-1 0,-2 1 0,-1 0 0,1 0 0,-2 0 0,1 0 0,-1 0 0,2-1 0,0 2 0,1-2 0,-1 3 0,-1-3 0,1 3 0,-3-4 0,6 2 0,-7-2 0,6 2 0,-4-1 0,1 0 0,2 2 0,-4-1 0,2 1 0,-1-2 0,1 0 0,1 0 0,1 1 0,0 0 0,0 1 0,1 1 0,-1-1 0,2 1 0,-1-1 0,0 0 0,-2 0 0,2 0 0,1 0 0,-1 0 0,3 0 0,-1 0 0,0 2 0,0-1 0,-2 0 0,1 2 0,1-1 0,0-1 0,2-1 0,0 0 0,1 0 0,0 2 0,-1 0 0,1 0 0,0-1 0,3 2 0,2 1 0,4-2 0,3 3 0,5 3 0,6 4 0,4 5 0,8 4 0,9 11 0,15 12 0,-29-21 0,1 1 0,3 4 0,1 0 0,-7-6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5"/>
    </inkml:context>
    <inkml:brush xml:id="br0">
      <inkml:brushProperty name="width" value="0.025" units="cm"/>
      <inkml:brushProperty name="height" value="0.025" units="cm"/>
      <inkml:brushProperty name="transparency" value="204"/>
    </inkml:brush>
  </inkml:definitions>
  <inkml:trace contextRef="#ctx0" brushRef="#br0">1 1 24575,'6'0'0,"4"0"0,6 0 0,1 0 0,-2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6"/>
    </inkml:context>
    <inkml:brush xml:id="br0">
      <inkml:brushProperty name="width" value="0.025" units="cm"/>
      <inkml:brushProperty name="height" value="0.025" units="cm"/>
      <inkml:brushProperty name="transparency" value="204"/>
    </inkml:brush>
  </inkml:definitions>
  <inkml:trace contextRef="#ctx0" brushRef="#br0">1108 15 24575,'-3'1'0,"-6"3"0,1 0 0,0 0 0,-2 1 0,4-3 0,-2 0 0,3-2 0,0 1 0,0 1 0,0 0 0,0 0 0,-1 1 0,1 0 0,0 0 0,-1 1 0,-3-2 0,0 2 0,1 0 0,0-2 0,2 0 0,1-2 0,0 2 0,1 1 0,-1 2 0,-1-1 0,0-1 0,-2 0 0,3-1 0,-1 0 0,1-1 0,-1 4 0,1-4 0,1 4 0,1-3 0,-2 2 0,-3 1 0,2-1 0,-3-2 0,4-2 0,0 2 0,1 0 0,-1 2 0,0-1 0,0-1 0,0 0 0,0-1 0,1 0 0,0 1 0,0 0 0,0 2 0,-1-2 0,0 0 0,1 0 0,1-1 0,-4 2 0,4-1 0,-4 2 0,3-1 0,-1 2 0,0 0 0,-1-1 0,0 1 0,0-2 0,-1 1 0,1 2 0,1-3 0,-1 4 0,0-2 0,-3 2 0,-1 2 0,-2-1 0,1-1 0,1-1 0,3 1 0,0-1 0,1 1 0,-1-2 0,2-1 0,0 0 0,-2-2 0,2 1 0,1-1 0,0 0 0,1 2 0,-2 0 0,0 1 0,0-1 0,0-1 0,0 0 0,0-1 0,0 2 0,3 0 0,-1 1 0,0 0 0,-5 0 0,3-1 0,-3 1 0,4-2 0,0 2 0,0-1 0,0 0 0,0-1 0,-1 0 0,2 1 0,-1-1 0,2 1 0,-1 1 0,1-1 0,1 2 0,1-2 0,-2 1 0,-1-1 0,0 1 0,-1-1 0,1 0 0,1 1 0,0 0 0,1 1 0,1-1 0,0 0 0,-2-1 0,-1-1 0,1 0 0,0 0 0,2 1 0,0 0 0,-3 1 0,0-1 0,0 2 0,1 2 0,2-2 0,0 3 0,0-4 0,0 1 0,0 1 0,0 0 0,0-2 0,0-1 0,0 1 0,0-1 0,0 2 0,0 0 0,0 0 0,0-1 0,0 0 0,0-1 0,0 2 0,0 0 0,0 0 0,0 0 0,0 0 0,-1-1 0,-1-1 0,-1 2 0,1-1 0,1 0 0,1 1 0,-1-1 0,-1 0 0,0 1 0,-1 0 0,2 0 0,0 0 0,-2-1 0,0 5 0,1-5 0,0 4 0,1-5 0,-2 5 0,1-4 0,-1 4 0,3-4 0,0 1 0,-1 1 0,-2 0 0,0 0 0,0 0 0,2 1 0,1-1 0,0 0 0,0-1 0,0 1 0,-3 0 0,1 0 0,-1 0 0,1 0 0,2-1 0,-2-1 0,-1 1 0,0 0 0,1 1 0,1 1 0,1-1 0,-2 0 0,-1 0 0,0 0 0,0 0 0,3 1 0,0-1 0,0 1 0,0 1 0,0 0 0,0-1 0,0 1 0,0 0 0,0 0 0,0 0 0,0-1 0,0 0 0,0-1 0,0 1 0,0-1 0,0 2 0,0 0 0,0 0 0,0 1 0,0-1 0,0 1 0,0 0 0,0 3 0,0 0 0,0 1 0,0-1 0,0-3 0,0 1 0,0-1 0,0 1 0,0-2 0,0-1 0,0 0 0,0-1 0,0 0 0,0 1 0,0-3 0,0 1 0,0-1 0,0 1 0,0-1 0,0 0 0,0 0 0,0 0 0,0 0 0,0 0 0,0 1 0,0 1 0,0-1 0,0 0 0,0 1 0,0-1 0,0 1 0,0 0 0,0 0 0,0-1 0,0 0 0,0 0 0,0 1 0,0-2 0,0 1 0,0 2 0,0-3 0,2 3 0,1-2 0,-1-1 0,3 2 0,-2-1 0,-1-2 0,4 4 0,-3-3 0,0 1 0,-1 0 0,-2 1 0,3-1 0,1 0 0,1-1 0,1-1 0,-1 2 0,-1 0 0,1 0 0,0 0 0,0-1 0,2 0 0,-1 4 0,0-4 0,1 5 0,-3-6 0,2 2 0,-1 0 0,1-1 0,0 1 0,1 1 0,0 1 0,0 0 0,0-3 0,1 1 0,-1 0 0,1 1 0,-1 2 0,0-2 0,0 0 0,-1-2 0,1 0 0,1 0 0,0 2 0,0 1 0,1 1 0,1 0 0,0-1 0,2 1 0,-4-4 0,1 2 0,-4-2 0,3 1 0,0 0 0,1-1 0,1 1 0,1-2 0,0 1 0,2 1 0,-2-1 0,0 2 0,2-1 0,1 1 0,1 1 0,1 1 0,-3 1 0,-1-1 0,0 0 0,2-1 0,1-1 0,1 2 0,3 0 0,-1 2 0,-2-1 0,1 0 0,0 0 0,0-3 0,1 1 0,1 1 0,-1 0 0,1 0 0,-2 1 0,-14-9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7"/>
    </inkml:context>
    <inkml:brush xml:id="br0">
      <inkml:brushProperty name="width" value="0.025" units="cm"/>
      <inkml:brushProperty name="height" value="0.025" units="cm"/>
      <inkml:brushProperty name="transparency" value="204"/>
    </inkml:brush>
  </inkml:definitions>
  <inkml:trace contextRef="#ctx0" brushRef="#br0">868 57 24575,'-2'1'0,"-8"4"0,-2-1 0,0 0 0,0 1 0,-1-2 0,4 1 0,1 1 0,0 0 0,0 1 0,1-1 0,1-2 0,1 1 0,-2-1 0,1 1 0,-1 1 0,-3 0 0,4 0 0,-2 0 0,3-2 0,0 1 0,-1 1 0,0 0 0,-1 1 0,-1 1 0,-1 0 0,-1 0 0,3 1 0,-1 0 0,0 1 0,2 0 0,0-2 0,1 0 0,1-1 0,-2 4 0,3-3 0,-1 3 0,4-4 0,0 2 0,-3 1 0,0 2 0,0-4 0,1 3 0,0-5 0,0 3 0,-1 0 0,1 0 0,1-1 0,1 1 0,0 0 0,0-1 0,0 0 0,-1-2 0,-1 1 0,-1 1 0,1 1 0,1 2 0,1-1 0,0 2 0,0 1 0,0 3 0,0 0 0,0 2 0,0-2 0,0 1 0,0-2 0,0-2 0,0 0 0,0-2 0,0 2 0,0 1 0,0 2 0,0 0 0,0 1 0,0-2 0,0 0 0,0-2 0,0-1 0,0-2 0,0 0 0,0 2 0,0 1 0,0 3 0,0 3 0,0 2 0,0 4 0,0 4 0,0 1 0,0-2 0,0-4 0,0-2 0,0-2 0,0-1 0,0-3 0,2-3 0,4 2 0,3 0 0,2 1 0,1 2 0,2-1 0,-1-2 0,0-2 0,2-3 0,1-2 0,1-1 0,-2 1 0,-2 0 0,-1 0 0,-1-2 0,0-1 0,1-1 0,0 0 0,2 2 0,0 1 0,0 0 0,-1 0 0,-1-2 0,-2 0 0,-2-1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8"/>
    </inkml:context>
    <inkml:brush xml:id="br0">
      <inkml:brushProperty name="width" value="0.025" units="cm"/>
      <inkml:brushProperty name="height" value="0.025" units="cm"/>
      <inkml:brushProperty name="transparency" value="204"/>
    </inkml:brush>
  </inkml:definitions>
  <inkml:trace contextRef="#ctx0" brushRef="#br0">3093 542 24575,'-8'-15'0,"-1"2"0,2 0 0,1 1 0,1-1 0,-3 0 0,-1 3 0,-2 1 0,1 1 0,2-2 0,1-1 0,0-2 0,0 0 0,-1 3 0,-1 1 0,-2 0 0,-2-4 0,0-2 0,1 2 0,0 0 0,1 3 0,-1 0 0,0 0 0,1 1 0,1 0 0,1 0 0,-2 1 0,1 1 0,-1-1 0,0 1 0,2 0 0,-1 1 0,3 1 0,2 2 0,0-4 0,0 4 0,-1-4 0,2 5 0,-3 0 0,1 0 0,0-1 0,-1 0 0,1-2 0,-2 2 0,1-2 0,0 0 0,0 0 0,-1-1 0,-1 1 0,-1 2 0,2-1 0,0 0 0,2 0 0,-1 0 0,-2 0 0,-1 0 0,-1 0 0,2 0 0,0 1 0,0-2 0,-1 2 0,0 1 0,0 1 0,1 1 0,1-1 0,2-1 0,2 0 0,0 0 0,0 0 0,-2 1 0,0-1 0,-1-1 0,2-1 0,0 1 0,1-1 0,-1 1 0,-3 0 0,1 1 0,-1 0 0,1 0 0,-1-1 0,0-2 0,-2 3 0,1-2 0,1 1 0,1 0 0,1-1 0,-1 1 0,-1 1 0,0-1 0,0 1 0,0-1 0,-1 0 0,0 3 0,1-2 0,0 0 0,1 0 0,1 0 0,0 2 0,0 0 0,0 0 0,0 0 0,0 0 0,0 0 0,2 0 0,0 0 0,0 0 0,0 1 0,2 3 0,2 0 0,0 1 0,-1 0 0,-1-1 0,-1 1 0,0 0 0,0-2 0,0 2 0,1 0 0,-1 1 0,-1 0 0,-2 0 0,-1-1 0,3 1 0,0-1 0,-1 2 0,-1-1 0,-1-1 0,1-1 0,-1-1 0,1 0 0,0 1 0,1 0 0,1 0 0,0 0 0,1 1 0,-2-1 0,-3 1 0,1-1 0,-1 0 0,2 0 0,1 1 0,0-1 0,-2 0 0,1 0 0,0-2 0,1 2 0,-1 0 0,-1 0 0,-1 0 0,0 0 0,1 0 0,0 0 0,-1 0 0,0 0 0,1 1 0,0 0 0,-1 1 0,0-2 0,-1-1 0,2 0 0,-1 0 0,1 0 0,-3 0 0,4 1 0,-5 1 0,3 0 0,-3 1 0,-1 0 0,-1 0 0,2-2 0,1-1 0,1 1 0,1 1 0,-1 0 0,-1 0 0,0 1 0,0-1 0,1-1 0,0 0 0,1-1 0,1 2 0,-1 0 0,0 0 0,1 0 0,-1-1 0,2 2 0,-1 0 0,-3 3 0,3-4 0,-3 1 0,5-3 0,-1 1 0,0 2 0,-1 2 0,0 1 0,-1 0 0,-2 1 0,1 1 0,-2 0 0,0 0 0,2-2 0,0-1 0,2 0 0,0 0 0,2-1 0,-1 1 0,-2-1 0,2 1 0,-2 0 0,2 1 0,1 1 0,-1 0 0,1 0 0,-3-1 0,3 1 0,-3-3 0,3 0 0,-1-1 0,0-1 0,0 3 0,0-5 0,1 3 0,0-1 0,-2 0 0,2 1 0,-2 0 0,-3 0 0,4-3 0,-4 2 0,6-1 0,-4 1 0,-1 0 0,0 0 0,-1-2 0,3 1 0,-2 0 0,1 0 0,0 1 0,-1-2 0,1 0 0,-1-1 0,0 1 0,0 0 0,-1 0 0,0 1 0,0 0 0,-1 1 0,0 0 0,-1-1 0,0 0 0,-2-2 0,-2 3 0,0-2 0,-3 1 0,0 1 0,1-2 0,1-1 0,4-1 0,2-1 0,0 3 0,-1-1 0,0 2 0,-1 0 0,2-2 0,0 0 0,-1-1 0,-1 1 0,-1 0 0,1 1 0,-1 0 0,-1-1 0,1 0 0,-1 0 0,3 1 0,-1 0 0,0 0 0,0 1 0,0-1 0,3 2 0,1-1 0,2-1 0,0 0 0,-1-1 0,2 0 0,-2 0 0,0-1 0,-1 1 0,2 0 0,1 2 0,0 0 0,-1 0 0,0 0 0,-1-2 0,1 2 0,0-1 0,2 2 0,-1 0 0,-2 0 0,-1 0 0,0-1 0,2 1 0,1 0 0,1 1 0,0 0 0,1-1 0,1 1 0,-2-2 0,1 0 0,0 0 0,-1-2 0,2 1 0,1-1 0,0 0 0,-1 4 0,0-3 0,-2 4 0,3-3 0,-2 0 0,2 1 0,-1 1 0,1 1 0,2-1 0,-2-2 0,-1 2 0,1-3 0,-2 3 0,1-2 0,1 1 0,0-1 0,2 1 0,0 0 0,0-2 0,0 1 0,0 0 0,0 2 0,-2-2 0,-1 5 0,1-6 0,-1 5 0,3-4 0,0 2 0,0 0 0,0-1 0,0 0 0,0-1 0,0 0 0,0 2 0,0-1 0,0 2 0,0-1 0,0-1 0,0 0 0,0 0 0,0-1 0,0 1 0,0-2 0,0 1 0,0-1 0,-2 0 0,0 3 0,0-3 0,0 3 0,2-2 0,0-1 0,0 1 0,0 0 0,0-1 0,0 1 0,0 0 0,0 0 0,0 1 0,0 1 0,0 0 0,0-1 0,0 1 0,0-3 0,0 1 0,0 0 0,0 0 0,0 2 0,0-1 0,0 1 0,0 0 0,0 0 0,0 1 0,0 3 0,0-4 0,0 3 0,0-4 0,0 2 0,0-1 0,0 1 0,0 0 0,0 0 0,0 0 0,0-2 0,0 0 0,1-3 0,2 0 0,-1 1 0,0 0 0,1 1 0,-1 1 0,1-2 0,1 1 0,-1 0 0,-1 0 0,2 1 0,-1 0 0,-1 0 0,2-1 0,-1 0 0,0 1 0,-1 0 0,1-1 0,0 0 0,-1 1 0,3 0 0,-2 1 0,2-2 0,0 2 0,-1 0 0,2 1 0,1 3 0,-3-4 0,4 2 0,-4-3 0,3 3 0,-1-2 0,1 2 0,-3-4 0,3 0 0,-1 2 0,1 2 0,-2 0 0,0-1 0,2-1 0,1 1 0,1 2 0,1 1 0,-1 2 0,3 0 0,2 1 0,1-1 0,3 1 0,-1-2 0,-3 0 0,0-2 0,-1-2 0,0-1 0,-1 0 0,-1 1 0,-1-2 0,-2 2 0,2-2 0,-1 0 0,1 2 0,3 0 0,0 1 0,1 0 0,2 0 0,-1-1 0,5 0 0,5 1 0,2 3 0,5 5 0,1 1 0,0 1 0,-2-3 0,-3-4 0,-5-1 0,-2-1 0,-1-2 0,-3-1 0,-2-2 0,1-1 0,2 0 0,1 1 0,1 0 0,1 1 0,0 3 0,2-2 0,-2 1 0,-1-2 0,3-1 0,4 1 0,7 3 0,3 0 0,0-1 0,-3 0 0,-6-1 0,-4 0 0,-4-2 0,-1 0 0,1 1 0,1 0 0,1-3 0,1 0 0,1-1 0,3 2 0,5 0 0,5-1 0,3 1 0,2-1 0,-4 1 0,-5-1 0,-6-1 0,-5-1 0,3 0 0,2 0 0,3 0 0,1 0 0,-4 0 0,-1 0 0,-3 0 0,1 0 0,-1 0 0,1 0 0,-1 0 0,1 0 0,-3 0 0,-4 0 0,-3 0 0,-5 0 0,0 0 0,-1 0 0,4 0 0,4 0 0,1 0 0,2 0 0,-2 0 0,-1 0 0,0 0 0,0 0 0,-1 0 0,-2 0 0,-1 0 0,-2 0 0,2 0 0,1 0 0,0 0 0,1 0 0,-1 0 0,1 0 0,-1 0 0,4 0 0,1 0 0,3 0 0,7 0 0,0-3 0,3-1 0,1-4 0,-15 3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69"/>
    </inkml:context>
    <inkml:brush xml:id="br0">
      <inkml:brushProperty name="width" value="0.025" units="cm"/>
      <inkml:brushProperty name="height" value="0.025" units="cm"/>
      <inkml:brushProperty name="transparency" value="204"/>
    </inkml:brush>
  </inkml:definitions>
  <inkml:trace contextRef="#ctx0" brushRef="#br0">1943 333 24575,'-2'-7'0,"-1"1"0,-2-3 0,-3 2 0,1-2 0,-1 2 0,-1 1 0,1 0 0,-1-2 0,-2-2 0,2 1 0,-3 0 0,2-1 0,1 0 0,-2-1 0,0 0 0,-1 0 0,0 3 0,3 1 0,2-1 0,-1 3 0,1-3 0,-1 2 0,1-1 0,-1-1 0,-1 2 0,0 0 0,1-1 0,-1-2 0,-1 0 0,-3 1 0,1 1 0,0 2 0,0 0 0,2 1 0,-1-1 0,1 0 0,-1 0 0,0 0 0,1 0 0,1 0 0,1 0 0,-1-1 0,-3 1 0,0 0 0,0 1 0,0 1 0,2 0 0,-2 1 0,-1 1 0,1 1 0,1 0 0,1 0 0,-1 0 0,-1 0 0,0 0 0,2 0 0,1 0 0,2 0 0,0 2 0,0 0 0,1 2 0,-2 1 0,1-1 0,-1 1 0,-1-1 0,0 3 0,0 0 0,0 0 0,1-1 0,1 0 0,0-1 0,0 3 0,0-1 0,2 1 0,0-1 0,-2-1 0,0 1 0,-1 1 0,1 1 0,2 0 0,-1-1 0,1 0 0,-1 1 0,1 0 0,0-2 0,-1 0 0,1 0 0,-2 0 0,2 0 0,1 2 0,-1-2 0,0 0 0,0 0 0,-1-3 0,2 0 0,-1-1 0,0 2 0,-1 0 0,-2 0 0,2 1 0,-2-2 0,1 1 0,0-1 0,-2 0 0,2 1 0,-1-1 0,0 0 0,-1-1 0,-2 2 0,-1 0 0,-3 2 0,-1 1 0,2 1 0,-3 0 0,1 0 0,2-2 0,0-1 0,4-1 0,1-1 0,0 3 0,0-1 0,0 0 0,-2-1 0,0 0 0,1 1 0,0-1 0,0 1 0,-1-1 0,-2 2 0,-1 0 0,-1 0 0,1 2 0,-1-3 0,1 0 0,0-1 0,0-1 0,2 0 0,0 1 0,0 2 0,0 0 0,-1 0 0,1-3 0,2 0 0,2 0 0,0 1 0,0 0 0,-1-1 0,-1 0 0,-1 1 0,-1 0 0,0 0 0,0 0 0,0 0 0,1-1 0,1-1 0,-1 1 0,1 0 0,-2 1 0,-1 2 0,-2-1 0,-1 0 0,0 1 0,0 0 0,1 1 0,3-2 0,3 0 0,-1-2 0,2 1 0,0 0 0,0 0 0,2 0 0,0-1 0,-1 1 0,0-2 0,0 1 0,0-1 0,1 2 0,-1-1 0,1 2 0,1 0 0,0 0 0,1 0 0,-1 1 0,2 1 0,1-1 0,1 2 0,-1-3 0,-1 1 0,0 1 0,1-1 0,2 1 0,0-1 0,0-1 0,0 0 0,0 1 0,0 0 0,0-1 0,0 1 0,0-1 0,0 0 0,0 1 0,0 0 0,0 1 0,0-1 0,0 0 0,0 0 0,0 1 0,0-1 0,0 2 0,0-2 0,0 0 0,0-2 0,2 0 0,3 1 0,1 1 0,2 0 0,0-1 0,-2 0 0,1-2 0,-2 1 0,2-1 0,0 1 0,2 0 0,0 0 0,-2 1 0,2-1 0,-1 1 0,0-1 0,-1-2 0,0 0 0,1 0 0,-1 1 0,3-1 0,0 1 0,0 0 0,-1 1 0,0-1 0,1-1 0,-1 1 0,3-2 0,-2 1 0,-1 1 0,1-2 0,-1 1 0,1 2 0,1-2 0,-2-1 0,0 2 0,0-1 0,1 1 0,0 1 0,1-1 0,-1 1 0,0-1 0,-1 2 0,1-1 0,-1 1 0,1-1 0,0-1 0,1 1 0,1-1 0,1 3 0,0 0 0,-1-1 0,0 0 0,-1-2 0,4 0 0,0 2 0,4 1 0,-1 1 0,-1-2 0,0-1 0,-2-2 0,0 1 0,3-1 0,2 2 0,0 0 0,0 0 0,-1 0 0,-2-2 0,0 1 0,-3-2 0,0 0 0,1 0 0,0-2 0,-1 0 0,-1 2 0,-1 0 0,2 1 0,1-1 0,0-1 0,1 2 0,0-1 0,1 1 0,-1 0 0,-2-1 0,-1 0 0,0 0 0,2 0 0,1 1 0,0 0 0,-1 1 0,2-1 0,-2-1 0,1 0 0,0 0 0,1 0 0,0 0 0,1 0 0,-1 0 0,-1 1 0,-1 0 0,-3-2 0,1 1 0,-1 1 0,1 0 0,2-1 0,0-2 0,1 2 0,0 0 0,1 1 0,1-2 0,-1-1 0,-1 0 0,-1 0 0,-1 0 0,1 1 0,0 2 0,0-1 0,-1 0 0,1-1 0,3-1 0,5 0 0,5 0 0,5 0 0,-1 0 0,-2 0 0,-3 0 0,-3 0 0,-1 0 0,-3 0 0,-2 0 0,-3 0 0,-4 0 0,-2 0 0,2 0 0,-1 0 0,2 0 0,2 0 0,0 0 0,3 0 0,0 0 0,0-2 0,-15 2 0</inkml:trace>
  <inkml:trace contextRef="#ctx0" brushRef="#br0" timeOffset="1">2143 464 24575,'-5'-6'0,"1"4"0,-1-3 0,0 1 0,-1-1 0,0-4 0,1 3 0,-2-4 0,1 5 0,-2-1 0,0-1 0,1 2 0,0-1 0,1-1 0,-2-1 0,1 0 0,-3 2 0,-1-1 0,2 1 0,0-3 0,0-1 0,1 0 0,0 1 0,0 2 0,2-1 0,-2 2 0,2-1 0,0 1 0,3 1 0,-1-1 0,1 0 0,1 1 0,-2 1 0,1-3 0,1 4 0,-2-5 0,2 3 0,0 0 0,0 2 0,1-2 0,1 3 0,0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1"/>
    </inkml:context>
    <inkml:brush xml:id="br0">
      <inkml:brushProperty name="width" value="0.025" units="cm"/>
      <inkml:brushProperty name="height" value="0.025" units="cm"/>
      <inkml:brushProperty name="transparency" value="204"/>
    </inkml:brush>
  </inkml:definitions>
  <inkml:trace contextRef="#ctx0" brushRef="#br0">1174 299 24575,'-6'-4'0,"-2"-3"0,-4-4 0,-4-3 0,-4-1 0,-2-4 0,-1 1 0,-1-3 0,3 3 0,3 2 0,2 4 0,3 3 0,1 3 0,2 1 0,1 0 0,-1 0 0,0-2 0,-2-1 0,-2-2 0,-1 0 0,0 1 0,0 0 0,1 1 0,1 0 0,-1 2 0,3 1 0,0 0 0,-1 1 0,1 0 0,-1-1 0,0 2 0,1 0 0,1 2 0,2-1 0,-1 0 0,2-1 0,0 1 0,0 2 0,1 0 0,-1 0 0,0 0 0,-1 0 0,-1 0 0,-2 0 0,-1 0 0,-1 0 0,-1 0 0,0 0 0,0 0 0,0 1 0,-1 2 0,0 1 0,-3 6 0,8-5 0,-5 4 0,5-4 0,0 2 0,-4 3 0,-1-1 0,-1 0 0,-4 0 0,2-1 0,0 0 0,1 1 0,0 3 0,1 1 0,-1-2 0,-1-2 0,4-3 0,2-1 0,3 1 0,1-1 0,-1-1 0,-2-1 0,1 0 0,-1 1 0,1 0 0,-2-1 0,1 1 0,-1-1 0,0-1 0,0 1 0,-1-2 0,-1 2 0,1-1 0,1 3 0,2-2 0,0 0 0,2-1 0,2-2 0,1 4 0,3-1 0,-1 3 0,0-4 0,1 1 0,-1-1 0,2 2 0,0 0 0,-2 0 0,0-1 0,1 2 0,0 0 0,0 0 0,0 1 0,-1 0 0,3 0 0,0 1 0,0-1 0,0-1 0,0 0 0,0-1 0,0 1 0,0 1 0,0 1 0,0 0 0,1 0 0,2 1 0,2-2 0,3 0 0,2-2 0,2 1 0,0 0 0,0 0 0,1 0 0,-1-3 0,0-2 0,2 2 0,1 1 0,1 0 0,0-1 0,-1-2 0,-4 0 0,0 0 0,-1 0 0,1 0 0,-1 0 0,2 0 0,-1 0 0,-1 0 0,-1 0 0,-2 0 0,1 0 0,3 0 0,2 0 0,1 2 0,2 1 0,-3 2 0,1 0 0,0 1 0,-1 1 0,3-2 0,0 1 0,2 0 0,2 1 0,1 2 0,3 0 0,-1 1 0,1 0 0,0-3 0,-3 0 0,-2-2 0,-2 0 0,-2-1 0,-1-1 0,1 2 0,2 0 0,2 0 0,1 1 0,0-1 0,0-2 0,2 3 0,-2 0 0,0-1 0,-2-2 0,0 0 0,2 0 0,0 2 0,6 1 0,1 0 0,0-1 0,-3-1 0,-4-3 0,-6-1 0,-2 0 0,-3 0 0,0 0 0,2 0 0,4-1 0,5-3 0,2-4 0,-3-1 0,-5-2 0,-8 3 0,-5-1 0,-1 1 0,0 1 0,0 2 0,0-1 0,0 0 0,0 0 0,0-2 0,0 1 0,0 0 0,-2 1 0,-1 0 0,-4 2 0,-1-4 0,4 3 0,-2-1 0,4 1 0,-2-2 0,-2 0 0,0 0 0,1 1 0,1 1 0,1 0 0,3 1 0,-1 0 0,-2 1 0,1 0 0,-1 0 0,3 0 0,0-1 0,0 0 0,0 0 0,0 0 0,0 0 0,0-1 0,0 0 0,0 1 0,0-1 0,0 0 0,0 0 0,0 0 0,0 0 0,0 2 0,0-1 0,0 0 0,0 0 0,0-1 0,0-1 0,-3 1 0,1-1 0,-1 0 0,0 0 0,0-2 0,0 2 0,-1 2 0,1 1 0,1 0 0,1 1 0,1 1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2"/>
    </inkml:context>
    <inkml:brush xml:id="br0">
      <inkml:brushProperty name="width" value="0.025" units="cm"/>
      <inkml:brushProperty name="height" value="0.025" units="cm"/>
      <inkml:brushProperty name="transparency" value="204"/>
    </inkml:brush>
  </inkml:definitions>
  <inkml:trace contextRef="#ctx0" brushRef="#br0">888 369 24575,'5'1'0,"27"1"0,1 2 0,2 3 0,2-1 0,-3 1 0,-2-1 0,-7-2 0,-5 0 0,0-1 0,-1 2 0,1-1 0,-2 1 0,-3 0 0,1-1 0,-3 1 0,-1-1 0,-1 0 0,-2 0 0,-1 0 0,1 0 0,0 0 0,1-1 0,0 1 0,-2 0 0,0 0 0,2 1 0,-5-3 0,5 0 0,-4 3 0,0-4 0,1 4 0,-2-3 0,1 0 0,1 2 0,0 4 0,-2-4 0,1 5 0,-3-4 0,1 1 0,1 1 0,2-1 0,2 2 0,-2 1 0,1-2 0,0-1 0,2 0 0,0 0 0,0 1 0,-1 0 0,-1-1 0,3 0 0,-5-1 0,4 0 0,-5-1 0,3 2 0,1 0 0,2 0 0,0 1 0,-1 0 0,0-1 0,-1 0 0,0-1 0,-1 0 0,-1 2 0,2-2 0,0 0 0,2 1 0,2 0 0,-2 1 0,0 0 0,-2 1 0,0-1 0,1 1 0,-1-1 0,0-1 0,-1 0 0,2 0 0,0 0 0,2 1 0,0 2 0,2-1 0,-1 2 0,-1-1 0,0 1 0,-1-1 0,-1-1 0,0 0 0,0 0 0,1 0 0,1 2 0,0 0 0,-2-1 0,0 1 0,-1 1 0,1 1 0,1 0 0,-1 0 0,-1 1 0,1-2 0,0 0 0,0 2 0,0 1 0,-2 0 0,1 1 0,1-2 0,-2-3 0,-1-1 0,-1 0 0,0 0 0,0-1 0,2 3 0,1 1 0,0 0 0,-1 1 0,-2-2 0,-2-1 0,1-3 0,-1 0 0,1 1 0,1 0 0,2 1 0,1 0 0,0 0 0,1-1 0,-1-1 0,-2-1 0,1 1 0,-1 1 0,0 1 0,1 1 0,0-1 0,-2 0 0,2-1 0,1 1 0,2 2 0,1 0 0,-3 1 0,-1-2 0,-1 1 0,3-1 0,2-1 0,0 1 0,0 0 0,-1-1 0,-1 0 0,3 2 0,-7-4 0,3 2 0,-4-2 0,5 3 0,6 4 0,0 0 0,0 0 0,-3-3 0,-2-1 0,2-1 0,1 3 0,2 0 0,0 0 0,-1 0 0,-1-1 0,0 0 0,-1 0 0,2 2 0,-1 0 0,1 0 0,0-2 0,1 4 0,-6-7 0,4 5 0,-4-4 0,3 4 0,4 2 0,-1 1 0,-1 0 0,-4-4 0,-2 0 0,2-1 0,1 1 0,0 0 0,-1-3 0,-1 1 0,-2 1 0,1 1 0,2 3 0,-4-9 0,5 8 0,-5-6 0,1 2 0,0 0 0,0-2 0,0-1 0,0 1 0,5 3 0,2 1 0,2 0 0,5 1 0,-3 2 0,3 3 0,1 1 0,-6-5 0,-1-3 0,-2-3 0,-5 0 0,3 0 0,-4 1 0,0-1 0,1 0 0,-3-1 0,-2-1 0,-2-1 0,1 0 0,-1-1 0,1 2 0,-1 1 0,-2 0 0,0-1 0,0-1 0,0 3 0,0 0 0,0 2 0,0 1 0,0 0 0,0 2 0,0 0 0,0 1 0,0-2 0,0 0 0,0-1 0,0-1 0,0 1 0,0 1 0,0 0 0,0-1 0,0 1 0,0-1 0,0-1 0,0 1 0,0-1 0,0 1 0,0-1 0,0-2 0,0 0 0,0-1 0,0-1 0,1 1 0,2 0 0,0 0 0,0 1 0,-1 0 0,-1 0 0,1 1 0,1 0 0,0 0 0,0 1 0,0-1 0,2 1 0,0 1 0,0 0 0,1 2 0,-2-5 0,1 3 0,-2-3 0,0 2 0,2 0 0,-2 1 0,0-2 0,1-1 0,-2 1 0,1-2 0,1 0 0,0 1 0,-1 0 0,2 0 0,-2 0 0,0-1 0,1 0 0,0 2 0,-1-1 0,0-1 0,0 0 0,-1-1 0,2-1 0,0 1 0,-1 0 0,0 0 0,0 1 0,0-1 0,-1 0 0,2-1 0,-1 0 0,0 2 0,2-1 0,-1 0 0,-1 0 0,2-1 0,-2 2 0,3 1 0,-1 1 0,1-1 0,-1-2 0,-2 3 0,1-4 0,-1 4 0,1-4 0,0 1 0,-1 1 0,2-1 0,1 1 0,-1-1 0,0 1 0,-1-1 0,-1-1 0,1 1 0,0 0 0,2-2 0,0 4 0,-1-4 0,1 4 0,-1-3 0,2 1 0,-1 1 0,2 1 0,1 0 0,0 2 0,2-1 0,-1 0 0,-2-1 0,-1-3 0,0 1 0,1-1 0,-1 1 0,-1 1 0,2 1 0,-2 1 0,0-1 0,2-1 0,1 0 0,0-1 0,0 1 0,-2 1 0,-1 1 0,0 0 0,1 1 0,4-1 0,1-2 0,-2 1 0,-2 0 0,-2 1 0,0 0 0,2-1 0,-1-3 0,1 0 0,-1-2 0,-1 3 0,-2-4 0,1 7 0,-2-7 0,1 4 0,-1-3 0,2 1 0,2 0 0,0 1 0,0 0 0,0 2 0,0-2 0,0 0 0,-3-1 0,0-1 0,0 1 0,-1 0 0,0 0 0,-1-1 0,-1 1 0,2-1 0,0 0 0,-1-1 0,-1 2 0,-1 0 0,2-2 0,0-1 0,2-1 0,0 0 0,0 0 0,0 0 0,2 0 0,1 0 0,-1 0 0,0 0 0,-2 0 0,0 0 0,0 2 0,0 0 0,1 0 0,-1 2 0,0-2 0,1 0 0,-1 0 0,0-1 0,-1 1 0,1 0 0,0 0 0,1-1 0,0 1 0,-1 1 0,2-1 0,-1 1 0,1-1 0,-1 0 0,0 0 0,2-1 0,1 0 0,0 1 0,-1 0 0,-1 2 0,1 0 0,0 1 0,1-1 0,-1 0 0,1 1 0,0-3 0,0 0 0,0 1 0,0-1 0,-2 2 0,2 0 0,0-1 0,2 1 0,1-2 0,-1 2 0,1-1 0,-1 1 0,0 0 0,1 1 0,1-1 0,0 0 0,1 1 0,-1-3 0,1 1 0,0 0 0,0 2 0,0 0 0,2 0 0,0 1 0,2 0 0,-1-1 0,1 0 0,2-1 0,1 1 0,-1 0 0,1 0 0,0 0 0,2 2 0,1-2 0,1 3 0,0-1 0,-1-1 0,-1 1 0,-2-1 0,0-1 0,-1 0 0,1-1 0,-3-1 0,-1-1 0,0 0 0,1-2 0,0 0 0,-1 2 0,1 0 0,-1 3 0,-1 0 0,-1-2 0,-1 0 0,1-1 0,-2 0 0,0 1 0,-1-2 0,-1 1 0,-1 0 0,-1 0 0,-1 0 0,1-2 0,0 0 0,0 0 0,-1 0 0,1 0 0,-1 0 0,0 0 0,0 0 0,1 2 0,1 1 0,-1-1 0,0 3 0,2-3 0,-1 3 0,2 0 0,1 0 0,-1 1 0,3-1 0,0 2 0,3-2 0,0 0 0,1 0 0,0 0 0,-2-1 0,-1 0 0,-3 0 0,-1 0 0,-2 1 0,1-1 0,-1 0 0,0-2 0,-1 0 0,1 0 0,-1 0 0,0 1 0,0-1 0,0 0 0,0-2 0,-1 2 0,1 0 0,0 0 0,0 2 0,0-1 0,0 0 0,1 0 0,3-1 0,1 1 0,1 2 0,0 1 0,0-2 0,0 3 0,-3 0 0,1-1 0,-1 1 0,-1 0 0,0-3 0,0 1 0,-2-1 0,-2 1 0,-1 0 0,0 1 0,0 1 0,0 0 0,1-1 0,-1 0 0,-2 0 0,0-1 0,-2 2 0,2 0 0,-1 0 0,3-1 0,-1-1 0,1-1 0,0 1 0,-2 0 0,-1 0 0,-2 0 0,0 0 0,0-1 0,0 1 0,0 1 0,0 0 0,0 1 0,0 1 0,0-1 0,0 0 0,0 1 0,0 0 0,0 1 0,0 0 0,0 0 0,0 0 0,3-1 0,0 2 0,1 2 0,2 0 0,-3 0 0,1-1 0,1 1 0,-2 1 0,2 1 0,-1 1 0,0 0 0,2 2 0,-1-2 0,1 3 0,1-3 0,-2 1 0,-2-1 0,-1-2 0,1-1 0,0-2 0,0-1 0,0 0 0,-3 1 0,0 0 0,2 2 0,1 0 0,1 1 0,-2-2 0,-2 1 0,0-2 0,0 1 0,0 1 0,0-1 0,0 1 0,0 1 0,0-2 0,0-1 0,0-1 0,0-2 0,0 1 0,0 1 0,0 1 0,0 1 0,0 0 0,0 0 0,0 1 0,0-1 0,0 1 0,0-1 0,0 0 0,0 0 0,0 0 0,0-2 0,0 0 0,0-2 0,0 0 0,0 0 0,0 1 0,0 0 0,0 1 0,0-1 0,0 0 0,0-1 0,0 1 0,0 0 0,0 0 0,0 0 0,0 1 0,0 0 0,0 1 0,0 1 0,0 0 0,0 1 0,0 0 0,0-1 0,0 1 0,0 1 0,0 1 0,0 2 0,-2 2 0,-1 1 0,-1 2 0,2-2 0,2-1 0,0-1 0,0 1 0,0 2 0,0 0 0,-2 1 0,-2-1 0,1 1 0,1 0 0,2-1 0,0 1 0,0 0 0,0-1 0,0 1 0,0-1 0,0 0 0,0-2 0,-3 0 0,0-3 0,0-1 0,1 1 0,2-3 0,0 1 0,0-2 0,0 2 0,0-1 0,0 1 0,0-1 0,0 0 0,0-1 0,0 0 0,0-1 0,0-2 0,0 1 0,0 0 0,0-2 0,0 1 0,0-1 0,0-1 0,0 0 0,0-1 0,0 1 0,0 1 0,0 0 0,0 0 0,0-1 0,0 1 0,0 1 0,0 0 0,0 1 0,0 0 0,1 0 0,1-1 0,1 1 0,-1 0 0,0 0 0,-2 1 0,0 1 0,1 1 0,2 2 0,1 2 0,2 1 0,-1-1 0,0 2 0,-1 0 0,-1 1 0,0 1 0,0 1 0,0-1 0,3 1 0,-1-3 0,-2-3 0,3 0 0,-3-2 0,2 0 0,1-1 0,0 1 0,-1 0 0,1 2 0,1-2 0,-1 2 0,2 2 0,0 1 0,1 1 0,0-1 0,-1 0 0,1 0 0,0 2 0,1 1 0,-2 0 0,0-3 0,-3 0 0,1-4 0</inkml:trace>
  <inkml:trace contextRef="#ctx0" brushRef="#br0" timeOffset="1">5923 6402 24575,'4'13'0,"-4"-12"0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4"/>
    </inkml:context>
    <inkml:brush xml:id="br0">
      <inkml:brushProperty name="width" value="0.025" units="cm"/>
      <inkml:brushProperty name="height" value="0.025" units="cm"/>
      <inkml:brushProperty name="transparency" value="204"/>
    </inkml:brush>
  </inkml:definitions>
  <inkml:trace contextRef="#ctx0" brushRef="#br0">855 550 24575,'11'5'0,"1"1"0,0 0 0,0 0 0,1 1 0,0 0 0,0-2 0,-2 1 0,-2-2 0,0 0 0,1 2 0,0 0 0,2 2 0,1 0 0,-1-2 0,-1 1 0,-2 1 0,0 1 0,1 0 0,-2 0 0,2-1 0,1 0 0,-1 0 0,1-2 0,-2-1 0,-2-1 0,1 0 0,-1 0 0,0 2 0,2 0 0,1 1 0,1-1 0,1 0 0,-1 0 0,2 0 0,1 1 0,1 1 0,1 1 0,-1 0 0,1 2 0,-1-2 0,3 2 0,0 1 0,1-1 0,1 2 0,1-1 0,0-1 0,-2 2 0,-2-1 0,-3-1 0,0-1 0,-2 0 0,-1-2 0,-1 3 0,0-3 0,-2 0 0,0 1 0,0 0 0,0-1 0,-1 0 0,0-1 0,-2 0 0,1 1 0,0-1 0,-1 0 0,0-1 0,0 1 0,-1 0 0,2-1 0,-1 1 0,-1-3 0,1 2 0,0 0 0,0 1 0,1 2 0,1-1 0,0 1 0,2 0 0,0-1 0,-1 1 0,0-1 0,-1 1 0,1-2 0,0 0 0,-1 0 0,-1-2 0,0 2 0,0-1 0,1 1 0,0 1 0,1-1 0,0 0 0,1 0 0,-1 1 0,3 1 0,1 1 0,0 3 0,2 0 0,1 2 0,2 0 0,1 1 0,0-1 0,0 1 0,-3 1 0,0-1 0,-1 0 0,-1-2 0,-1 0 0,2-1 0,0-1 0,-2-1 0,2-1 0,-4 1 0,2 1 0,0 0 0,0 1 0,1-1 0,-1 2 0,2 0 0,-1 2 0,-1-2 0,-1-1 0,2-1 0,1 0 0,0 2 0,-2-1 0,-1 1 0,-1-3 0,1 2 0,0-1 0,1 0 0,1 0 0,0 0 0,0-1 0,2 0 0,0 2 0,-1-1 0,1 2 0,-4 0 0,3-1 0,0-1 0,-1-1 0,0-1 0,-1 1 0,2 2 0,2-2 0,-1 0 0,0 0 0,-2 0 0,-1 2 0,1-2 0,0-3 0,-1 0 0,-2 0 0,-1 2 0,0 1 0,1-1 0,2-1 0,0-1 0,-1 2 0,0-1 0,-3 2 0,0-1 0,1 0 0,0 0 0,-1 2 0,0-1 0,-3 0 0,1 1 0,-1-2 0,-2 1 0,3-2 0,-1 1 0,1-2 0,-2 1 0,1-2 0,-2 1 0,0 0 0,0 2 0,-1-1 0,1 0 0,2 0 0,0-2 0,-3 1 0,1 0 0,-3 2 0,1 0 0,1 2 0,1-1 0,0 1 0,1 1 0,-1-1 0,1-1 0,1-1 0,0 0 0,1 1 0,-2 0 0,2 0 0,-2 1 0,2 1 0,2-1 0,-2-2 0,1 0 0,-2-1 0,-1 1 0,1 1 0,-2 0 0,1-1 0,-1 2 0,0 0 0,1-1 0,-1 1 0,0-1 0,1 0 0,1 1 0,-1 1 0,-2-1 0,2-2 0,0-1 0,-1 0 0,2 0 0,-3 2 0,2-2 0,1 1 0,-2 2 0,1 0 0,0-1 0,0-2 0,2 1 0,-2 1 0,-1 3 0,-1 2 0,1-3 0,2 1 0,1-3 0,-3-2 0,6 3 0,-1 3 0,7 3 0,0 1 0,-7-4 0,-1-4 0,-4-2 0,3-1 0,8 3 0,-5-4 0,3 3 0,-7-4 0,2 1 0,1 1 0,-1 0 0,0 0 0,-2 3 0,0-6 0,0 2 0,-2-3 0,-1 0 0,-1-1 0,-1 1 0,1 0 0,2-1 0,1 0 0,0-2 0,-1-1 0,-2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5"/>
    </inkml:context>
    <inkml:brush xml:id="br0">
      <inkml:brushProperty name="width" value="0.025" units="cm"/>
      <inkml:brushProperty name="height" value="0.025" units="cm"/>
      <inkml:brushProperty name="transparency" value="204"/>
    </inkml:brush>
  </inkml:definitions>
  <inkml:trace contextRef="#ctx0" brushRef="#br0">1027 913 24575,'5'5'0,"5"1"0,1 2 0,1 2 0,0 2 0,1 0 0,-1 0 0,1 0 0,-1-3 0,0 0 0,0-1 0,-2 0 0,0-1 0,1 0 0,-2 0 0,0 1 0,0 2 0,-2-2 0,3 0 0,0 0 0,1-1 0,2 1 0,1 2 0,2 1 0,3 3 0,-1 2 0,-1-3 0,-2 0 0,0-2 0,2 0 0,1-2 0,1 2 0,-2-1 0,-3 0 0,3 0 0,-1 1 0,2 1 0,0 1 0,0 0 0,-1-1 0,-2 0 0,-1-1 0,-1 0 0,-1 0 0,2-2 0,-1-1 0,3 0 0,0 0 0,0 1 0,-1 0 0,-1-1 0,-1 0 0,0 0 0,1-1 0,0 3 0,1-1 0,0 1 0,-1 3 0,1-1 0,0 3 0,0 0 0,-1-2 0,0-1 0,-2 1 0,1-1 0,-1 1 0,1-1 0,-1-2 0,0 1 0,1 1 0,-2 0 0,1-1 0,0 1 0,0 0 0,1 0 0,-2-1 0,-1-2 0,0-1 0,0 1 0,0-1 0,0 0 0,0-1 0,2 1 0,-1 1 0,1 1 0,0 0 0,1 2 0,-1-3 0,0 1 0,-1-3 0,0 0 0,-1 2 0,-1-1 0,-2 1 0,1 1 0,-1-1 0,1 1 0,0 0 0,-1 1 0,2 0 0,1-1 0,0-1 0,0 0 0,0 1 0,-2 0 0,0 0 0,-2-1 0,1 0 0,0-1 0,1 0 0,0 1 0,1 0 0,-1 0 0,0 0 0,0 0 0,-1 1 0,3 1 0,-4-4 0,1 2 0,-5-4 0,2 1 0,0 0 0,-1 1 0,2 0 0,2 0 0,0 1 0,1 0 0,-1 0 0,-2 1 0,2 1 0,-1 0 0,0 2 0,0-2 0,0-1 0,-1 0 0,-1 0 0,1-2 0,-2 2 0,1 0 0,-1 1 0,0 0 0,-1-1 0,-2 0 0,0 0 0,0-2 0,0 1 0,0-2 0,0 1 0,0 1 0,0 0 0,0 0 0,0 1 0,0 1 0,0 2 0,0 0 0,0 3 0,0-1 0,0 2 0,0 1 0,0-1 0,0 1 0,0-1 0,0-1 0,-3 1 0,0-1 0,0-2 0,1 0 0,-1-1 0,0-1 0,-2 0 0,0 0 0,2 1 0,-2-1 0,-1 1 0,-2-1 0,-1 1 0,0 1 0,-1-1 0,1-1 0,-3-2 0,-1 0 0,0-2 0,-1 0 0,0 0 0,1 1 0,1 1 0,-1 0 0,1-1 0,0 0 0,0-2 0,-1-2 0,-3 1 0,-1-1 0,-2 1 0,-1 3 0,1 1 0,1 1 0,2-1 0,4-1 0,-1-2 0,-3 1 0,0 2 0,-1 2 0,0-1 0,1 0 0,-1-2 0,0 0 0,-1 2 0,1-1 0,1-1 0,2-1 0,2-1 0,1 1 0,1 0 0,-1 1 0,0-1 0,-2 1 0,0 1 0,0 1 0,3 0 0,3 0 0,2-1 0,0 0 0,-3 0 0,-1 3 0,-4 0 0,-2 1 0,0 2 0,-1 0 0,3 1 0,-1-1 0,-1-2 0,1-3 0,-5 0 0,-1 1 0,-4 1 0,1 4 0,-6 1 0,-5 1 0,-10 3 0,-9-1 0,-1 3 0,2-4 0,9-3 0,9-2 0,7-6 0,4-3 0,2-2 0,4-3 0,0 0 0,1 0 0,-2 0 0,-1 0 0,-1 0 0,0 0 0,0 0 0,4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6"/>
    </inkml:context>
    <inkml:brush xml:id="br0">
      <inkml:brushProperty name="width" value="0.025" units="cm"/>
      <inkml:brushProperty name="height" value="0.025" units="cm"/>
      <inkml:brushProperty name="transparency" value="204"/>
    </inkml:brush>
  </inkml:definitions>
  <inkml:trace contextRef="#ctx0" brushRef="#br0">1086 1056 24575,'32'17'0,"10"7"0,-5 3 0,-6-1 0,-7-1 0,-7-5 0,-1-7 0,-2-3 0,-1-1 0,3 0 0,-1 3 0,2 0 0,0 1 0,0 2 0,0-2 0,-2 2 0,1 0 0,3 1 0,2 2 0,6 0 0,6 4 0,2 4 0,2 2 0,-7-2 0,-6-3 0,-6-7 0,-6-3 0,0-3 0,-1 0 0,2 1 0,-1 0 0,0-2 0,-2-1 0,-2-1 0,1 0 0,1-1 0,-2 2 0,-1 2 0,1-2 0,-1 1 0,2 0 0,3 0 0,1 2 0,3-1 0,2 3 0,2 2 0,1 1 0,0 1 0,-2-1 0,-4-2 0,-2 2 0,-5-8 0,-1 3 0,-4-5 0,0 3 0,1 0 0,0 0 0,1-2 0,2 0 0,1 0 0,0 3 0,2 3 0,-2 2 0,0-1 0,-1-2 0,-1 0 0,-2-1 0,-1 1 0,-1 0 0,1 0 0,0-1 0,1-1 0,0 0 0,-1-2 0,0 2 0,-1 0 0,-2 2 0,0 0 0,0-2 0,0-1 0,0-1 0,0-1 0,0 0 0,0 0 0,0 0 0,0-1 0,0-1 0,0 0 0,0 1 0,0-2 0,0 1 0,-3 1 0,-3 1 0,-6-1 0,-4 3 0,1 0 0,1 2 0,5 2 0,0-1 0,0 0 0,-1-2 0,-1 0 0,1 0 0,1-1 0,0-1 0,0-1 0,-4-1 0,-3 1 0,-1 0 0,-1 4 0,3 0 0,0 1 0,2-2 0,1-2 0,-1-1 0,-2-2 0,-1 1 0,0-1 0,0 0 0,-1 3 0,7-3 0,-2 2 0,7-4 0,-1 1 0,0-1 0,1 1 0,-1 1 0,-3-1 0,3-1 0,-5 2 0,6-1 0,-3 2 0,2 1 0,1 0 0,-1 0 0,1 1 0,-2 0 0,0-3 0,-1 3 0,0-1 0,0 1 0,0-1 0,-1 0 0,1 1 0,1-1 0,0 0 0,0-1 0,-1 0 0,-1 0 0,1 1 0,-1-2 0,1 0 0,-1 0 0,-1-1 0,0 3 0,2-1 0,1 0 0,1-1 0,1 0 0,-1 1 0,0-1 0,1 1 0,0-1 0,-1 2 0,1-1 0,-1-1 0,-1 0 0,1-1 0,-1 0 0,0 0 0,-1 0 0,0-1 0,0 1 0,0-1 0,0 0 0,0-1 0,-1-2 0,1 0 0,1 0 0,0 0 0,0 0 0,1 0 0,-2 0 0,-1 0 0,-4 0 0,4 0 0,-3 0 0,3 0 0,-2 0 0,0 0 0,1 0 0,1 0 0,1 0 0,-2 0 0,-1-2 0,0-2 0,-3-3 0,-2-5 0,-1-1 0,-3-2 0,-1-1 0,-2 0 0,-1 1 0,-5-2 0,28 16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7"/>
    </inkml:context>
    <inkml:brush xml:id="br0">
      <inkml:brushProperty name="width" value="0.025" units="cm"/>
      <inkml:brushProperty name="height" value="0.025" units="cm"/>
      <inkml:brushProperty name="transparency" value="204"/>
    </inkml:brush>
  </inkml:definitions>
  <inkml:trace contextRef="#ctx0" brushRef="#br0">1068 1231 24575,'4'3'0,"6"6"0,0-1 0,1 0 0,-1-1 0,0 0 0,-1 0 0,0 2 0,2 0 0,1 1 0,2-1 0,-2 0 0,0 0 0,2 0 0,1 0 0,0 1 0,-1-3 0,-1-1 0,1 2 0,0-1 0,2 1 0,0-2 0,0 1 0,1 1 0,-3 0 0,0 3 0,-2 0 0,4 1 0,-1 0 0,1 0 0,1 0 0,-1 0 0,0 0 0,-1 0 0,-5 1 0,0-1 0,1-2 0,1 0 0,2 2 0,-2 0 0,-1 1 0,1 1 0,-1 0 0,1 1 0,-1-2 0,-2-1 0,-1 0 0,-3-2 0,-3-2 0,-1 0 0,1-1 0,1 2 0,1 2 0,-2 0 0,-2 0 0,0-2 0,0-2 0,0 3 0,0-5 0,0 4 0,0-3 0,0 2 0,0 0 0,0-1 0,-1-2 0,-2 0 0,-4 0 0,-3-1 0,-5 0 0,-1-2 0,-2-2 0,-2 0 0,0 0 0,0 0 0,2 2 0,2 0 0,0 1 0,-1-1 0,0-1 0,4-1 0,1 0 0,3 0 0,2 1 0,-3 2 0,6 0 0,-4 1 0,4 0 0,0 2 0,1 1 0,-2 1 0,1 1 0,-2 1 0,-1-1 0,-1-1 0,2 0 0,2 0 0,-1 0 0,2 0 0,-1 0 0,0-2 0,-1 1 0,1-2 0,-2 0 0,2-1 0,-1-2 0,0 3 0,0-3 0,0 5 0,0-5 0,-1 0 0,1-2 0,0 0 0,-1 1 0,1 1 0,-1 0 0,1 1 0,-1-1 0,0 0 0,-1 0 0,-1 0 0,1-2 0,0 0 0,-2 0 0,0 0 0,-1 0 0,-2 0 0,1 0 0,-1 0 0,2 0 0,1 0 0,1 0 0,0-1 0,1-1 0,0 0 0,0-3 0,-1 1 0,0 0 0,1-1 0,0 1 0,0-3 0,1 0 0,-3 0 0,-1 0 0,9 7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6"/>
    </inkml:context>
    <inkml:brush xml:id="br0">
      <inkml:brushProperty name="width" value="0.025" units="cm"/>
      <inkml:brushProperty name="height" value="0.025" units="cm"/>
      <inkml:brushProperty name="transparency" value="204"/>
    </inkml:brush>
  </inkml:definitions>
  <inkml:trace contextRef="#ctx0" brushRef="#br0">225 1 24575,'6'0'0,"0"0"0,3 2 0,0 2 0,4 1 0,5 3 0,6 2 0,5 4 0,3 5 0,-1 1 0,-2-1 0,-2-2 0,-3-1 0,-1-2 0,-2 0 0,0-2 0,-4 1 0,-1-1 0,-1 1 0,-3-1 0,1-1 0,-2-1 0,0-1 0,-2-1 0,0 0 0,3 1 0,1 1 0,3 2 0,0-1 0,-1 2 0,-2 1 0,-2-2 0,0 1 0,0-2 0,-1-3 0,0 1 0,-1 1 0,3 1 0,1 2 0,0 1 0,3-1 0,-1 1 0,1-2 0,-1 1 0,0 0 0,-1 0 0,1-2 0,-1 2 0,0-1 0,-3 0 0,1 1 0,1-2 0,0 0 0,0 2 0,1-2 0,1 0 0,0 0 0,1-1 0,-1 2 0,-1 0 0,-2-2 0,2-1 0,0 1 0,-2-1 0,0-1 0,-2 0 0,1 2 0,2 0 0,-5 1 0,1-1 0,-4-2 0,-2-1 0,0 0 0,-3-1 0,0 0 0,0 0 0,0 0 0,0 1 0,0-5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78"/>
    </inkml:context>
    <inkml:brush xml:id="br0">
      <inkml:brushProperty name="width" value="0.025" units="cm"/>
      <inkml:brushProperty name="height" value="0.025" units="cm"/>
      <inkml:brushProperty name="transparency" value="204"/>
    </inkml:brush>
  </inkml:definitions>
  <inkml:trace contextRef="#ctx0" brushRef="#br0">3871 1079 24575,'79'33'0,"-7"-2"0,-10-5 0,-9-7 0,-12-6 0,-10-3 0,-7-3 0,-5-1 0,-3-1 0,-4 0 0,0 1 0,-1 0 0,-1 0 0,1-2 0,-3 0 0,3 2 0,-5-2 0,4 2 0,-5-1 0,1 2 0,-1 1 0,1-1 0,1-2 0,0 0 0,0-1 0,2 1 0,-1 1 0,3-1 0,-2 0 0,4 0 0,1 0 0,1 0 0,5 0 0,1 4 0,3 3 0,2 2 0,2 1 0,8 3 0,5 0 0,3 3 0,6-2 0,2 1 0,5 2 0,2 2 0,-21-5 0</inkml:trace>
  <inkml:trace contextRef="#ctx0" brushRef="#br0" timeOffset="1">4977 2036 24575,'-5'5'0,"-3"2"0,0 2 0,2 1 0,0-2 0,1 0 0,2 0 0,-1-1 0,0 1 0,2 0 0,-3-1 0,2 1 0,-1 0 0,-1 1 0,3-1 0,-2-1 0,0 1 0,0 0 0,-2 3 0,3-4 0,-2 0 0,2-2 0,-2 1 0,0 1 0,2 0 0,0-2 0,2 1 0,-1-2 0,-1 1 0,0 0 0,0 1 0,2 0 0,-2-1 0,0 1 0,0 2 0,2-1 0,1 1 0,-2-1 0,-1 0 0,0 2 0,0-1 0,2-1 0,-2 0 0,1 0 0,-2-1 0,1 2 0,-1 0 0,0-1 0,1 1 0,-1-2 0,-2 1 0,1 1 0,-2 1 0,0-1 0,0-1 0,-1 1 0,0-2 0,0 1 0,-1-2 0,-1 1 0,1 2 0,2-1 0,0 2 0,2 0 0,-2-3 0,-1 0 0,-2-1 0,-2 0 0,2 2 0,-1 1 0,1-1 0,-1 0 0,-1-1 0,1-1 0,2 0 0,1 2 0,1-2 0,1 2 0,-2-3 0,0 0 0,-1 0 0,0 0 0,-1 0 0,4-1 0,-4-1 0,6 0 0,-4 1 0,-1 0 0,-2 2 0,2-1 0,0 0 0,-1-1 0,2 0 0,-2 0 0,2 0 0,-1 2 0,-1 0 0,1 0 0,0 0 0,-1-1 0,3 0 0,-2 0 0,1 1 0,-1-1 0,1 2 0,1-1 0,-1 0 0,-1 0 0,-1-2 0,0 0 0,0 0 0,1-1 0,-1 1 0,0-1 0,-1 0 0,-1 1 0,0 0 0,0 0 0,0 2 0,0 1 0,-2-1 0,1-1 0,-3-2 0,0 1 0,-1 0 0,0 2 0,2 2 0,-2 0 0,-1 2 0,0 0 0,-2 1 0,1-1 0,1-1 0,0 1 0,2-2 0,1 0 0,-1 0 0,0-2 0,1 0 0,1-1 0,0 0 0,3 0 0,-2 1 0,2-2 0,0 0 0,0 0 0,1-1 0,1 0 0,-1-2 0,0 1 0,-1 1 0,-2 1 0,0-1 0,1 0 0,1 0 0,1 1 0,1-1 0,0 1 0,1-1 0,-2 0 0,-1 1 0,-3 2 0,0-3 0,-2 2 0,0 0 0,-1-2 0,-2 3 0,1-2 0,1 2 0,0 0 0,0 0 0,-1 0 0,0 0 0,1-1 0,0-1 0,0 1 0,1 0 0,-1 1 0,0-1 0,0-1 0,-1 0 0,-2 2 0,-1 0 0,-2 0 0,-1-1 0,1-1 0,2 1 0,1 1 0,2 0 0,0 0 0,1-1 0,2 0 0,1-1 0,2 1 0,1-1 0,1 2 0,-1 0 0,1 0 0,-4 0 0,0-1 0,0 1 0,0 0 0,2 1 0,-2-1 0,-1 0 0,1 0 0,-1 1 0,1 1 0,0 0 0,-2 1 0,0-2 0,1 2 0,0-1 0,3 2 0,1 0 0,-2 0 0,-1 0 0,-3 1 0,0-1 0,1 0 0,-1-1 0,2-1 0,-1-2 0,1-3 0,3 0 0,1-2 0,1 0 0,1 1 0,0 1 0,2 0 0,0 0 0,0-1 0,-1-1 0,-1 0 0,0 0 0,0 0 0,-2 0 0,-2 0 0,-1 0 0,0-3 0,1-2 0,-1-2 0,-1-2 0,0 0 0,1 0 0,3 0 0,0-1 0,0 2 0,-1 0 0,-1 1 0,0 0 0,0-1 0,-1 1 0,2-1 0,0 0 0,1 0 0,1-1 0,0 0 0,0 0 0,0 2 0,-1 0 0,1 0 0,-2-1 0,0 1 0,1 0 0,0 3 0,0 2 0,0 0 0,-3-1 0,-2 1 0,-2-1 0,-2 1 0,-2-1 0,-12-3 0,-15 1 0,-22 2 0,23-1 0,-2 1 0,-6 0 0,-1 1 0,-3-1 0,-1 0 0,4 0 0,1-1 0,-37 1 0,16-1 0,20 0 0,13 0 0,10 1 0,6 0 0,5-1 0,4 2 0,2-1 0,3-2 0,1 3 0,2 0 0,1-1 0,0 0 0,-1 0 0,-1 1 0,-1-2 0,-2 2 0,0-3 0,-2-3 0,-2 2 0,1-1 0,-1 0 0,2 0 0,-2 0 0,2-2 0,-1 1 0,0 0 0,1-1 0,0-3 0,-1-1 0,-2-1 0,0 0 0,0 0 0,2-1 0,3 1 0,1-1 0,-1 0 0,-2-3 0,-6-9 0,-9-8 0,-5-7 0,-2 1 0,3 6 0,10 8 0,7 8 0,7 5 0,6 4 0,3 2 0,0 1 0,1 1 0,-1-1 0,1 1 0,2-1 0,0 0 0,0 1 0,0 1 0,0 1 0,0 0 0,0-3 0,0 0 0,0-1 0,0 0 0,0 0 0,0 1 0,0 0 0,0-1 0,0 1 0,0-1 0,2 1 0,1 0 0,1-1 0,1 1 0,-1-1 0,3-3 0,-2 1 0,3 0 0,-1-2 0,-1 1 0,0 1 0,0-2 0,1 1 0,1-1 0,0-2 0,0-1 0,-1 1 0,-1 0 0,2 2 0,-3 1 0,1 0 0,-1 0 0,0 1 0,0 0 0,-2 2 0,-1 2 0,-1-3 0,-1 4 0,1-4 0,2 4 0,-1-3 0,1-3 0,-2-1 0,-1-2 0,0-3 0,0-1 0,0-2 0,0-4 0,0-5 0,0 0 0,0 0 0,0 7 0,0 6 0,0 4 0,0 0 0,0-6 0,0-11 0,0-12 0,-1-13 0,-7-10 0,-6-2 0,-5 8 0,0 14 0,2 12 0,8 17 0,-1 1 0,5 10 0,-1-2 0,-1-1 0,0-2 0,-1-4 0,-2-2 0,-3-4 0,0-2 0,-1 1 0,0 1 0,2 3 0,2 1 0,1 2 0,1 0 0,-1 0 0,0 4 0,2-1 0,1 1 0,-1-2 0,0-3 0,-1-2 0,-2-8 0,-3-6 0,6 17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0"/>
    </inkml:context>
    <inkml:brush xml:id="br0">
      <inkml:brushProperty name="width" value="0.025" units="cm"/>
      <inkml:brushProperty name="height" value="0.025" units="cm"/>
      <inkml:brushProperty name="transparency" value="204"/>
    </inkml:brush>
  </inkml:definitions>
  <inkml:trace contextRef="#ctx0" brushRef="#br0">2152 547 24575,'40'21'0,"8"4"0,8 6 0,11 8 0,3 4 0,-5-1 0,-8-9 0,-10-5 0,-2-5 0,1-1 0,-2-2 0,-4-4 0,-8-3 0,-4-3 0,1-2 0,3-3 0,6-1 0,14 3 0,12 6 0,6 4 0,3 3 0,-11-2 0,-13-4 0,-11-2 0,-4-1 0,-4-1 0,2 1 0,0 1 0,-3-2 0,-4 1 0,-6 1 0,-3-1 0,-4 1 0,0-2 0,-2 0 0,-2 0 0,1-1 0,0 1 0,1-1 0,2 0 0,1 0 0,-1-3 0,-1 2 0,3 2 0,6 1 0,9 5 0,4 1 0,-1 0 0,-10 0 0,-9-4 0,-5-2 0,-5-1 0,0-3 0,-3 0 0,0-1 0,0 2 0,0 1 0,0 3 0,0 0 0,0 1 0,0-1 0,0-2 0,0 0 0,-2-1 0,-5 0 0,-6 1 0,-3 2 0,-1 0 0,-1 1 0,0-1 0,-3 0 0,1 2 0,0-1 0,0 0 0,0-2 0,1 0 0,2-1 0,3-1 0,2 0 0,-1 1 0,-1-1 0,-4 2 0,-1 0 0,-3 0 0,2-1 0,2 1 0,2-1 0,1 0 0,0-1 0,1 1 0,0-1 0,-1 1 0,0-1 0,-2-2 0,1-1 0,-1 1 0,0 2 0,0 3 0,-1 1 0,0 0 0,0 0 0,1-3 0,-1-1 0,3-1 0,0-1 0,1-2 0,1 2 0,0 0 0,-2 2 0,-3 0 0,-3 0 0,-1 0 0,2-1 0,1 0 0,-2-1 0,-1-2 0,-1 1 0,-1 1 0,1 1 0,-1 1 0,0-2 0,1-1 0,-4-1 0,-5 2 0,-5 0 0,0 0 0,5 1 0,5-3 0,3 1 0,3 1 0,2-2 0,1 1 0,0-2 0,-2 1 0,-1 2 0,-1-2 0,-2 2 0,3-2 0,0 0 0,1 0 0,0 1 0,1 0 0,-1 1 0,0 2 0,-1 0 0,-2 1 0,0 0 0,2 0 0,0-2 0,3 1 0,0-1 0,0 1 0,0-1 0,1 0 0,3-2 0,0-1 0,0 2 0,0 0 0,0 0 0,-1 0 0,-2-2 0,0-3 0,-1 0 0,1-2 0,0 0 0,-1 0 0,2 0 0,0 0 0,1 0 0,-1 0 0,-3 0 0,-2-2 0,0-4 0,1-4 0,2-2 0,2 0 0,-1 4 0,3 0 0,0 2 0,1 0 0,3-2 0,0-1 0,-2-1 0,1 0 0,1 1 0,-1 2 0,-1 0 0,1 1 0,-3-1 0,1 0 0,0 0 0,-1 1 0,1 1 0,-2 0 0,0 0 0,-1 0 0,-2-1 0,-3-2 0,-2 2 0,-2 0 0,-3 1 0,0 1 0,0-1 0,2 0 0,3 2 0,0 1 0,2 2 0,3 0 0,2 0 0,2 0 0,-3 0 0,2 0 0,-3 0 0,-1-1 0,-1-2 0,0 0 0,0-1 0,3 0 0,0 1 0,1-1 0,2 1 0,-1-2 0,2 0 0,-2 1 0,0-1 0,-2 0 0,-2-3 0,-2 2 0,-2-2 0,-1 1 0,1-1 0,0 0 0,0 1 0,-1 0 0,1 2 0,0-1 0,1 1 0,2 0 0,0 0 0,3 2 0,1-1 0,0 1 0,2-1 0,1 0 0,1 2 0,3-3 0,0 1 0,0 1 0,2-1 0,-2 0 0,0 0 0,1-2 0,-4 1 0,8 1 0,-3-1 0,5 2 0,-2-1 0,0-1 0,0-2 0,-3-3 0,3 4 0,-3-5 0,4 9 0,1-7 0,0 5 0,-1-4 0,-2 1 0,0 0 0,2-2 0,0 1 0,0 0 0,-2 0 0,-1-1 0,0-2 0,-1-1 0,1-2 0,0 0 0,-2-2 0,2 1 0,-2 3 0,2-1 0,3 0 0,-2-3 0,2-1 0,-2 1 0,-1-1 0,3 1 0,-2 0 0,2 0 0,-2 1 0,-1 0 0,3 1 0,0-1 0,3 0 0,0-1 0,0 4 0,0 1 0,0 3 0,0 0 0,0-1 0,0-2 0,0-3 0,0-3 0,0-2 0,-2 0 0,-1 1 0,0 3 0,0 0 0,3-2 0,-3-4 0,0-3 0,0 3 0,1 4 0,2 6 0,-1 2 0,-2 2 0,1-3 0,-3-1 0,2-1 0,-1-2 0,-1-1 0,-1 0 0,-1-1 0,0 0 0,2-2 0,0 2 0,-1-2 0,-3 0 0,-2 2 0,3-1 0,1 3 0,2 1 0,0 1 0,0 1 0,0 0 0,0 1 0,0 1 0,0 0 0,-1 0 0,-1-1 0,0-3 0,-1-2 0,1-1 0,0 1 0,1 3 0,-1 1 0,1 0 0,0-1 0,-2-1 0,4 2 0,0 1 0,-1 2 0,3 0 0,-3 0 0,-2 1 0,2-1 0,0 2 0,2 1 0,1-1 0,0 1 0,0 0 0,0 2 0,2 1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1"/>
    </inkml:context>
    <inkml:brush xml:id="br0">
      <inkml:brushProperty name="width" value="0.025" units="cm"/>
      <inkml:brushProperty name="height" value="0.025" units="cm"/>
      <inkml:brushProperty name="transparency" value="204"/>
    </inkml:brush>
  </inkml:definitions>
  <inkml:trace contextRef="#ctx0" brushRef="#br0">1372 597 24575,'0'-4'0,"0"1"0,0-2 0,0 0 0,0-2 0,-2-3 0,-2 0 0,-3-2 0,2 4 0,-1-2 0,1 4 0,2 1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2"/>
    </inkml:context>
    <inkml:brush xml:id="br0">
      <inkml:brushProperty name="width" value="0.025" units="cm"/>
      <inkml:brushProperty name="height" value="0.025" units="cm"/>
      <inkml:brushProperty name="transparency" value="204"/>
    </inkml:brush>
  </inkml:definitions>
  <inkml:trace contextRef="#ctx0" brushRef="#br0">1158 214 24575,'34'16'0,"-1"1"0,-6-4 0,-6-3 0,0-2 0,-3-1 0,-1 0 0,1 0 0,-4 1 0,0-1 0,-2 1 0,-1 0 0,-1 0 0,0 2 0,0-1 0,1 1 0,1 0 0,0-1 0,-1-1 0,-1 0 0,0 0 0,2 2 0,1-1 0,3 2 0,0 1 0,1-1 0,-1 1 0,-1 1 0,1 1 0,1 2 0,1 0 0,0-2 0,2 1 0,0-2 0,1 1 0,-3 2 0,0-3 0,1 0 0,2 0 0,0 0 0,3 1 0,3 3 0,3 2 0,4 1 0,-1 0 0,-2 0 0,-6-4 0,-3-2 0,-2-2 0,2-4 0,1-1 0,1-2 0,0 0 0,-1 1 0,-2-1 0,-2 3 0,-4-1 0,-3-1 0,2-1 0,-1-3 0,3-1 0,1 1 0,0 1 0,1 1 0,-1 1 0,0 0 0,1 0 0,3-3 0,0 3 0,2-3 0,1 1 0,-1 1 0,-3-1 0,0 0 0,-3 1 0,-1 0 0,1 0 0,1-1 0,2 2 0,-1-1 0,1 1 0,-1 3 0,-2-2 0,1 1 0,-3-1 0,2-1 0,-2 0 0,-2 1 0,-2-1 0,-4 2 0,-2-1 0,-2 1 0,-2 1 0,-1 0 0,0-1 0,0 1 0,0 0 0,0 1 0,-3 1 0,-4 0 0,-2 1 0,-5-3 0,1-2 0,-3-2 0,0-1 0,0 0 0,2 1 0,1-1 0,-1 2 0,-1 0 0,-1-1 0,1 0 0,0-1 0,1-1 0,1 0 0,-1-2 0,1 2 0,-2 0 0,2 0 0,-1 0 0,1-2 0,1 0 0,-2 0 0,3 0 0,-1 2 0,0 0 0,0 0 0,1 2 0,0-1 0,1 2 0,1 0 0,-3-1 0,1 0 0,-2-1 0,0 1 0,2 0 0,-1 0 0,1 0 0,-1 0 0,0 0 0,1 0 0,0 2 0,1-1 0,-1 2 0,2-3 0,0 2 0,0-2 0,-2 1 0,0 2 0,0 0 0,-1 2 0,0-1 0,-2-1 0,0 0 0,1 2 0,-1 1 0,-1 1 0,1-1 0,2-1 0,1 0 0,3-3 0,1 0 0,0-1 0,1 1 0,-1 0 0,1 0 0,-2 1 0,0 0 0,1 0 0,-1 0 0,2 0 0,2 0 0,-5-1 0,4-1 0,-3 0 0,4-3 0,-2 0 0,-2-2 0,-1 0 0,-1 0 0,0 0 0,-2 0 0,-3 0 0,-2 0 0,0 0 0,-2 0 0,-1 0 0,-1 0 0,-6 0 0,-2 0 0,-3 0 0,0 0 0,3 0 0,2 0 0,4 0 0,-1 0 0,1 0 0,0 0 0,2 0 0,3-2 0,1-3 0,3-3 0,-4-1 0,2-1 0,-2-2 0,0 0 0,1 0 0,0-2 0,0 1 0,-1 0 0,3 1 0,0 2 0,1 1 0,-1 2 0,-1-1 0,-2 1 0,2 0 0,-1 1 0,2 0 0,-3 0 0,-2 0 0,-1 2 0,0 1 0,1 0 0,0 0 0,0 0 0,-3 1 0,0-3 0,-1 0 0,1-1 0,0 0 0,0 2 0,3 1 0,1-1 0,3 0 0,2 1 0,0 0 0,2 3 0,-2-1 0,1-2 0,0 1 0,-1-3 0,0 2 0,1 1 0,2 0 0,0 0 0,1-1 0,-1 0 0,0-1 0,-1 0 0,-1-1 0,3-1 0,0 1 0,1 0 0,0-1 0,-1-1 0,2 0 0,0-1 0,0 0 0,1 1 0,-1 0 0,0 0 0,-2-2 0,0-2 0,-1-2 0,1 0 0,1 2 0,0-1 0,1 0 0,-1-1 0,0-2 0,-2-2 0,-4-2 0,0-1 0,-1-1 0,-1 1 0,2-1 0,2 1 0,2-1 0,2 1 0,0 2 0,-1 0 0,-1 1 0,0-3 0,0-1 0,0 0 0,-1 3 0,1 2 0,0 1 0,2 2 0,0-3 0,0-1 0,-1-2 0,-3 1 0,3 0 0,1 0 0,-2 0 0,0 1 0,-1-1 0,1 3 0,1 1 0,0 1 0,-3 0 0,1 1 0,-1-2 0,-1-1 0,2 2 0,0 0 0,3 1 0,5 4 0,-2-1 0,3 5 0,0-2 0,0 2 0,3-2 0,0 2 0,0 0 0,1 0 0,1 1 0,5-2 0,3-3 0,3-2 0,1 0 0,-2 2 0,-1 3 0,-3 0 0,-2 0 0,1 0 0,-2-2 0,3 0 0,-1 0 0,1 1 0,0 2 0,-1-1 0,-1 0 0,-5 4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3"/>
    </inkml:context>
    <inkml:brush xml:id="br0">
      <inkml:brushProperty name="width" value="0.025" units="cm"/>
      <inkml:brushProperty name="height" value="0.025" units="cm"/>
      <inkml:brushProperty name="transparency" value="204"/>
    </inkml:brush>
  </inkml:definitions>
  <inkml:trace contextRef="#ctx0" brushRef="#br0">42 0 24575,'16'0'0,"1"0"0,10 2 0,9 3 0,16 4 0,11 6 0,4 3 0,-5 0 0,-12-2 0,-10-6 0,-14-1 0,-7-4 0,-5 2 0,-2-2 0,1 0 0,-1 0 0,-3-3 0,-1 5 0,-2-5 0,1 4 0,0-2 0,2 2 0,1 1 0,0 1 0,0-1 0,1 0 0,-1 0 0,1 0 0,0 2 0,-1 0 0,0 0 0,1-1 0,1 2 0,-2 1 0,0 0 0,-1 0 0,-1-1 0,0-1 0,0-2 0,1 2 0,2 1 0,-1 2 0,-2 1 0,-1-3 0,-2 0 0,1-1 0,-1 0 0,1 0 0,2 1 0,2 0 0,1 0 0,-2-1 0,1-1 0,-2 1 0,0 0 0,0 1 0,0-1 0,2-1 0,0 0 0,0 2 0,1 0 0,1 1 0,2 0 0,-1-1 0,0-2 0,-1-1 0,-1 0 0,1 1 0,1 1 0,0 0 0,2-2 0,-1 0 0,-1 0 0,2 0 0,-1-2 0,-2 0 0,1 0 0,-1 0 0,-2 0 0,-2 0 0,-3-1 0,-3-1 0,0 1 0,1 1 0,0 0 0,0 2 0,0 1 0,-3 0 0,0-1 0,0-1 0,0 0 0,0-1 0,-4 0 0,-3-1 0,-4 2 0,-2-1 0,1-1 0,2 0 0,-2-2 0,1 2 0,-2 1 0,6-3 0,-2 0 0,3-2 0,-2 0 0,-2 0 0,-1 0 0,-1 0 0,1 0 0,2 0 0,3 0 0,0 0 0,2 0 0,-1 0 0,-2 0 0,-1-2 0,-2-3 0,0 0 0,2-2 0,-1 2 0,-2 0 0,-2-1 0,-1-1 0,0-2 0,-1-1 0,1 0 0,-1 0 0,-1 0 0,1 2 0,0 1 0,1-1 0,3 2 0,1 0 0,2 0 0,-2 0 0,0 0 0,1-1 0,-3 1 0,0 0 0,-1-1 0,-1 1 0,-2-1 0,-2-1 0,-2-1 0,-3-2 0,0 0 0,0-1 0,-1-1 0,0 1 0,1-1 0,0 1 0,-5-2 0,0-2 0,0 2 0,1 0 0,3 3 0,1-2 0,-2-1 0,-2-2 0,-2-1 0,1 2 0,4-1 0,4 3 0,2-1 0,3 2 0,0 0 0,3 0 0,0 0 0,1-1 0,1 2 0,-1 0 0,-1 0 0,0-1 0,-2-3 0,3 0 0,0 0 0,0 3 0,5 2 0,0 2 0,4 2 0,4 2 0,0 1 0,2 2 0,1 1 0,0 0 0,1 0 0,0 0 0,-1 0 0,2 0 0,-2 0 0,-1-1 0,-2-3 0,-2 0 0,0 0 0,0 3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4"/>
    </inkml:context>
    <inkml:brush xml:id="br0">
      <inkml:brushProperty name="width" value="0.025" units="cm"/>
      <inkml:brushProperty name="height" value="0.025" units="cm"/>
      <inkml:brushProperty name="transparency" value="204"/>
    </inkml:brush>
  </inkml:definitions>
  <inkml:trace contextRef="#ctx0" brushRef="#br0">925 0 24575,'0'7'0,"0"3"0,0 6 0,3 1 0,1 0 0,4-1 0,4 0 0,-1-1 0,-1 1 0,-1 1 0,1 0 0,0-1 0,2-1 0,-2 0 0,-1 2 0,1-1 0,-1 2 0,2-3 0,2 0 0,2-2 0,1-2 0,-1 0 0,-3 1 0,-1-1 0,-1 0 0,0-2 0,-2 0 0,1-1 0,0 1 0,0 1 0,2 0 0,2 1 0,0 0 0,2 0 0,0 0 0,3-1 0,0-2 0,0-1 0,-2 0 0,-4 0 0,-2-1 0,1 1 0,2-1 0,1 0 0,0-1 0,-3 1 0,0-1 0,0 0 0,2 0 0,1-2 0,2 3 0,-5-3 0,0 5 0,-6-2 0,3 2 0,3-1 0,4-2 0,5 0 0,2 3 0,1 2 0,-4 4 0,-4-1 0,-3 0 0,-3-3 0,2-2 0,0-2 0,0 1 0,0 1 0,0 2 0,2-1 0,-1 0 0,0-1 0,0-2 0,0 2 0,0-1 0,1 1 0,-2 2 0,0-2 0,2 0 0,1-1 0,3 0 0,4 0 0,0-1 0,3 1 0,-1 3 0,1 1 0,3 2 0,2 0 0,-1-1 0,0-1 0,-5 1 0,1 1 0,3 1 0,1-1 0,1-2 0,-4 2 0,-5 1 0,-3 0 0,-3-1 0,0-3 0,1-1 0,2 0 0,1 0 0,3-2 0,-3 0 0,3 0 0,-4 0 0,0 2 0,0 1 0,1 0 0,-1 1 0,0 2 0,-1 1 0,-3 2 0,-1-2 0,-4-1 0,0-1 0,0-1 0,-1 0 0,1-1 0,-2 1 0,0 0 0,1 0 0,-1 0 0,1-2 0,0 1 0,-1 0 0,0-2 0,-4 2 0,0 1 0,-1 1 0,2 3 0,0 1 0,2-2 0,-2 0 0,0 1 0,1 0 0,-1 4 0,3-1 0,0 0 0,-3 0 0,-1 3 0,-2 5 0,0 3 0,0 3 0,3 5 0,4 0 0,1 3 0,2-3 0,-4-4 0,-2-4 0,0-2 0,0 1 0,1-4 0,2 1 0,1 1 0,-1-1 0,1 0 0,1-1 0,-1-4 0,1 1 0,-2 0 0,-2-3 0,-2 0 0,2-1 0,-1-1 0,-1 0 0,3 0 0,-1-3 0,0 2 0,1 0 0,-1 1 0,-2 0 0,0 0 0,1-1 0,-1 1 0</inkml:trace>
  <inkml:trace contextRef="#ctx0" brushRef="#br0" timeOffset="1">103 700 24575,'6'-6'0,"8"-8"0,3-4 0,-2 3 0,-1 0 0,1 0 0,-3 3 0,2-1 0,-2 2 0,1 3 0,0 0 0,1-3 0,0 1 0,-3-2 0,-1 3 0,-4 2 0,0 1 0,0 0 0,1 0 0,2-2 0,0-1 0,1 0 0,2 1 0,-2-1 0,-3 1 0,0-1 0,-1 1 0,2 0 0,-1 0 0,2-1 0,1 1 0,-2 0 0,-2 0 0,-1 2 0,-2-3 0,3 0 0,2-1 0,-1 0 0,0 2 0,-2 0 0,0 0 0,4-2 0,-1 0 0,2 1 0,-3 3 0,-3 1 0,-1 1 0,-1 0 0,1-2 0,2-1 0,3 0 0,-2 0 0,0 3 0,-2 0 0,1 1 0,0-2 0,0 0 0,3 0 0,-2-2 0,1 3 0,-2 0 0,2-1 0,-3 1 0,4-5 0,-4 2 0,2-2 0,3 1 0,-1 2 0,-2 0 0,2 2 0,-1-2 0,-1 1 0,3-3 0,1 0 0,3 1 0,-2 2 0,-1 3 0,-3 2 0,0-1 0,4-2 0,-5 1 0,8-5 0,-9 6 0,5-3 0,-5 4 0,2 0 0,1-1 0,-1-1 0,8-5 0,-9 4 0,7-3 0,-7 6 0,2 0 0,2 0 0,1 0 0,3 0 0,-5 0 0,2 0 0,-6 0 0,1 0 0,1 0 0,-2 0 0,2 0 0,-2 2 0,-2 0 0,1 0 0,-2 1 0,1-1 0,0 0 0,0 0 0,0 0 0,-1 0 0,-1 2 0,-1 2 0,0 0 0,0 2 0,0 0 0,0-1 0,0-1 0,0 1 0,0-1 0,0 0 0,0-1 0,-2 1 0,-1 0 0,-2 0 0,0 2 0,2-2 0,0-2 0,3-1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6"/>
    </inkml:context>
    <inkml:brush xml:id="br0">
      <inkml:brushProperty name="width" value="0.025" units="cm"/>
      <inkml:brushProperty name="height" value="0.025" units="cm"/>
      <inkml:brushProperty name="transparency" value="204"/>
    </inkml:brush>
  </inkml:definitions>
  <inkml:trace contextRef="#ctx0" brushRef="#br0">2098 1437 24575,'-2'-4'0,"0"-4"0,1-1 0,-1-2 0,-1 2 0,1-2 0,-1 2 0,0 0 0,-1-2 0,-2 0 0,-1 0 0,1-2 0,1-1 0,0-1 0,0-3 0,-1 0 0,-1-1 0,-1 0 0,1 1 0,-1 0 0,1 2 0,1-2 0,0 2 0,1 1 0,-1-3 0,-1 1 0,1 0 0,-2 2 0,3 0 0,-1 0 0,0 0 0,1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0,-2-1 0,-2 1 0,1 0 0,2-2 0,0-1 0,0-1 0,-3 0 0,0 1 0,0-3 0,2-7 0,2 1 0,-2 1 0,0 2 0,-2 4 0,2 0 0,1 1 0,-1 3 0,-1 5 0,-1-1 0,1 2 0,-1 0 0,4 2 0,2 0 0,0 1 0,0 2 0,0 0 0,1-2 0,2-2 0,0-1 0,-2 0 0,1 3 0,-2-1 0,0 1 0,1-1 0,1 1 0,0 0 0,0 0 0,0-1 0,-1-2 0,0 1 0,2 2 0,0 1 0,1 1 0,1 0 0,1 0 0,-1 0 0,0 0 0,2 0 0,-1 0 0,2 0 0,-1 0 0,1 0 0,0 0 0,-2 0 0,1 0 0,-1 0 0,1 0 0,1 0 0,-1 0 0,0 0 0,-1 0 0,-2 0 0,-1 1 0,0 2 0,1 3 0,1 0 0,1 1 0,1-2 0,1-1 0,-3 2 0,-1 3 0,1-4 0,0 2 0,4-4 0,1 1 0,-1 2 0,0 0 0,-1-1 0,-1 2 0,0-2 0,0 1 0,-1 1 0,0 1 0,-1 1 0,0-2 0,-1 1 0,-1 1 0,-2-1 0,1 1 0,-1-1 0,2 1 0,0 0 0,1 3 0,0-1 0,-1 0 0,-1 0 0,0-2 0,0 0 0,0 0 0,1-1 0,0 0 0,0-1 0,1 2 0,-3 0 0,4-2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1"/>
    </inkml:context>
    <inkml:brush xml:id="br0">
      <inkml:brushProperty name="width" value="0.025" units="cm"/>
      <inkml:brushProperty name="height" value="0.025" units="cm"/>
      <inkml:brushProperty name="transparency" value="204"/>
    </inkml:brush>
  </inkml:definitions>
  <inkml:trace contextRef="#ctx0" brushRef="#br0">1029 0 24575,'3'6'0,"2"-1"0,4 1 0,1 1 0,1 1 0,-1 0 0,-1 0 0,0 0 0,0 0 0,0 1 0,-1 0 0,1 1 0,2 2 0,0 0 0,3 1 0,0 1 0,-1 0 0,0 2 0,1 0 0,-2-1 0,0 0 0,-1-3 0,-1-1 0,0-3 0,-1-1 0,0-1 0,-2 1 0,1 1 0,0-1 0,0 1 0,1-1 0,-2 0 0,2 0 0,2 0 0,0 2 0,2 0 0,-2 0 0,-1-2 0,1 0 0,0 0 0,3 1 0,0 2 0,1 1 0,1 1 0,-1-1 0,3 0 0,-1 2 0,1-1 0,3 0 0,0 1 0,1-3 0,-1 1 0,0-1 0,-1-1 0,-3-1 0,-1-2 0,-4-1 0,0-1 0,-1 0 0,2 0 0,-1 0 0,1-1 0,-1 0 0,1-1 0,0 1 0,0-1 0,0-2 0,-3 0 0,0 1 0,-2 1 0,0 0 0,1 0 0,1-1 0,0-1 0,1 2 0,1 2 0,0 1 0,-1-2 0,1 1 0,2-1 0,3 2 0,0 1 0,1-1 0,-1 2 0,1 0 0,2 2 0,1 0 0,2 0 0,1 3 0,-1 1 0,1 0 0,4 0 0,0-2 0,1 0 0,-2 0 0,-6 0 0,-1-2 0,-3-2 0,-2 0 0,2 1 0,-2 2 0,3 0 0,2 0 0,1 1 0,5 1 0,5 2 0,5 1 0,1 1 0,1-1 0,-4-3 0,-5 0 0,-3-1 0,-6-1 0,-5-2 0,-2-1 0,-1-2 0,-1 0 0,-1-1 0,2 1 0,-6-1 0,4 2 0,-4-1 0,1 1 0,1 1 0,-1-3 0,0 2 0,0 2 0,-1 0 0,-2 1 0,-1-1 0,0 1 0,2 0 0,-1 2 0,0 1 0,1 0 0,0 0 0,3 2 0,2 0 0,1 2 0,-2 0 0,0-2 0,-3-1 0,-2-3 0,2 1 0,-2-1 0,1 2 0,1 0 0,1 0 0,0 3 0,-1-1 0,-1 1 0,2 1 0,-2 0 0,2 1 0,-2-2 0,-1-1 0,0 0 0,-1-2 0,0 0 0,0-2 0,-2 2 0,1 0 0,1 2 0,0 0 0,-2-1 0,-1 2 0,0 2 0,0 1 0,0 2 0,3 1 0,0 3 0,0 1 0,0 0 0,-3-1 0,0-4 0,0 1 0,0-1 0,0 1 0,0-1 0,0-1 0,0-1 0,0 0 0,0-3 0,0 1 0,0-1 0,0-2 0,0 1 0,0 0 0,0-2 0,0 0 0,0-2 0,0 1 0,0 2 0,0 1 0,0 0 0,0-1 0,0 1 0,0-1 0,0-1 0,0 1 0,0 0 0,0-1 0,0 1 0,0 0 0,0-1 0,0 0 0,0 0 0,0-2 0,0 0 0,1 0 0,2 1 0,-1-1 0,1 2 0,-2-1 0,-1 1 0,0 1 0,1 2 0,1 0 0,1 2 0,-1 1 0,0 1 0,-2-1 0,0-1 0,0 1 0,1 0 0,2 3 0,0-1 0,0 1 0,1-3 0,-1 0 0,0-3 0,-1-1 0,-2 0 0,0-2 0,0 0 0,0 0 0,3-2 0,0 1 0,0-1 0,0 1 0,-3 1 0,2 0 0,1-2 0,0 0 0,-1 0 0,0 0 0,1 1 0,1-1 0,-2 0 0,-2 0 0,0 1 0,0-1 0,0 0 0,0-1 0,3 0 0,0 0 0,0 0 0,-1 2 0,1 1 0,0 0 0,0 2 0,0 0 0,-2-1 0,2 2 0,0-2 0,1 2 0,0 1 0,-1 0 0,2 1 0,-1 0 0,-4-15 0</inkml:trace>
  <inkml:trace contextRef="#ctx0" brushRef="#br0" timeOffset="1">3228 3016 24575,'1'3'0,"1"4"0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3"/>
    </inkml:context>
    <inkml:brush xml:id="br0">
      <inkml:brushProperty name="width" value="0.025" units="cm"/>
      <inkml:brushProperty name="height" value="0.025" units="cm"/>
      <inkml:brushProperty name="transparency" value="204"/>
    </inkml:brush>
  </inkml:definitions>
  <inkml:trace contextRef="#ctx0" brushRef="#br0">1428 445 24575,'3'10'0,"1"3"0,4 6 0,3 0 0,-1-2 0,1-1 0,-2 0 0,-1-2 0,-1 1 0,-1-1 0,-2 1 0,2 1 0,-1-2 0,1 2 0,4-3 0,1 0 0,2 0 0,1 3 0,-2 2 0,-1 1 0,-1-2 0,0-1 0,-1-1 0,-1 0 0,0-3 0,-1 1 0,-1-1 0,2-2 0,-1 0 0,1-1 0,0 1 0,0 0 0,1-1 0,0 1 0,4 0 0,0 0 0,1 0 0,-1 0 0,-2-1 0,0 0 0,0-1 0,1 1 0,2 1 0,0 0 0,-1 0 0,1-1 0,-2-1 0,1 1 0,2 2 0,-1 2 0,1 0 0,0 1 0,-3-3 0,1 1 0,1 0 0,1-3 0,0 1 0,2-1 0,-1 1 0,0 1 0,1 0 0,-1-1 0,1 1 0,0-1 0,0 0 0,2-3 0,2 0 0,2 1 0,0 0 0,1 3 0,0 0 0,-1 0 0,1-1 0,-1 1 0,1 2 0,3 1 0,1-1 0,1 0 0,-2-2 0,-3-1 0,0-1 0,-1-1 0,1-1 0,-1 0 0,0 0 0,-2 2 0,0-2 0,-4 0 0,1-3 0,0 1 0,-1 1 0,4-1 0,0 2 0,2-1 0,0 1 0,-3 0 0,0 0 0,0 0 0,2-1 0,-1 1 0,-1 0 0,0-1 0,1 1 0,6 0 0,2 0 0,3 3 0,0 0 0,-3 0 0,-2 3 0,-3 3 0,-2 0 0,-1 2 0,-1-2 0,-2-4 0,-1 0 0,-3-1 0,1 0 0,-1 1 0,0-2 0,-1 1 0,-2-1 0,-1 1 0,-2 0 0,0-1 0,0 0 0,0-1 0,3 1 0,-2 0 0,-1-1 0,-2 1 0,0 0 0,-1 1 0,0 0 0,0 1 0,1 0 0,1 0 0,-1 0 0,1-1 0,-3-1 0,0 2 0,0-1 0,0 1 0,0 0 0,1 1 0,0 0 0,1 2 0,-2 1 0,-1-1 0,0 2 0,1-2 0,-1 1 0,1-1 0,-1 0 0,0 3 0,1-1 0,-1 1 0,0-1 0,0 2 0,-3 1 0,1 1 0,2-1 0,0 3 0,0 7 0,-2 18 0,-1 15 0,0 13 0,4 3 0,0-11 0,0-12 0,-1-15 0,-3-13 0,0-5 0,0-3 0,0-2 0,0-3 0,0-1 0,0 0 0,0-2 0,0 2 0,0 0 0,0 0 0,0 1 0,0-1 0,0 0 0,0 0 0,0-2 0,1-1 0,2 0 0,-1-1 0,1 0 0,-2-1 0,0 1 0,2 1 0,0 1 0,0 0 0,-2 1 0,-1-1 0,0 0 0,3 0 0,0 2 0,1 0 0,1 2 0,-3 2 0,-1-13 0</inkml:trace>
  <inkml:trace contextRef="#ctx0" brushRef="#br0" timeOffset="1">194 1225 24575,'5'-4'0,"5"-3"0,2 0 0,2 1 0,1 0 0,-3 0 0,2 1 0,-2-1 0,0 1 0,0-2 0,-2 0 0,2 0 0,1 0 0,3 1 0,-1 2 0,-1-1 0,-1 1 0,-1 1 0,0-2 0,0-1 0,1-2 0,-1 0 0,0 2 0,-2 1 0,1 0 0,1-1 0,0 0 0,-1-1 0,-3-2 0,1 1 0,0-3 0,2 1 0,2-1 0,3 0 0,2-2 0,0 0 0,0 2 0,-3 1 0,-4 3 0,-1 2 0,-2-1 0,1 0 0,-1-1 0,0-3 0,-1 2 0,5-3 0,1 0 0,1-1 0,1-1 0,-3 3 0,-1 1 0,0 0 0,1 1 0,1 1 0,2 1 0,-1-2 0,2 0 0,-3-1 0,1 1 0,0 3 0,-1 0 0,-1 2 0,-3-1 0,0-1 0,0-1 0,0-1 0,1 3 0,-2-1 0,2-3 0,2 1 0,4-5 0,-6 7 0,4-4 0,-7 6 0,2-2 0,0-2 0,1 1 0,-2 0 0,4-1 0,2 0 0,2-1 0,1-1 0,-2 3 0,-1-2 0,-2 1 0,0 1 0,0-2 0,-1 0 0,2 0 0,-5 2 0,1 1 0,-4 3 0,4-2 0,0-1 0,1 0 0,-1-1 0,-3 0 0,-1 0 0,0 1 0,-2 2 0,-1 0 0,0 1 0,-2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5"/>
    </inkml:context>
    <inkml:brush xml:id="br0">
      <inkml:brushProperty name="width" value="0.025" units="cm"/>
      <inkml:brushProperty name="height" value="0.025" units="cm"/>
      <inkml:brushProperty name="transparency" value="204"/>
    </inkml:brush>
  </inkml:definitions>
  <inkml:trace contextRef="#ctx0" brushRef="#br0">1 1 24575,'6'0'0,"4"0"0,6 0 0,1 0 0,0 0 0,-1 0 0,-3 0 0,0 0 0,-2 0 0,-3 0 0,1 0 0,-2 2 0,0 1 0,-1 0 0,0 1 0,0-1 0,-3 1 0,-1-1 0,-2 1 0,0 0 0,0 1 0,0 0 0,0 1 0,0 1 0,0-1 0,0 2 0,-3 0 0,-2 0 0,0-2 0,-1 0 0,4-1 0,0 0 0,-1 3 0,0-1 0,0-1 0,3 0 0,0-2 0,0 2 0,0 2 0,0 4 0,0 1 0,0 2 0,0 4 0,0-8 0,0 1 0,0-10 0,0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88"/>
    </inkml:context>
    <inkml:brush xml:id="br0">
      <inkml:brushProperty name="width" value="0.025" units="cm"/>
      <inkml:brushProperty name="height" value="0.025" units="cm"/>
      <inkml:brushProperty name="transparency" value="204"/>
    </inkml:brush>
  </inkml:definitions>
  <inkml:trace contextRef="#ctx0" brushRef="#br0">725 473 23772,'6'12'182,"6"12"-182,-1-4 154,-2-2-154,-3-2 467,-2-1-467,0-2 0,1 2 0,3 1 0,1 0 0,1 0 0,1 0 0,1-2 0,-2 1 0,-1 0 0,-1 0 0,-1 0 0,2 0 0,-1 0 0,-3-2 0,2 1 0,0-3 0,-1 1 0,3 1 0,0 1 0,-3 1 0,2-2 0,-4-2 0,1 0 0,0 0 0,-1 0 0,1 1 0,-1 2 0,0 0 0,-1 2 0,0-1 0,0 0 0,-2 0 0,-1 0 0,0-1 0,0 1 0,0 2 0,0 1 0,0 2 0,0 0 0,0 4 0,0 5 0,0 1 0,0 2 0,0 0 0,0 0 0,0 3 0,0 1 0,0 0 0,0-4 0,0 0 0,0-3 0,0-3 0,0-3 0,0-2 0,-2-1 0,-1 1 0,-2 0 0,0-1 0,-1-2 0,0-1 0,2-1 0,-1 0 0,1 0 0,-1-1 0,2-1 0,1 1 0,-1 0 0,1-3 0,-1 1 0,1-1 0,2 0 0,0-1 0,0-1 0,0-1 0,0 0 0,0 0 0,0 0 0,0-1 0,0 1 0,0 0 0,0 0 0,0 0 0,0 0 0,0 1 0,0 1 0,0 1 0,0 2 0,0 0 0,0 1 0,0 2 0,0 1 0,0 2 0,0 0 0,0 1 0,1-2 0,4-1 0,3 0 0,3-2 0,1 0 0,0 2 0,2 0 0,1 3 0,1-1 0,0 0 0,0-2 0,1 0 0,3-1 0,2 2 0,2-1 0,-1 0 0,5-2 0,0 0 0,1 0 0,-2-1 0,-3 0 0,-1-1 0,0 0 0,1-3 0,-1-5 0,1-1 0,0-2 0,-1 1 0,1 1 0,-1 0 0,1 2 0,-1 0 0,5 2 0,3 1 0,6 3 0,10 5 0,10 5 0,9 4 0,8 1 0,1 0 0,-2-3 0,-2 0 0,-5-4 0,-3-4 0,-7 2 0,-5-3 0,-9-1 0,-9-4 0,-6-4 0,-4-3 0,1 1 0,-2-1 0,-1-1 0,-5-1 0,-4 0 0,-2 1 0,-2 2 0,-2 1 0,-2-2 0,-2 1 0,-2-2 0,0 1 0,0 2 0,0 1 0,0 1 0,0 1 0,0 1 0,0 2 0,0 0 0,-4 1 0,-6-1 0,-4-3 0,-5-1 0,1-2 0,1-2 0,-3-2 0,0 1 0,1-1 0,-1 1 0,0-1 0,-1-2 0,0 0 0,2 0 0,2 0 0,1 0 0,0 2 0,1 1 0,-2 0 0,2 2 0,-2-1 0,1 3 0,-2 0 0,-3 0 0,3 0 0,-3 1 0,4 2 0,1-1 0,3 1 0,2 0 0,2-1 0,1-1 0,0-2 0,-2 1 0,-1-1 0,0 2 0,0 1 0,0-2 0,0 2 0,1-1 0,0-1 0,1 0 0,-1-1 0,0-2 0,1 1 0,0-1 0,-1 2 0,2 1 0,-1 0 0,0 0 0,1-2 0,-2 0 0,1 0 0,-2 2 0,-2 0 0,-1 0 0,-5 0 0,1 1 0,-3 0 0,2 0 0,-2-2 0,-1 0 0,0 1 0,2-1 0,0 1 0,0 0 0,-3 0 0,-1 0 0,0-2 0,-3 0 0,-1 2 0,0-2 0,-4-1 0,4-2 0,0-2 0,2 0 0,6 0 0,2 0 0,1 0 0,0 0 0,1 0 0,-3 0 0,1 0 0,-1 0 0,-1 0 0,0 0 0,-2 0 0,2-2 0,0-3 0,3-1 0,-2-2 0,-1 1 0,-1 0 0,-2 0 0,0 0 0,0 0 0,0 1 0,-1-2 0,0 2 0,1 1 0,-3-1 0,-5-2 0,-2 1 0,-3-2 0,2 1 0,4-2 0,3 2 0,3 1 0,1 1 0,0-1 0,-1-1 0,-3-2 0,-1-1 0,-3 3 0,-1-1 0,3 1 0,-3-3 0,-1-4 0,-4 0 0,-2 0 0,3 2 0,0-1 0,-1-1 0,-5-3 0,-4 0 0,-4-1 0,25 11 0</inkml:trace>
  <inkml:trace contextRef="#ctx0" brushRef="#br0" timeOffset="1">707 472 24575,'6'7'0,"-1"0"0,1-2 0,0-1 0,-1 0 0,2 0 0,-1 1 0,0 1 0,-2-1 0,0 0 0,0-2 0,-2-1 0,0-2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6"/>
    </inkml:context>
    <inkml:brush xml:id="br0">
      <inkml:brushProperty name="width" value="0.025" units="cm"/>
      <inkml:brushProperty name="height" value="0.025" units="cm"/>
      <inkml:brushProperty name="transparency" value="204"/>
    </inkml:brush>
  </inkml:definitions>
  <inkml:trace contextRef="#ctx0" brushRef="#br0">347 62 24575,'17'10'0,"14"10"0,-3-1 0,0-1 0,-5-3 0,1-1 0,-3 0 0,-1-2 0,-2 1 0,-3-1 0,0 1 0,-2-1 0,-1 0 0,0-2 0,-2-1 0,-1-2 0,1 1 0,2 1 0,1 1 0,3 2 0,0-1 0,-2 2 0,0 1 0,-3-1 0,0-1 0,0-1 0,-1-2 0,0 0 0,-1 0 0,3 2 0,0 2 0,2 1 0,2-1 0,-1 1 0,0-2 0,1 2 0,-2-1 0,1-1 0,0-1 0,-1 2 0,-1-1 0,-1 0 0,0 1 0,0-2 0,1 0 0,0 2 0,2-2 0,-1 0 0,1 0 0,2 0 0,-3 1 0,0-1 0,-1-1 0,1-1 0,-1 1 0,-1-1 0,0-1 0,-1 0 0,0 2 0,1 0 0,-3 1 0,-1-1 0,-2-2 0,-3 0 0,0-2 0,-3 0 0,0 0 0,0 0 0,0 1 0,0-1 0,-1-4 0</inkml:trace>
  <inkml:trace contextRef="#ctx0" brushRef="#br0" timeOffset="1">1 86 24575,'2'-1'0,"9"-4"0,-1 0 0,0 1 0,-1 1 0,0 2 0,-1 1 0,0 0 0,0 0 0,1 0 0,-1 0 0,0 0 0,1 0 0,0 0 0,0 0 0,-1 0 0,-4 0 0,-2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7"/>
    </inkml:context>
    <inkml:brush xml:id="br0">
      <inkml:brushProperty name="width" value="0.025" units="cm"/>
      <inkml:brushProperty name="height" value="0.025" units="cm"/>
      <inkml:brushProperty name="transparency" value="204"/>
    </inkml:brush>
  </inkml:definitions>
  <inkml:trace contextRef="#ctx0" brushRef="#br0">116 0 24575,'6'0'0,"1"0"0,4 0 0,0 0 0,0 0 0,-2 0 0,-4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88"/>
    </inkml:context>
    <inkml:brush xml:id="br0">
      <inkml:brushProperty name="width" value="0.025" units="cm"/>
      <inkml:brushProperty name="height" value="0.025" units="cm"/>
      <inkml:brushProperty name="transparency" value="204"/>
    </inkml:brush>
  </inkml:definitions>
  <inkml:trace contextRef="#ctx0" brushRef="#br0">1001 1054 24575,'3'11'0,"-1"5"0,1-1 0,-2-1 0,-1 1 0,0 0 0,0-1 0,0 3 0,0 1 0,0 2 0,0 1 0,0 3 0,0 4 0,0 2 0,0 3 0,0-2 0,0 2 0,0 2 0,0 1 0,0-1 0,0-2 0,0-1 0,0-4 0,0-2 0,0-2 0,0-4 0,-2 1 0,0-1 0,-4 1 0,1-1 0,-1-2 0,0 0 0,2-2 0,0-1 0,-1 1 0,1-1 0,0-1 0,2 1 0,1-7 0</inkml:trace>
  <inkml:trace contextRef="#ctx0" brushRef="#br0" timeOffset="1">950 2082 24575,'0'12'0,"0"2"0,0 1 0,0 0 0,0 2 0,0 1 0,0 1 0,0 2 0,0-1 0,1 0 0,4-3 0,3 1 0,3-2 0,1 1 0,0 0 0,2 1 0,1 3 0,1 0 0,1-1 0,-2-3 0,2 1 0,4 0 0,0 0 0,3 1 0,-1-2 0,5 0 0,0-2 0,1 2 0,-2-3 0,-3 1 0,-1 0 0,1-2 0,-1-2 0,0-5 0,1-1 0,0-2 0,0 2 0,-1-1 0,1 1 0,-1 2 0,0 1 0,5 1 0,3 1 0,6 2 0,10 6 0,10 5 0,9 4 0,8 1 0,1 1 0,-2-4 0,-2-1 0,-5-3 0,-3-3 0,-7 1 0,-5-3 0,-9-2 0,-9-3 0,-6-4 0,-3-2 0,-1-1 0,0 0 0,-3-1 0,-3-1 0,-6 0 0,-1 2 0,-2 0 0,-2 2 0,-1-2 0,-4 1 0,-1-1 0,0 0 0,0 2 0,0 0 0,0 2 0,0 1 0,0 2 0,0 0 0,0 2 0,-4-1 0,-6 0 0,-4-3 0,-5 0 0,1-3 0,1-3 0,-3 0 0,0-1 0,1 1 0,-1-1 0,0 0 0,-1-2 0,1 0 0,0 0 0,3 0 0,2 0 0,-2 2 0,2 1 0,-1 0 0,0 2 0,0 0 0,-1 2 0,-1-1 0,-2 1 0,1 0 0,-1 1 0,2 2 0,3 0 0,1 0 0,4-1 0,0 0 0,2 0 0,0-4 0,-2 2 0,-1 0 0,0 0 0,0 2 0,1-1 0,-2 0 0,2 0 0,0-1 0,1 0 0,0-1 0,-2-1 0,2-1 0,0 1 0,-1 1 0,2 0 0,-1 2 0,0-2 0,1-1 0,-2 0 0,1 1 0,-2 0 0,-2 2 0,-1-2 0,-4 1 0,-1 2 0,-1-2 0,0 1 0,-1-1 0,-1-2 0,1 2 0,0-1 0,1 1 0,0 1 0,-3-2 0,-1 1 0,1-1 0,-5-1 0,0 1 0,0 0 0,-3-2 0,3-2 0,-1-2 0,4 0 0,4 0 0,3 0 0,1 0 0,1 0 0,-1 0 0,-2 0 0,1 0 0,-1 0 0,-1 0 0,0 0 0,-1 0 0,0-2 0,2-3 0,1-2 0,0 0 0,-2-1 0,-1 1 0,-3 0 0,2 0 0,-2 0 0,1 1 0,-1-1 0,0 1 0,1 1 0,4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90"/>
    </inkml:context>
    <inkml:brush xml:id="br0">
      <inkml:brushProperty name="width" value="0.025" units="cm"/>
      <inkml:brushProperty name="height" value="0.025" units="cm"/>
      <inkml:brushProperty name="transparency" value="204"/>
    </inkml:brush>
  </inkml:definitions>
  <inkml:trace contextRef="#ctx0" brushRef="#br0">920 2477 24575,'8'8'0,"10"7"0,2 1 0,4 1 0,0 1 0,-3 1 0,-1 0 0,-1-1 0,-1-2 0,1-3 0,-1-3 0,0-1 0,-1-1 0,0-1 0,-3 0 0,-1-3 0,0 0 0,1-1 0,-1 1 0,-2-1 0,-1-1 0,2-1 0,0-1 0,3 0 0,3 1 0,3 1 0,-1 2 0,-2 1 0,-3 1 0,-1-1 0,0 1 0,0-1 0,-1 0 0,-1 2 0,0 1 0,1 3 0,0 1 0,-1-1 0,1-1 0,1-3 0,2 0 0,-2 0 0,-1 2 0,-1 1 0,-3 0 0,-3 0 0,-4 0 0,-2 0 0,-2-2 0,-2 0 0,-6-1 0,-1 1 0,-1 0 0,1-3 0,3-3 0,0 1 0,0-1 0,-1 3 0,-3 2 0,-3-1 0,3 1 0,-1-2 0,3-3 0,1 0 0,-1 0 0,0 0 0,-2 1 0,0 1 0,-2-1 0,0-1 0,1 1 0,-1-1 0,1 1 0,-3-1 0,-2-1 0,1-1 0,-3 0 0,0 0 0,-3 0 0,0 0 0,0 0 0,-1 0 0,1 0 0,-1 0 0,1 0 0,0 0 0,-1 0 0,1 0 0,0-3 0,-1-1 0,1-4 0,-1-2 0,1 0 0,11 4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2"/>
    </inkml:context>
    <inkml:brush xml:id="br0">
      <inkml:brushProperty name="width" value="0.025" units="cm"/>
      <inkml:brushProperty name="height" value="0.025" units="cm"/>
      <inkml:brushProperty name="transparency" value="204"/>
    </inkml:brush>
  </inkml:definitions>
  <inkml:trace contextRef="#ctx0" brushRef="#br0">85 29 24575,'62'11'0,"0"-1"0,-26-4 0,21 0 0,11 10 0,3 26 0,4 14 0,-16-8 0,-7-1 0,17 3 0,15 10 0,-37-18 0,-47-30 0,0-6 0,0 0 0,-1-1 0,-2 3 0,-2 1 0,-6-1 0,4-2 0,-4-1 0,4-3 0,-2 0 0,-2 0 0,-2 1 0,-1-1 0,0 0 0,0-1 0,3-1 0,1 0 0,2 2 0,-1 1 0,-1 1 0,-1 0 0,-1-2 0,2-1 0,-4 2 0,-11 0 0,-10 3 0,-10 3 0,-2 2 0,6 4 0,6-1 0,7 0 0,9-2 0,7-5 0,5 0 0,2-4 0,0 1 0,-1 0 0,-3 1 0,-7 2 0,-5 2 0,-3 4 0,-2 1 0,5 1 0,1-2 0,3-3 0,3-5 0,2-3 0,3-2 0,2 2 0,1 0 0,-1 0 0,1 0 0,-1-2 0,1 0 0,1 0 0,-1 0 0,0-3 0,-1-4 0,-3-3 0,1-4 0,1-2 0,4-1 0,3-3 0,1 0 0,0-1 0,0 2 0,0 1 0,0 2 0,0 3 0,0 2 0,0 2 0,0 2 0,0 1 0,0-1 0,0-1 0,0 0 0,0 0 0,0 1 0,0-1 0,0-1 0,0-1 0,0-1 0,0 1 0,0 0 0,0 2 0,0 1 0,0-1 0,0-3 0,0-4 0,0-1 0,0-2 0,0 0 0,0-2 0,0 0 0,0 2 0,0 3 0,0 4 0,0 4 0,0-1 0,0 1 0,-2 2 0,0 3 0,-1 0 0,-1-2 0,2-2 0,-1-2 0,1-4 0,2-8 0,0-8 0,0-4 0,0-2 0,0 16 0,0 1 0,0 14 0,0-1 0,2 1 0,5 1 0,-2 2 0,4 0 0,-3 0 0,0 0 0,0 1 0,0 3 0,0 2 0,-1 2 0,0 2 0,1-1 0,1 2 0,-1-5 0,2 1 0,-3-4 0,2 0 0,-2-1 0,1-2 0,-3 0 0,-1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3"/>
    </inkml:context>
    <inkml:brush xml:id="br0">
      <inkml:brushProperty name="width" value="0.025" units="cm"/>
      <inkml:brushProperty name="height" value="0.025" units="cm"/>
      <inkml:brushProperty name="transparency" value="204"/>
    </inkml:brush>
  </inkml:definitions>
  <inkml:trace contextRef="#ctx0" brushRef="#br0">52 37 24575,'8'0'0,"1"0"0,2 0 0,1 1 0,0 2 0,2 1 0,0 1 0,0-2 0,0 1 0,3-2 0,3 1 0,2-1 0,1-1 0,0 1 0,1 0 0,-3 1 0,-3-1 0,-2-2 0,-4 0 0,-2 0 0,-2 0 0,-1 0 0,-1 0 0,1 0 0,0 0 0,1 0 0,1 0 0,-1 0 0,0 0 0,0 0 0,-2 0 0,1 0 0,0 0 0,2 0 0,1 0 0,0 0 0,-1 0 0,1 0 0,0 0 0,1 0 0,1 2 0,2 1 0,1 0 0,2-1 0,0-1 0,1 2 0,1-1 0,-1 1 0,0-2 0,-2 2 0,-2-1 0,1 1 0,0 0 0,2 2 0,4 2 0,5 0 0,2 1 0,0-2 0,0 1 0,-5 2 0,0-2 0,-2 1 0,-1-1 0,-1 0 0,-1 1 0,-1-1 0,-3 0 0,-2 0 0,-2-1 0,-2 1 0,0-1 0,1-1 0,-3 0 0,1 0 0,0 0 0,0 1 0,1 1 0,-1 0 0,-1-1 0,-1-2 0,-1 1 0,2 0 0,-1 3 0,1 0 0,2-1 0,-1 2 0,3 0 0,1 1 0,-1 0 0,0-1 0,-2-2 0,-1-1 0,0 2 0,1 1 0,2-1 0,4 4 0,2 0 0,2 2 0,-1-1 0,-2-3 0,-2-1 0,-2-3 0,-2 0 0,0-2 0,2 1 0,1 0 0,1 1 0,0-2 0,1 0 0,4 1 0,2-1 0,3 3 0,1-1 0,-1 2 0,1-3 0,-1 0 0,0 2 0,1-2 0,-3 1 0,-4-1 0,-4 0 0,-5 0 0,0-2 0,0 1 0,1-2 0,4 3 0,5 1 0,3 1 0,1 1 0,-2-4 0,-3 1 0,-3-2 0,-5 2 0,-1 0 0,-3 1 0,-3 0 0,0 0 0,-2 1 0,0-2 0,0 0 0,0 0 0,0-1 0,0 2 0,0 0 0,0 0 0,0 1 0,0-1 0,0 1 0,-3-1 0,-4 0 0,-1 0 0,-2-1 0,1 1 0,0 1 0,-1-2 0,2 2 0,-1-3 0,2 0 0,-2 1 0,0 0 0,0 0 0,-1 0 0,1-1 0,-2-1 0,1 1 0,0-1 0,1 1 0,0 0 0,2 0 0,-2 0 0,3 0 0,-4 0 0,4 0 0,-2 3 0,-1 1 0,-1 0 0,-1 2 0,-1 0 0,0 2 0,-2 1 0,-2 1 0,-2 2 0,-2 2 0,-1 3 0,-2-1 0,-1 1 0,3 0 0,5-2 0,4-3 0,5-3 0,1-4 0,-2-2 0,0 1 0,-1 0 0,0 1 0,1 2 0,-1-1 0,0 0 0,1-1 0,-1-1 0,-3 1 0,-2 3 0,-4 4 0,-6 3 0,-2 2 0,-2 1 0,2-1 0,6-2 0,1-3 0,1-4 0,1-1 0,0-1 0,-4 3 0,-4 1 0,-5 3 0,-4 3 0,-5 0 0,-1 2 0,0-2 0,6-3 0,4-4 0,6-1 0,2-4 0,3-3 0,5 0 0,2-3 0,0 1 0,-1-1 0,-2-2 0,2 0 0,0 0 0,-1 0 0,-1 0 0,0 0 0,-3 0 0,8 0 0,-3 0 0,6-2 0,-1-3 0,0-1 0,2-2 0,2 2 0,1-1 0,-1-2 0,-1 1 0,0-1 0,3 1 0,1 1 0,1-1 0,-2 1 0,0 0 0,-1 1 0,-2 1 0,1 1 0,-1 0 0,1 1 0,0-1 0,-1-1 0,0 0 0,0 1 0,-4-1 0,4 3 0,-4-1 0,3 3 0,-3 0 0,-1 0 0,2 0 0,-1 0 0,0 0 0,0-1 0,0-1 0,-2-1 0,0-2 0,-1 2 0,0 1 0,2 1 0,1 0 0,0-1 0,0 0 0,-1 0 0,0-1 0,-1 0 0,1-2 0,1-1 0,-2 0 0,0 0 0,0-1 0,1 2 0,0-3 0,2 0 0,0 0 0,2 0 0,-1 0 0,2 0 0,2 0 0,1-2 0,0 0 0,-4-4 0,-5-1 0,-3-2 0,2-3 0,1 2 0,5-1 0,3 4 0,1-1 0,2-5 0,-3-4 0,0-4 0,0 1 0,0 0 0,3 4 0,-3 4 0,0 2 0,0 6 0,1 0 0,2 2 0,0-1 0,0 1 0,0-1 0,0 2 0,0 0 0,-1 0 0,-1-1 0,-3 0 0,-1-1 0,2 0 0,1 1 0,3 1 0,-3-1 0,0-2 0,0-1 0,0 0 0,3 2 0,0 0 0,0 0 0,0-3 0,0-1 0,0 0 0,0 3 0,-2 3 0,-1 1 0,1 0 0,-1-1 0,3-1 0,0 1 0,0-1 0,0 0 0,0-1 0,0 0 0,0 1 0,-1-2 0,-1-1 0,-1 0 0,0-2 0,2-2 0,1-3 0,0-5 0,0-4 0,0 1 0,0 2 0,0 4 0,0 4 0,0 0 0,0 1 0,0-2 0,0 4 0,0 2 0,0 3 0,0 0 0,0 0 0,0 3 0,0-2 0,0 5 0,0-2 0,0 1 0,0 1 0,0 0 0,0 0 0,0 0 0,0 1 0,0-1 0,0 0 0,0 0 0,0-1 0,0 2 0,0-1 0,0-1 0,0 0 0,0 0 0,0 0 0,0 1 0,0-2 0,0 1 0,0-1 0,0-1 0,0 1 0,2 0 0,0 0 0,0-1 0,0 0 0,0-2 0,0 1 0,1 1 0,-1 0 0,1 2 0,-1 2 0,2 1 0,1 2 0,0 0 0,1 0 0,-1 0 0,0 0 0,-1 0 0,-2 0 0,0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4"/>
    </inkml:context>
    <inkml:brush xml:id="br0">
      <inkml:brushProperty name="width" value="0.025" units="cm"/>
      <inkml:brushProperty name="height" value="0.025" units="cm"/>
      <inkml:brushProperty name="transparency" value="204"/>
    </inkml:brush>
  </inkml:definitions>
  <inkml:trace contextRef="#ctx0" brushRef="#br0">294 37 24575,'2'4'0,"5"0"0,4 2 0,3 2 0,3 0 0,-1 0 0,0-1 0,-2-1 0,-1-1 0,-2-1 0,-1-2 0,0 0 0,1 1 0,1-1 0,1 3 0,1 0 0,-1 0 0,1 0 0,-2-2 0,0 1 0,0-2 0,2 3 0,2 0 0,1 0 0,1 1 0,0-1 0,-3 0 0,-1-3 0,0 1 0,-1 0 0,-1-1 0,-1 1 0,0-3 0,-4 0 0,2 2 0,-5 1 0,3 1 0,0 1 0,1-3 0,-1 0 0,1 1 0,-1-1 0,1 0 0,1-1 0,3-1 0,1 1 0,1 1 0,2 1 0,1-1 0,-1 0 0,0 0 0,0 0 0,1 1 0,0-1 0,1 1 0,2-1 0,-2 1 0,0 0 0,0 0 0,-1 2 0,2 0 0,-1-1 0,-1 0 0,-2-1 0,-2-1 0,1 0 0,0-2 0,-1 0 0,0 0 0,2 2 0,-1 1 0,0-1 0,1 1 0,-1-3 0,-1 0 0,-2 1 0,0 1 0,-1 1 0,1-1 0,-1 0 0,0-2 0,2 0 0,0 0 0,-1 1 0,-1 1 0,0 0 0,0 0 0,3 0 0,0 0 0,-1 1 0,-1-1 0,-1-1 0,0-1 0,-1 3 0,0-1 0,0 1 0,-2 0 0,4 0 0,-5-1 0,3 1 0,-4-1 0,2 0 0,-1 0 0,0 0 0,1 0 0,0 1 0,3 1 0,2-1 0,0 1 0,0 3 0,0 0 0,2 0 0,1 0 0,0 1 0,-1 1 0,-3 1 0,-2-2 0,-1 0 0,-1 0 0,1-1 0,2 0 0,-1-1 0,-2 0 0,-1-1 0,-1-1 0,2 0 0,-1 0 0,1 0 0,-1 1 0,-1 0 0,-2-1 0,4 0 0,-4 0 0,4 1 0,-2 0 0,2 2 0,0 2 0,-1-3 0,0 2 0,-1-4 0,1 1 0,0 0 0,-1 2 0,3-2 0,0 1 0,1 1 0,0-1 0,0 2 0,-1-2 0,-2-1 0,1 0 0,-1 0 0,0 2 0,2 0 0,1-1 0,-1-1 0,1-1 0,-1-1 0,-1 1 0,1 2 0,2-1 0,-1 1 0,4 0 0,1-1 0,0 2 0,0 0 0,-2 2 0,3-2 0,0 2 0,0 0 0,1-1 0,-1-1 0,-1 0 0,-1-1 0,-2 0 0,0 1 0,1-2 0,0 1 0,-1-1 0,-2 0 0,0 0 0,2 0 0,2 2 0,3-2 0,1 1 0,1 0 0,0-1 0,-4 0 0,0-1 0,-1 0 0,1-2 0,2 3 0,4 0 0,1 1 0,3 1 0,-1-1 0,0 0 0,3 3 0,2-1 0,0 1 0,0 1 0,-5-3 0,-3 0 0,-3-2 0,-3-1 0,-2 0 0,-2 1 0,-1-1 0,-1 0 0,1 2 0,-2-2 0,0 2 0,3 2 0,-4-3 0,2 4 0,-3-4 0,1 3 0,-3-1 0,0 1 0,-3 0 0,0-1 0,0 2 0,0-1 0,0 0 0,0 0 0,0-1 0,0-1 0,0 0 0,0 2 0,0 0 0,0 1 0,0-1 0,0 0 0,0 0 0,0-1 0,0 1 0,0 0 0,-2-1 0,-1 1 0,1 0 0,-3 1 0,1-1 0,-2-1 0,-1 1 0,2 0 0,-3 1 0,0-1 0,0 0 0,-1 0 0,1 1 0,-1 0 0,1 2 0,-2-1 0,0 0 0,-2-1 0,0 0 0,0-1 0,1 0 0,0 3 0,0 1 0,0 0 0,1 0 0,-1-2 0,0-1 0,0 0 0,-2 1 0,1-1 0,-1-1 0,1 1 0,0-1 0,0 2 0,0-1 0,1 2 0,-3 0 0,0 0 0,-1 2 0,0 0 0,0 2 0,0-1 0,2-1 0,1-3 0,1-1 0,1 0 0,0 0 0,0-2 0,0 2 0,0-1 0,-1 0 0,1 2 0,0 0 0,0 1 0,-1 0 0,-1 0 0,-1-1 0,2 3 0,-3 2 0,-2 1 0,-2 2 0,0-2 0,2 0 0,1 0 0,2-2 0,0 0 0,0 0 0,2 1 0,1-1 0,-3-1 0,2-1 0,1 0 0,1 0 0,1 0 0,-1 2 0,-4 2 0,-1 3 0,-1 2 0,-1-1 0,0 1 0,0-2 0,1-1 0,1-2 0,1-3 0,0-1 0,2-2 0,-1 1 0,-2-1 0,-1 0 0,0 1 0,-6 2 0,-2 4 0,-7 6 0,-6 4 0,2-1 0,-3 0 0,7-3 0,3-5 0,5-2 0,6-5 0,0-4 0,3-2 0,0-3 0,2 1 0,2-1 0,-1 0 0,0-1 0,-2-1 0,-1 3 0,-1-1 0,-1 1 0,-1-1 0,1-2 0,-1 0 0,0 0 0,-2 0 0,-1 0 0,-1 0 0,1 0 0,1 0 0,2 0 0,1 0 0,0 0 0,2 0 0,1 0 0,-1 0 0,-1 0 0,-1 0 0,-1 0 0,2 0 0,1 0 0,1 0 0,1 0 0,-1 0 0,-1-1 0,-2-1 0,1-2 0,-3-1 0,1 0 0,-2 0 0,-2 2 0,-4-1 0,-7-1 0,-5-3 0,-4 0 0,1 0 0,5 2 0,6-1 0,3 0 0,3 1 0,2-2 0,4 2 0,3-1 0,4 1 0,2-2 0,0-2 0,0-1 0,0 0 0,-1 2 0,0 2 0,2-1 0,-2 0 0,3 0 0,0 0 0,-1 0 0,0 0 0,1-3 0,0-1 0,0 0 0,2-1 0,-1 1 0,0 2 0,0 1 0,-3 0 0,1 4 0,1-4 0,0 4 0,-1-2 0,0 0 0,-2-1 0,2 2 0,-1 1 0,0-1 0,0 0 0,2-1 0,-3 3 0,-1-1 0,0 0 0,-2 2 0,1-2 0,-1 1 0,-1-2 0,-2-2 0,0-1 0,-2 2 0,-4 0 0,2 0 0,-1 0 0,2 0 0,-1 0 0,-1 0 0,1 1 0,-2 2 0,2 0 0,-1-3 0,8 3 0,0-6 0,9 7 0,-3-4 0,2 3 0,-1-2 0,2-1 0,-1-1 0,-1 2 0,-2-2 0,-1 0 0,-1 0 0,1-3 0,1 2 0,3 0 0,0-2 0,0 2 0,-2 1 0,0-2 0,1 0 0,-1-3 0,2-1 0,0 2 0,2 2 0,1 0 0,-2 2 0,0-2 0,-1-1 0,1-2 0,2-3 0,0-3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0,0-1 0,1-2 0,0-1 0,-2-1 0,-1 2 0,0-1 0,1 0 0,2-2 0,1 1 0,1 0 0,-1 1 0,-2 2 0,-1 1 0,-1 1 0,2 2 0,1-2 0,0 1 0,1 1 0,-2-1 0,1 2 0,-1-1 0,-1 2 0,2-2 0,-1-1 0,0 0 0,3-1 0,-3 3 0,4 0 0,-3 0 0,1 0 0,1-1 0,0-1 0,-1 1 0,1 1 0,0 0 0,-2 1 0,-1-1 0,0 0 0,1-3 0,1 3 0,2-5 0,-1 5 0,1 0 0,-2 3 0,0-1 0,1 0 0,-2-1 0,2-3 0,-3 3 0,3-4 0,-2 4 0,1-1 0,0 2 0,1 0 0,0 2 0,0 0 0,-1-1 0,-2-2 0,2 0 0,-1-2 0,-1 1 0,0 0 0,0 2 0,1-2 0,-1 1 0,1 1 0,0 0 0,1 0 0,2-2 0,-1 0 0,1 0 0,-1-2 0,-1 3 0,0-5 0,-1 4 0,-2-1 0,-1 1 0,0-1 0,0-1 0,5 1 0,-2 1 0,6 2 0,-4 2 0,-1-1 0,-2-1 0,-1-2 0,-1 0 0,0 2 0,0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5"/>
    </inkml:context>
    <inkml:brush xml:id="br0">
      <inkml:brushProperty name="width" value="0.025" units="cm"/>
      <inkml:brushProperty name="height" value="0.025" units="cm"/>
      <inkml:brushProperty name="transparency" value="204"/>
    </inkml:brush>
  </inkml:definitions>
  <inkml:trace contextRef="#ctx0" brushRef="#br0">0 0 24575,'0'5'0,"2"2"0,2 3 0,3 0 0,1 1 0,1-1 0,2-1 0,-1-1 0,2 0 0,0-1 0,2 1 0,1 1 0,-3 0 0,1-1 0,-2-1 0,-1-1 0,1-1 0,-2 0 0,2 0 0,0 1 0,-2-2 0,1 0 0,-1-1 0,0 2 0,1 0 0,1 2 0,1-1 0,0-1 0,3-1 0,2-2 0,0 0 0,2 1 0,-1 0 0,-3 1 0,0-1 0,-1 2 0,-2 1 0,0-1 0,0 0 0,-1-3 0,-1 1 0,0-1 0,0 1 0,0 2 0,2-2 0,-1 0 0,3 2 0,1-2 0,-1 1 0,0-1 0,-1-1 0,2 3 0,2-2 0,-1-1 0,1 0 0,2-2 0,-1 3 0,1-1 0,1 1 0,1 1 0,1-1 0,-3 0 0,0 1 0,-2-1 0,-2 2 0,1 0 0,0-3 0,-1 0 0,-1-2 0,-3 0 0,-3 2 0,1 1 0,1 0 0,3-1 0,0 0 0,-1 0 0,-1 1 0,-1-2 0,-1-1 0,-1 0 0,1 2 0,2 1 0,-3-1 0,2 0 0,-4 0 0,1 1 0,1-1 0,-1 1 0,-1-2 0,0 2 0,1-1 0,2 1 0,1-3 0,0 0 0,-1 0 0,-2 0 0,0 0 0,-1 0 0,0 0 0,0 0 0,0 0 0,-1 0 0,0 0 0,1 0 0,-1 0 0,1 2 0,-1 0 0,1 1 0,-1 1 0,0-2 0,-1 1 0,1 0 0,0-1 0,-1 1 0,0-1 0,0 0 0,-1 2 0,2-1 0,1 0 0,-1 1 0,1-1 0,-2 1 0,1-1 0,-1 1 0,0-1 0,0 4 0,0-4 0,1 2 0,-2-3 0,1 0 0,-1 2 0,0-1 0,1 0 0,-1 1 0,0-1 0,0 2 0,1-3 0,1 5 0,-2-6 0,2 7 0,-1-7 0,1 5 0,-1-4 0,0 1 0,1 0 0,0-1 0,0 1 0,0 0 0,-2 0 0,1-1 0,0 0 0,0-2 0,1 0 0,-1 4 0,1-3 0,0 5 0,2-3 0,-2-1 0,3 0 0,-4 0 0,2 1 0,1-1 0,-2-1 0,2-1 0,-1 2 0,0 0 0,2 1 0,-1-1 0,0 0 0,-1 1 0,-1-1 0,1 2 0,0-1 0,0-1 0,-1 2 0,1-1 0,0 0 0,0-1 0,0-2 0,-1 5 0,0-4 0,1 3 0,0-4 0,3 0 0,0 0 0,0 0 0,1 0 0,-1 0 0,0 0 0,-1 1 0,0 1 0,0 0 0,0 0 0,0 0 0,-1 1 0,1-1 0,0 2 0,1-1 0,0-1 0,2 2 0,2-2 0,-2 1 0,2 2 0,1 0 0,1 0 0,2-1 0,-3 0 0,2 0 0,-2-2 0,0 1 0,-1-1 0,-3 0 0,0 1 0,-2 0 0,1-1 0,0 2 0,0-1 0,0-1 0,-1 0 0,1 1 0,-1 0 0,0-1 0,0 1 0,-2-2 0,-1 2 0,-2-1 0,-1 0 0,0-2 0,0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6"/>
    </inkml:context>
    <inkml:brush xml:id="br0">
      <inkml:brushProperty name="width" value="0.025" units="cm"/>
      <inkml:brushProperty name="height" value="0.025" units="cm"/>
      <inkml:brushProperty name="transparency" value="204"/>
    </inkml:brush>
  </inkml:definitions>
  <inkml:trace contextRef="#ctx0" brushRef="#br0">1128 0 24575,'6'0'0,"-2"0"0,2 0 0,-2 0 0,0 0 0,0 0 0,0 0 0,0 0 0,1 0 0,-1 0 0,0 0 0,0 0 0,0 0 0,0 0 0,-1 1 0,1 1 0,-2 1 0,3-2 0,-1 0 0,1-1 0,-1 0 0,-2 1 0,5 2 0,-3-1 0,3-1 0,-4-1 0,1 0 0,0 0 0,0 0 0,0 2 0,3 0 0,-4 0 0,4 0 0,-3-2 0,0 0 0,1 0 0,-1 0 0,1 0 0,-1 2 0,0 0 0,2 1 0,-1-2 0,1-1 0,-2 0 0,0 0 0,1 0 0,-1 0 0,0 2 0,-1 0 0,1 0 0,-2 0 0,2-2 0,1 0 0,-1 0 0,0 5 0,0-4 0,3 3 0,-1-4 0,0 1 0,-1 1 0,0 0 0,0 0 0,0-1 0,1 0 0,0 1 0,0 1 0,-1-1 0,0 0 0,0-2 0,-1 0 0,0 0 0,1 1 0,2 2 0,-2-2 0,2 2 0,-3-3 0,1 0 0,-1 0 0,1 2 0,0 1 0,1-1 0,0 0 0,0-2 0,0 0 0,-1 2 0,0 0 0,0 0 0,0 0 0,1-1 0,-1 1 0,2 0 0,1 1 0,1-1 0,0-1 0,-2 0 0,1 1 0,0 0 0,0 0 0,-1-1 0,0-1 0,0 0 0,0 1 0,3 2 0,-4-1 0,3 0 0,-4-2 0,2 2 0,4 1 0,-5-1 0,4 1 0,-4-3 0,0 0 0,4 4 0,-4-2 0,3 3 0,-4-3 0,1 0 0,1 0 0,-1 0 0,3 1 0,-1-1 0,0 0 0,1-2 0,-2 2 0,0 1 0,1 0 0,1 0 0,-1 0 0,-1-1 0,0 3 0,2-2 0,-4 0 0,4 2 0,-3-2 0,2 1 0,0 1 0,0-1 0,-1 1 0,-1-1 0,1 2 0,3 0 0,-4-1 0,5 1 0,-6-3 0,1 1 0,1 1 0,0 1 0,2 0 0,0-1 0,1 0 0,0 0 0,-3-1 0,-1 1 0,1-1 0,0 2 0,2 0 0,0 0 0,1 1 0,1-1 0,-1 0 0,2 0 0,-2-1 0,-1 2 0,1-1 0,0-1 0,2 1 0,1 0 0,0 1 0,-1 0 0,-2 0 0,2 0 0,2-1 0,3-1 0,0 0 0,-4 1 0,0 2 0,2 0 0,3 1 0,2 1 0,3-1 0,0 1 0,1 0 0,0 0 0,0 0 0,-1-2 0,0-1 0,-1-1 0,-2-1 0,-1 2 0,-2 0 0,-1-1 0,-2 1 0,0-1 0,0 0 0,0 0 0,0-1 0,-1 0 0,0 0 0,2-1 0,-1 1 0,1-1 0,-1 0 0,-3 1 0,-1 0 0,-1 0 0,2-1 0,2-1 0,2 1 0,0-1 0,2 1 0,-2 0 0,-1 0 0,0 0 0,1 1 0,3 1 0,6-1 0,9 1 0,9 0 0,7-1 0,0-2 0,-2 0 0,-5 0 0,-9-1 0,-5 1 0,-4 0 0,-1-1 0,0 1 0,1-2 0,-2-1 0,-2 0 0,0 0 0,-2 0 0,-1 0 0,-2 0 0,-4 0 0,-1 0 0,2 0 0,0 0 0,2 0 0,-2 0 0,0 0 0,-3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7"/>
    </inkml:context>
    <inkml:brush xml:id="br0">
      <inkml:brushProperty name="width" value="0.025" units="cm"/>
      <inkml:brushProperty name="height" value="0.025" units="cm"/>
      <inkml:brushProperty name="transparency" value="204"/>
    </inkml:brush>
  </inkml:definitions>
  <inkml:trace contextRef="#ctx0" brushRef="#br0">887 600 24575,'-7'-4'0,"2"1"0,-1-2 0,2 0 0,-1 1 0,0 1 0,1 3 0,-1-1 0,-1-2 0,-1-1 0,-1-1 0,3 2 0,-1 1 0,2-2 0,1 0 0,0 0 0,1 2 0,-2 2 0,-1 0 0,1-2 0,-3-1 0,-2-1 0,-1-1 0,1 0 0,2 1 0,3 2 0,0 0 0,-6-3 0,4 3 0,-5-6 0,6 4 0,-1 0 0,1-1 0,0 2 0,-1 0 0,1 0 0,0 1 0,0 0 0,-1-1 0,1 1 0,-4-1 0,5 1 0,-6 0 0,5 2 0,-1 0 0,2-1 0,0-1 0,0-1 0,0-1 0,-2-5 0,-1-1 0,0 0 0,1 2 0,1 5 0,-1-1 0,1 1 0,-1 2 0,1 0 0,-1 0 0,-1-1 0,-1-1 0,0-2 0,-1 1 0,-1 0 0,1 1 0,0-2 0,0-1 0,-1 1 0,-6-6 0,-6-4 0,-2-3 0,0-2 0,3 2 0,2 3 0,1 2 0,-2 3 0,0 0 0,1-2 0,13 8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0"/>
    </inkml:context>
    <inkml:brush xml:id="br0">
      <inkml:brushProperty name="width" value="0.025" units="cm"/>
      <inkml:brushProperty name="height" value="0.025" units="cm"/>
      <inkml:brushProperty name="transparency" value="204"/>
    </inkml:brush>
  </inkml:definitions>
  <inkml:trace contextRef="#ctx0" brushRef="#br0">0 198 24575,'20'8'0,"0"0"0,1 3 0,-1 0 0,1 3 0,1 0 0,-1 0 0,-1 0 0,0-3 0,0 0 0,0-2 0,-4-1 0,-4 0 0,-2 1 0,0 2 0,0 0 0,1 1 0,-2-1 0,-1 0 0,0 4 0,0-1 0,0 3 0,0-1 0,0-2 0,1 0 0,1-2 0,-2 0 0,-2 0 0,-1 1 0,-1-1 0,1 0 0,-1 0 0,1 1 0,2 1 0,-2 1 0,3 1 0,0 0 0,-1 0 0,-1 0 0,-1-1 0,-2 0 0,2 0 0,0 1 0,1 2 0,1 3 0,-1 0 0,-1-1 0,0 1 0,-1-1 0,-1 1 0,2 1 0,-2 3 0,0 7 0,1 5 0,-1 4 0,0 1 0,3-2 0,-2-1 0,-1-1 0,0-5 0,-2-4 0,1-4 0,1-5 0,0 1 0,-1-1 0,-2 4 0,0 1 0,0 0 0,3-1 0,0-3 0,0-2 0,0-1 0,-3-1 0,0-2 0,1 1 0,2 2 0,3 1 0,-1-1 0,2-1 0,-1-2 0,-2 0 0,1 0 0,1 0 0,1 0 0,1 1 0,0 0 0,-1-3 0,0 2 0,1-2 0,2 1 0,0 1 0,2-1 0,-2 2 0,-1-1 0,-1-1 0,-2-2 0,2 0 0,-2 0 0,1-1 0,1 0 0,0 0 0,1 1 0,-2 1 0,1-1 0,0 0 0,1 1 0,2 0 0,-2 1 0,-1 0 0,0 1 0,0 0 0,0-1 0,1 0 0,0-1 0,1 0 0,1-1 0,4 2 0,2 1 0,4 1 0,2 1 0,1 1 0,-3 1 0,0 0 0,-2-1 0,-1-2 0,0-3 0,0-3 0,0-1 0,0-1 0,-2-1 0,-2 0 0,-1-3 0,0 0 0,1-1 0,-1 1 0,-2-1 0,0-1 0,0 0 0,1-2 0,3 0 0,4 0 0,1 2 0,1 2 0,-4 1 0,-2 1 0,-1 0 0,0-1 0,0 0 0,0 0 0,-2 2 0,0 1 0,1 3 0,-1 1 0,0-1 0,2-1 0,0-2 0,1-2 0,0 1 0,-2 2 0,-1 1 0,-3 0 0,-4 0 0,-3 0 0,-2 0 0,-1-1 0,-4-2 0,-4 1 0,-3-1 0,0 1 0,2-3 0,1-3 0,1 1 0,0-1 0,-1 3 0,-3 2 0,-2-1 0,1 1 0,1-2 0,1-3 0,2 1 0,-1-2 0,0 1 0,-1 1 0,-2 1 0,0-1 0,-2-1 0,3 1 0,-2 0 0,0-1 0,-2 0 0,-2-1 0,1-1 0,-3 0 0,0 0 0,-2 0 0,-2 0 0,1 0 0,-1 0 0,1 0 0,0 0 0,-1 0 0,1 0 0,0 0 0,-1 0 0,1-2 0,-1-3 0,1-3 0,0-2 0,-1 0 0,1-1 0,2-2 0,1 0 0,0-2 0,-5-1 0,-6 1 0,-2-2 0,-3-2 0,3 1 0,4-1 0,-2 0 0,1 0 0,1-1 0,1 3 0,4 4 0,1 3 0,-1 0 0,2 0 0,-2 0 0,0 0 0,-3 0 0,-4 2 0,-1 0 0,-2 0 0,2-1 0,1 1 0,4 0 0,2 3 0,1 0 0,-4 0 0,-9-1 0,16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8"/>
    </inkml:context>
    <inkml:brush xml:id="br0">
      <inkml:brushProperty name="width" value="0.025" units="cm"/>
      <inkml:brushProperty name="height" value="0.025" units="cm"/>
      <inkml:brushProperty name="transparency" value="204"/>
    </inkml:brush>
  </inkml:definitions>
  <inkml:trace contextRef="#ctx0" brushRef="#br0">1299 73 24575,'8'5'0,"0"0"0,1-1 0,0-1 0,-1 1 0,2 2 0,0 0 0,1 0 0,-1-2 0,-1-2 0,-2-1 0,-1-1 0,1 2 0,2 4 0,-3-3 0,2 2 0,-4-3 0,0 0 0,-2 2 0,2 0 0,0-2 0,0-1 0,2 0 0,-2 1 0,1 0 0,0 4 0,0-4 0,1 1 0,-1-1 0,0 0 0,-1 0 0,1 0 0,-1-1 0,1 0 0,0 2 0,-1-1 0,1 2 0,2 1 0,0 2 0,4 0 0,-4-2 0,1-1 0,-4-2 0,2 2 0,2 0 0,-1 0 0,-1 0 0,-1 1 0,1-1 0,2 2 0,1 0 0,0 0 0,-1-1 0,-1-1 0,0 0 0,0-1 0,0 1 0,-1 0 0,-1 1 0,0 0 0,0-1 0,0 1 0,1-3 0,-1 0 0,-1 0 0,1 0 0,0 0 0,0 0 0,1 0 0,-1 0 0,1 1 0,1 1 0,2 0 0,-2 1 0,0-2 0,0 0 0,-3-1 0,1 0 0,1 0 0,-1 0 0,5 0 0,-5 0 0,4 3 0,-4-2 0,0 2 0,0-1 0,1-1 0,-1 1 0,1-2 0,-1 0 0,0 1 0,1-1 0,-1 1 0,3 1 0,-4-1 0,6 2 0,-7-2 0,5 1 0,-3-1 0,1 1 0,-1 0 0,1 0 0,2 0 0,-2-1 0,3 0 0,-1 0 0,0 1 0,2 0 0,-1 1 0,0-1 0,0 1 0,0 0 0,0 0 0,-1-1 0,-3 0 0,2 0 0,1 1 0,2 0 0,1-1 0,-1-1 0,-1 2 0,0-1 0,-1 0 0,0 1 0,1-1 0,0 0 0,1 1 0,-1-1 0,0 0 0,0 0 0,-2 0 0,2 0 0,-3 0 0,3 0 0,-4-2 0,2 0 0,-1 1 0,1-1 0,-1 2 0,0-1 0,1-1 0,-1 1 0,1-2 0,-1 1 0,0 0 0,2 1 0,0 0 0,1 0 0,-2-1 0,0 0 0,0-2 0,0 2 0,2 0 0,0 1 0,2-2 0,0 1 0,1 1 0,0 0 0,0-1 0,-1-1 0,0 1 0,1 1 0,1-1 0,3 0 0,-1 1 0,2 0 0,-1-1 0,-2-1 0,1 1 0,-2 1 0,-1-1 0,0 0 0,0 0 0,1 0 0,0 0 0,0 0 0,2-2 0,-1 2 0,-1 0 0,0 0 0,-1 0 0,1-2 0,0 0 0,-3 2 0,2 1 0,-2-1 0,1 1 0,1-3 0,-2 0 0,0 0 0,0 0 0,0 1 0,0 2 0,-1-1 0,1 0 0,0-2 0,1 0 0,-2 0 0,0 2 0,0 1 0,0-1 0,4-1 0,-4-1 0,4 2 0,-6 1 0,2-1 0,-1 0 0,0-1 0,-1 1 0,0 0 0,0 0 0,1-1 0,0-1 0,-1 0 0,1 2 0,0 1 0,1-1 0,-1 0 0,-1-1 0,-1 2 0,-2-1 0,2-1 0,0-1 0,5 0 0,-5 1 0,5 1 0,-6 0 0,0 1 0,3 0 0,-4-1 0,3 5 0,-3-6 0,0 4 0,-2-3 0,3 0 0,0 1 0,0 0 0,0-1 0,-1 1 0,-1-1 0,0 0 0,1 5 0,-1-5 0,2 4 0,-2-4 0,1 0 0,1 0 0,-1 0 0,0 1 0,-2 1 0,3 0 0,-2-1 0,5 3 0,-4-4 0,1 4 0,0-4 0,0 1 0,0-1 0,-1 0 0,0 0 0,0 0 0,1-1 0,1 0 0,0 1 0,-1 1 0,1 1 0,-2-1 0,2-1 0,0 0 0,-1-1 0,1 0 0,-1 1 0,1 0 0,1 0 0,0 0 0,1 1 0,0-1 0,0 1 0,1 0 0,0 0 0,0 1 0,1-1 0,-2-1 0,3 3 0,-3-3 0,3 3 0,-4-3 0,2 1 0,1-2 0,0 0 0,1 0 0,1 1 0,-1 0 0,0 0 0,-1-1 0,1 1 0,-1 0 0,-1 0 0,0 0 0,0-1 0,-1 0 0,3 2 0,-5-2 0,4 2 0,-6-3 0,2 0 0,-1 1 0,0 2 0,0 0 0,0-1 0,2-1 0,0-1 0,0 0 0,-1 2 0,1 0 0,-2 0 0,0-1 0,1-1 0,-1 3 0,1-1 0,1 1 0,-1-1 0,0-2 0,-1 1 0,0 1 0,1 0 0,-1 0 0,0-1 0,0-1 0,-1 0 0,1 0 0,-1 1 0,5 2 0,-3-1 0,3 2 0,-5-4 0,2 0 0,-1 0 0,1 1 0,0 1 0,0 0 0,1 0 0,4 3 0,-5-4 0,4 3 0,-3-2 0,2 1 0,0-1 0,-1 0 0,0-1 0,-1 1 0,0 1 0,-1-1 0,0 0 0,1-2 0,-1 2 0,0 0 0,3 1 0,-3-1 0,4-1 0,-5-1 0,2 0 0,0 0 0,0 0 0,0 0 0,-1 1 0,0 1 0,1 1 0,1-2 0,1-1 0,2 1 0,1 1 0,-1 0 0,0 0 0,-2 0 0,-1-2 0,-2 0 0,1 0 0,-1 0 0,0 1 0,1 1 0,0 1 0,1-1 0,1-2 0,0 0 0,0 0 0,-2 0 0,0 0 0,-1 0 0,1 1 0,-1 1 0,1 0 0,0 0 0,-2-1 0,1-1 0,-2 0 0,1 0 0,-1 2 0,2 1 0,0 0 0,0-1 0,1-1 0,-1 1 0,-1 1 0,0 0 0,1-2 0,0-1 0,3 3 0,-4-1 0,3 1 0,-4-3 0,0 0 0,1 0 0,-1 0 0,1 0 0,0 2 0,1 1 0,1-1 0,-1 1 0,0-3 0,-1 0 0,0 4 0,-1-3 0,0 3 0,1-2 0,0 0 0,0 0 0,1 1 0,-2-1 0,0 0 0,1 0 0,-3-1 0,1 1 0,0 0 0,1 0 0,2-2 0,0 0 0,-1 2 0,0-1 0,-1 2 0,1-2 0,-1 1 0,2 0 0,-1 0 0,0 1 0,0-1 0,1 1 0,-2-2 0,1 0 0,2 1 0,0 1 0,0 2 0,1 0 0,0-2 0,-2 1 0,1-2 0,0 1 0,-1-1 0,1 0 0,-2 0 0,1 0 0,0 1 0,1-1 0,-1 1 0,1 0 0,-1-1 0,1 0 0,-1 0 0,0 1 0,0 0 0,0-1 0,0 1 0,1-1 0,-1 0 0,0 0 0,-2 1 0,3 0 0,-3-1 0,4 0 0,-3-2 0,5 3 0,-5-1 0,5 2 0,-5-2 0,1 1 0,-2-1 0,1 1 0,0-1 0,0 0 0,0 0 0,3 0 0,-3 0 0,2 0 0,-3-2 0,0 2 0,0 0 0,1 0 0,-1 0 0,0 0 0,4 1 0,-3-2 0,3 3 0,-1-1 0,-2-1 0,4 2 0,-4-1 0,1 0 0,-1 0 0,1-1 0,0 0 0,0 0 0,0-1 0,-1 1 0,-1 0 0,1 0 0,-1 0 0,1 0 0,0 1 0,1 0 0,0 1 0,1-1 0,-1-2 0,0 2 0,0 0 0,-1 1 0,0 0 0,0-2 0,1 0 0,4 2 0,-5-1 0,5 2 0,-5-1 0,4 0 0,-4-2 0,3 2 0,-4-2 0,2 0 0,0 0 0,-1 0 0,1 1 0,1 2 0,0-1 0,-1-1 0,1 0 0,1 0 0,0 1 0,2-1 0,-2 0 0,0 0 0,0 0 0,-3 1 0,0-1 0,2 0 0,-1 1 0,3 1 0,-2-1 0,0 1 0,-1-1 0,-1 0 0,2 0 0,1 0 0,0 0 0,1 1 0,-2-1 0,-1-2 0,-1 2 0,0-2 0,-1 1 0,1-1 0,-1 2 0,0-2 0,3 5 0,-2-4 0,1-1 0,0 1 0,-1 1 0,4 2 0,-3-3 0,2 1 0,-4-1 0,2-1 0,1 2 0,0 0 0,2 1 0,0-1 0,0 0 0,0 0 0,-1-1 0,1 2 0,2 0 0,0 0 0,1 0 0,-2-2 0,-1-1 0,-1 1 0,-2 0 0,0-1 0,0 0 0,2 0 0,0 1 0,-1-1 0,1 0 0,-1 0 0,0 0 0,3 0 0,-4 0 0,3 0 0,-4 1 0,1-1 0,1 0 0,-1-2 0,1 0 0,0 3 0,1-1 0,2 1 0,2-1 0,0-2 0,0 0 0,-1 2 0,1 1 0,1 0 0,1-1 0,1 0 0,0 1 0,-2 0 0,1-1 0,-3 0 0,0 0 0,-1 0 0,0 0 0,0-2 0,2 0 0,0 0 0,-1 0 0,-1 0 0,-1 0 0,-1 0 0,1 0 0,1 0 0,0 0 0,-1 0 0,-1 0 0,-1 0 0,-1 0 0,0 0 0,0 0 0,2 0 0,1 0 0,2 0 0,3 0 0,0 0 0,0 0 0,-1 0 0,1 0 0,-6 0 0,2 0 0,-5 0 0,1 0 0,1 0 0,-1 0 0,0 0 0,1 0 0,1 0 0,1 0 0,2 0 0,1 0 0,0 0 0,-1 0 0,-3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9"/>
    </inkml:context>
    <inkml:brush xml:id="br0">
      <inkml:brushProperty name="width" value="0.025" units="cm"/>
      <inkml:brushProperty name="height" value="0.025" units="cm"/>
      <inkml:brushProperty name="transparency" value="204"/>
    </inkml:brush>
  </inkml:definitions>
  <inkml:trace contextRef="#ctx0" brushRef="#br0">697 1 24575,'13'2'0,"2"3"0,-1 3 0,0-1 0,1-1 0,-3-2 0,-2 0 0,-1 1 0,-1 1 0,0-2 0,1 0 0,-1-2 0,-1-2 0,-2 2 0,1 0 0,-1 0 0,1 0 0,1 0 0,-3 0 0,1 1 0,-2 1 0,1-1 0,1 4 0,-2-4 0,3 2 0,-1-3 0,1 0 0,-1 0 0,0 0 0,0 1 0,-1-1 0,0 0 0,0 1 0,0 0 0,0 1 0,0-1 0,1-1 0,0 0 0,0 1 0,0-1 0,-2 2 0,4-1 0,-5 1 0,3-1 0,-3 0 0,2-2 0,2 1 0,2 2 0,-1 0 0,-1 2 0,-1-1 0,3 0 0,1 1 0,2 1 0,-2-2 0,0 2 0,-1-2 0,-1-1 0,1 2 0,0-2 0,0 1 0,1-1 0,-1-1 0,-2 0 0,4 3 0,-5-3 0,6 3 0,-5-3 0,2 1 0,-1-2 0,-1 1 0,0 0 0,1-1 0,0 1 0,0 0 0,-1 2 0,3-1 0,-4-1 0,4 2 0,-3-3 0,1 2 0,-1 0 0,1-1 0,-1 0 0,-1 1 0,0-1 0,1 1 0,1-1 0,0 0 0,0 0 0,1 1 0,0 0 0,0 1 0,0-1 0,0-1 0,-1 1 0,0 0 0,0 0 0,1 1 0,2-1 0,-2 1 0,0 0 0,-2-1 0,2 1 0,0-1 0,0 1 0,1 0 0,-1 0 0,1 1 0,1-1 0,-3 2 0,2-1 0,-1 0 0,0-1 0,0-1 0,-3 0 0,1 0 0,0 0 0,-1 0 0,2 1 0,-3 0 0,0 0 0,0-1 0,-1-1 0,0 0 0,0 1 0,-1 0 0,2-1 0,0 1 0,-1 0 0,4 0 0,-4-1 0,4 1 0,-3-2 0,0 4 0,1-3 0,-1 5 0,-1-4 0,1-1 0,-1 1 0,1-1 0,-1-1 0,0 0 0,-1 1 0,0-1 0,0 0 0,0 0 0,0 2 0,4 0 0,-5 1 0,6-1 0,-5 3 0,0-3 0,0 2 0,0-4 0,0 4 0,1-3 0,-1 3 0,-2-3 0,0 1 0,0-1 0,0 1 0,0 0 0,0 1 0,0-1 0,0 1 0,0 0 0,0 0 0,0 1 0,0-2 0,0 0 0,0 0 0,0 0 0,0-1 0,0 1 0,0-1 0,0 1 0,0 1 0,0 0 0,0 0 0,0-1 0,0-1 0,0 1 0,0 0 0,0-1 0,0 1 0,0 1 0,0 1 0,0 0 0,0-1 0,0 1 0,0-1 0,0 0 0,0-1 0,0 1 0,0 1 0,0 0 0,0-1 0,0 0 0,0-1 0,0 0 0,0 0 0,0 1 0,0 0 0,0 0 0,0 0 0,0-1 0,0-1 0,0 1 0,-2 0 0,-1 1 0,1 0 0,0 0 0,0-1 0,0 0 0,-1 1 0,1 0 0,1 0 0,-1-1 0,-2 0 0,1 0 0,-1 0 0,1 2 0,1-1 0,0 0 0,2-1 0,0 0 0,0-1 0,0 1 0,0 2 0,0-1 0,0 1 0,0-1 0,0-1 0,0 1 0,0-1 0,0 1 0,0 0 0,0 1 0,0 0 0,0 0 0,0 0 0,-2 0 0,0-1 0,-1 1 0,1-1 0,1 1 0,1 0 0,0-1 0,0 2 0,0-2 0,0 0 0,0-1 0,0 0 0,0 0 0,0 0 0,0 2 0,0-1 0,0 1 0,0-1 0,0 0 0,0-1 0,0 1 0,0 0 0,0 0 0,0 1 0,0 1 0,0-1 0,0 0 0,0 0 0,0 1 0,0 2 0,0-4 0,0 3 0,0-3 0,0 0 0,0 1 0,0 0 0,0 1 0,0-1 0,0-1 0,0 0 0,0 1 0,0-1 0,0 1 0,0 0 0,0-1 0,0 0 0,0 0 0,0 0 0,1-1 0,1 0 0,1 0 0,-1 1 0,-1 0 0,-1 1 0,0 0 0,0-2 0,0-1 0,0 1 0,0-1 0,0 1 0,0 0 0,0 0 0,0 0 0,0-1 0,0 2 0,0 0 0,0 1 0,0 0 0,0-1 0,0-1 0,0 0 0,1 1 0,2-1 0,-1 1 0,0-1 0,-1 0 0,-1 0 0,0 0 0,0 1 0,0-1 0,0 1 0,0 0 0,0 0 0,0 0 0,0 1 0,0-1 0,0 0 0,0-1 0,0 1 0,0-1 0,0 1 0,0 1 0,0-1 0,0 0 0,0 0 0,0-1 0,0 0 0,0 1 0,0 0 0,0 0 0,0 0 0,0 0 0,0 0 0,0 0 0,2 1 0,1-1 0,0 1 0,-1 0 0,-1 0 0,-1-1 0,0 1 0,0 0 0,0 1 0,0-1 0,0 0 0,0-1 0,0 0 0,2 0 0,1 0 0,-1 2 0,0 0 0,-2 1 0,0-2 0,0 0 0,0-1 0,0 1 0,0-1 0,0 1 0,0-1 0,0 0 0,0 0 0,0 1 0,0 0 0,0 0 0,0-1 0,0-1 0,0 0 0,0 0 0,0 1 0,0 0 0,0 2 0,0-2 0,0 0 0,0-1 0,0 0 0,0 0 0,0 1 0,0 0 0,0 0 0,0 0 0,0 0 0,0 0 0,0-1 0,0 1 0,0 0 0,0 0 0,0-1 0,0 0 0,0 1 0,-3 0 0,0 1 0,-2 0 0,0 1 0,0 0 0,0-1 0,2 1 0,-2-2 0,0 1 0,0-1 0,-2-1 0,2 1 0,0 0 0,1 0 0,0 0 0,1 0 0,0 0 0,-2-1 0,0 2 0,-1-2 0,1 3 0,1-3 0,-1 3 0,2-4 0,-4 2 0,6-2 0,-7 2 0,6-1 0,-2 0 0,-2 2 0,4-1 0,-2 1 0,1-2 0,-1 0 0,-1 0 0,-1 1 0,0 0 0,0 1 0,-1 1 0,1-1 0,-2 1 0,1-1 0,0 0 0,1 0 0,-1 0 0,0 0 0,-1 0 0,-1 0 0,0 0 0,0 2 0,0-1 0,1 0 0,0 2 0,-1-1 0,0-1 0,-1-1 0,-1 0 0,-1 0 0,0 2 0,1 0 0,-1 0 0,0-1 0,-3 2 0,-3 1 0,-2-2 0,-4 3 0,-5 3 0,-6 4 0,-4 5 0,-8 4 0,-10 11 0,-13 12 0,28-21 0,-1 1 0,-3 4 0,-1 0 0,6-6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0"/>
    </inkml:context>
    <inkml:brush xml:id="br0">
      <inkml:brushProperty name="width" value="0.025" units="cm"/>
      <inkml:brushProperty name="height" value="0.025" units="cm"/>
      <inkml:brushProperty name="transparency" value="204"/>
    </inkml:brush>
  </inkml:definitions>
  <inkml:trace contextRef="#ctx0" brushRef="#br0">381 15 24575,'3'1'0,"6"3"0,-1 0 0,0 0 0,2 1 0,-4-3 0,2 0 0,-3-2 0,0 1 0,0 1 0,0 0 0,0 0 0,1 1 0,-1 0 0,0 0 0,1 1 0,3-2 0,0 2 0,-1 0 0,0-2 0,-2 0 0,-1-2 0,0 2 0,-1 1 0,1 2 0,1-1 0,1-1 0,0 0 0,-2-1 0,1 0 0,-1-1 0,1 4 0,-1-4 0,-1 4 0,-1-3 0,2 2 0,3 1 0,-2-1 0,4-2 0,-6-2 0,1 2 0,-1 0 0,1 2 0,0-1 0,0-1 0,0 0 0,0-1 0,-1 0 0,0 1 0,0 0 0,0 2 0,1-2 0,0 0 0,-1 0 0,-1-1 0,4 2 0,-4-1 0,4 2 0,-3-1 0,1 2 0,0 0 0,1-1 0,0 1 0,0-2 0,1 1 0,-1 2 0,-1-3 0,1 4 0,0-2 0,3 2 0,1 2 0,2-1 0,-1-1 0,-1-1 0,-3 1 0,0-1 0,-1 1 0,1-2 0,-2-1 0,0 0 0,2-2 0,-2 1 0,-1-1 0,0 0 0,-1 2 0,2 0 0,0 1 0,0-1 0,0-1 0,0 0 0,0-1 0,0 2 0,-3 0 0,1 1 0,0 0 0,5 0 0,-3-1 0,3 1 0,-4-2 0,0 2 0,0-1 0,0 0 0,0-1 0,1 0 0,-1 1 0,-1-1 0,-1 1 0,1 1 0,-1-1 0,-1 2 0,-1-2 0,2 1 0,1-1 0,1 1 0,0-1 0,-2 0 0,0 1 0,0 0 0,-1 1 0,-1-1 0,0 0 0,2-1 0,1-1 0,-1 0 0,0 0 0,-2 1 0,0 0 0,3 1 0,0-1 0,0 2 0,-1 2 0,-2-2 0,0 3 0,0-4 0,0 1 0,0 1 0,0 0 0,0-2 0,0-1 0,0 1 0,0-1 0,0 2 0,0 0 0,0 0 0,0-1 0,0 0 0,0-1 0,0 2 0,0 0 0,0 0 0,0 0 0,0 0 0,1-1 0,1-1 0,1 2 0,-1-1 0,-1 0 0,-1 1 0,1-1 0,1 0 0,0 1 0,1 0 0,-2 0 0,0 0 0,2-1 0,0 5 0,-1-5 0,0 4 0,-1-5 0,2 5 0,-1-4 0,1 4 0,-3-4 0,0 1 0,1 1 0,2 0 0,0 0 0,0 0 0,-2 1 0,-1-1 0,0 0 0,0-1 0,0 1 0,3 0 0,-1 0 0,1 0 0,-1 0 0,-2-1 0,2-1 0,1 1 0,0 0 0,-1 1 0,-1 1 0,-1-1 0,2 0 0,1 0 0,0 0 0,0 0 0,-3 1 0,0-1 0,0 1 0,0 1 0,0 0 0,0-1 0,0 1 0,0 0 0,0 0 0,0 0 0,0-1 0,0 0 0,0-1 0,0 1 0,0-1 0,0 2 0,0 0 0,0 0 0,0 1 0,0-1 0,0 1 0,0 0 0,0 3 0,0 0 0,0 1 0,0-1 0,0-3 0,0 1 0,0-1 0,0 1 0,0-2 0,0-1 0,0 0 0,0-1 0,0 0 0,0 1 0,0-3 0,0 1 0,0-1 0,0 1 0,0-1 0,0 0 0,0 0 0,0 0 0,0 0 0,0 0 0,0 1 0,0 1 0,0-1 0,0 0 0,0 1 0,0-1 0,0 1 0,0 0 0,0 0 0,0-1 0,0 0 0,0 0 0,0 1 0,0-2 0,0 1 0,0 2 0,0-3 0,-2 3 0,-1-2 0,1-1 0,-3 2 0,2-1 0,1-2 0,-4 4 0,3-3 0,0 1 0,1 0 0,2 1 0,-3-1 0,-1 0 0,-1-1 0,-1-1 0,1 2 0,1 0 0,-1 0 0,0 0 0,0-1 0,-2 0 0,1 4 0,0-4 0,-1 5 0,3-6 0,-2 2 0,1 0 0,-1-1 0,0 1 0,-1 1 0,0 1 0,0 0 0,0-3 0,-1 1 0,1 0 0,-1 1 0,1 2 0,0-2 0,0 0 0,1-2 0,-1 0 0,-1 0 0,0 2 0,0 1 0,-1 1 0,-1 0 0,0-1 0,-2 1 0,4-4 0,-1 2 0,4-2 0,-3 1 0,0 0 0,-1-1 0,-1 1 0,-1-2 0,0 1 0,-2 1 0,2-1 0,0 2 0,-2-1 0,-1 1 0,-1 1 0,-1 1 0,3 1 0,1-1 0,0 0 0,-2-1 0,-1-1 0,-1 2 0,-3 0 0,1 2 0,2-1 0,-1 0 0,0 0 0,0-3 0,-1 1 0,-1 1 0,1 0 0,-1 0 0,2 1 0,14-9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1"/>
    </inkml:context>
    <inkml:brush xml:id="br0">
      <inkml:brushProperty name="width" value="0.025" units="cm"/>
      <inkml:brushProperty name="height" value="0.025" units="cm"/>
      <inkml:brushProperty name="transparency" value="204"/>
    </inkml:brush>
  </inkml:definitions>
  <inkml:trace contextRef="#ctx0" brushRef="#br0">568 57 24575,'2'1'0,"8"4"0,1-1 0,2 0 0,-1 1 0,0-2 0,-3 1 0,0 1 0,-1 0 0,0 1 0,-2-1 0,0-2 0,0 1 0,1-1 0,-1 1 0,1 1 0,2 0 0,-3 0 0,3 0 0,-5-2 0,2 1 0,-1 1 0,2 0 0,0 1 0,1 1 0,1 0 0,1 0 0,-3 1 0,1 0 0,0 1 0,-2 0 0,0-2 0,-1 0 0,-2-1 0,4 4 0,-4-3 0,1 3 0,-4-4 0,0 2 0,2 1 0,1 2 0,0-4 0,0 3 0,-2-5 0,2 3 0,-1 0 0,1 0 0,-3-1 0,0 1 0,0 0 0,0-1 0,0 0 0,2-2 0,0 1 0,1 1 0,-1 1 0,-1 2 0,-1-1 0,0 2 0,0 1 0,0 3 0,0 0 0,0 2 0,0-2 0,0 1 0,0-2 0,0-2 0,0 0 0,0-2 0,0 2 0,0 1 0,0 2 0,0 0 0,0 1 0,0-2 0,0 0 0,0-2 0,0-1 0,0-2 0,0 0 0,0 2 0,0 1 0,0 3 0,0 3 0,0 2 0,0 4 0,0 4 0,0 1 0,0-2 0,0-4 0,0-2 0,0-2 0,0-1 0,0-3 0,-3-3 0,-2 2 0,-4 0 0,-2 1 0,-2 2 0,0-1 0,0-2 0,-1-2 0,-1-3 0,0-2 0,-2-1 0,1 1 0,3 0 0,1 0 0,2-2 0,-1-1 0,-1-1 0,0 0 0,-2 2 0,-1 1 0,2 0 0,0 0 0,1-2 0,2 0 0,2-1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2"/>
    </inkml:context>
    <inkml:brush xml:id="br0">
      <inkml:brushProperty name="width" value="0.025" units="cm"/>
      <inkml:brushProperty name="height" value="0.025" units="cm"/>
      <inkml:brushProperty name="transparency" value="204"/>
    </inkml:brush>
  </inkml:definitions>
  <inkml:trace contextRef="#ctx0" brushRef="#br0">576 542 24575,'8'-15'0,"1"2"0,-1 0 0,-2 1 0,-1-1 0,2 0 0,3 3 0,1 1 0,-1 1 0,-2-2 0,-1-1 0,0-2 0,0 0 0,1 3 0,0 1 0,4 0 0,1-4 0,0-2 0,-1 2 0,-1 0 0,1 3 0,0 0 0,0 0 0,-1 1 0,-1 0 0,-1 0 0,1 1 0,1 1 0,-1-1 0,1 1 0,-1 0 0,0 1 0,-3 1 0,-2 2 0,0-4 0,-1 4 0,2-4 0,-1 5 0,1 0 0,0 0 0,1-1 0,0 0 0,-1-2 0,1 2 0,0-2 0,0 0 0,1 0 0,0-1 0,1 1 0,1 2 0,-2-1 0,0 0 0,-2 0 0,1 0 0,2 0 0,1 0 0,1 0 0,-2 0 0,0 1 0,0-2 0,0 2 0,1 1 0,0 1 0,0 1 0,-2-1 0,-2-1 0,-2 0 0,-1 0 0,2 0 0,0 1 0,2-1 0,-1-1 0,-1-1 0,1 1 0,-2-1 0,1 1 0,2 0 0,1 1 0,-1 0 0,1 0 0,-1-1 0,2-2 0,1 3 0,-2-2 0,1 1 0,-3 0 0,0-1 0,2 1 0,0 1 0,-1-1 0,2 1 0,-1-1 0,0 0 0,2 3 0,-2-2 0,0 0 0,-2 0 0,1 0 0,-1 2 0,-1 0 0,2 0 0,-1 0 0,0 0 0,-1 0 0,-1 0 0,1 0 0,-1 0 0,-1 1 0,-1 3 0,-1 0 0,-1 1 0,1 0 0,1-1 0,0 1 0,1 0 0,1-2 0,-2 2 0,1 0 0,0 1 0,1 0 0,2 0 0,0-1 0,-1 1 0,-1-1 0,1 2 0,0-1 0,2-1 0,0-1 0,-1-1 0,0 0 0,1 1 0,-2 0 0,-2 0 0,1 0 0,-1 1 0,3-1 0,2 1 0,-1-1 0,0 0 0,-1 0 0,0 1 0,-1-1 0,1 0 0,1 0 0,-1-2 0,-1 2 0,1 0 0,1 0 0,1 0 0,0 0 0,-1 0 0,0 0 0,1 0 0,0 0 0,-2 1 0,2 0 0,0 1 0,0-2 0,1-1 0,-2 0 0,0 0 0,0 0 0,4 0 0,-5 1 0,5 1 0,-3 0 0,3 1 0,1 0 0,1 0 0,-2-2 0,-1-1 0,-2 1 0,0 1 0,2 0 0,-1 0 0,2 1 0,-1-1 0,-1-1 0,0 0 0,-1-1 0,-1 2 0,1 0 0,0 0 0,-1 0 0,1-1 0,-2 2 0,1 0 0,3 3 0,-4-4 0,5 1 0,-7-3 0,3 1 0,-1 2 0,1 2 0,0 1 0,1 0 0,1 1 0,1 1 0,1 0 0,-1 0 0,0-2 0,-2-1 0,0 0 0,-2 0 0,-1-1 0,1 1 0,2-1 0,-1 1 0,1 0 0,-3 1 0,1 1 0,-1 0 0,1 0 0,1-1 0,-1 1 0,2-3 0,-3 0 0,0-1 0,2-1 0,-1 3 0,-1-5 0,1 3 0,-1-1 0,1 0 0,0 1 0,0 0 0,4 0 0,-4-3 0,4 2 0,-5-1 0,3 1 0,0 0 0,2 0 0,-1-2 0,-1 1 0,0 0 0,1 0 0,-1 1 0,1-2 0,-1 0 0,0-1 0,1 1 0,1 0 0,0 0 0,0 1 0,0 0 0,0 1 0,1 0 0,1-1 0,1 0 0,0-2 0,3 3 0,1-2 0,2 1 0,-1 1 0,0-2 0,-1-1 0,-3-1 0,-3-1 0,0 3 0,1-1 0,0 2 0,1 0 0,-3-2 0,2 0 0,0-1 0,1 1 0,0 0 0,1 1 0,0 0 0,0-1 0,1 0 0,-1 0 0,-1 1 0,-1 0 0,2 0 0,-1 1 0,0-1 0,-3 2 0,-1-1 0,-2-1 0,0 0 0,0-1 0,0 0 0,1 0 0,0-1 0,0 1 0,0 0 0,-2 2 0,0 0 0,0 0 0,2 0 0,0-2 0,-1 2 0,0-1 0,-2 2 0,1 0 0,2 0 0,0 0 0,1-1 0,-1 1 0,-2 0 0,-1 1 0,-1 0 0,1-1 0,-2 1 0,2-2 0,-1 0 0,0 0 0,1-2 0,-3 1 0,1-1 0,-1 0 0,0 4 0,2-3 0,0 4 0,-1-3 0,0 0 0,0 1 0,0 1 0,-1 1 0,-2-1 0,2-2 0,0 2 0,1-3 0,1 3 0,-1-2 0,-1 1 0,0-1 0,-2 1 0,0 0 0,0-2 0,0 1 0,0 0 0,0 2 0,1-2 0,3 5 0,-2-6 0,0 5 0,-2-4 0,0 2 0,0 0 0,0-1 0,0 0 0,0-1 0,0 0 0,0 2 0,0-1 0,0 2 0,0-1 0,0-1 0,0 0 0,0 0 0,0-1 0,0 1 0,0-2 0,0 1 0,0-1 0,2 0 0,1 3 0,-1-3 0,0 3 0,-2-2 0,0-1 0,0 1 0,0 0 0,0-1 0,0 1 0,0 0 0,0 0 0,0 1 0,0 1 0,0 0 0,0-1 0,0 1 0,0-3 0,0 1 0,0 0 0,0 0 0,0 2 0,0-1 0,0 1 0,0 0 0,0 0 0,0 1 0,0 3 0,0-4 0,0 3 0,0-4 0,0 2 0,0-1 0,0 1 0,0 0 0,0 0 0,0 0 0,0-2 0,0 0 0,-2-3 0,0 0 0,-1 1 0,1 0 0,0 1 0,-1 1 0,0-2 0,0 1 0,0 0 0,1 0 0,-2 1 0,1 0 0,1 0 0,-2-1 0,1 0 0,0 1 0,0 0 0,1-1 0,-1 0 0,0 1 0,-1 0 0,1 1 0,-2-2 0,0 2 0,0 0 0,0 1 0,-3 3 0,5-4 0,-5 2 0,3-3 0,-1 3 0,0-2 0,-1 2 0,2-4 0,-1 0 0,-1 2 0,1 2 0,1 0 0,0-1 0,-2-1 0,-1 1 0,-2 2 0,1 1 0,-1 2 0,-1 0 0,-3 1 0,-2-1 0,-1 1 0,0-2 0,3 0 0,0-2 0,1-2 0,0-1 0,1 0 0,0 1 0,2-2 0,2 2 0,-1-2 0,0 0 0,-1 2 0,-3 0 0,-1 1 0,0 0 0,-1 0 0,0-1 0,-5 0 0,-5 1 0,-2 3 0,-5 5 0,-1 1 0,0 1 0,1-3 0,5-4 0,3-1 0,4-1 0,0-2 0,3-1 0,2-2 0,-2-1 0,-1 0 0,0 1 0,-3 0 0,1 1 0,-1 3 0,-2-2 0,2 1 0,1-2 0,-4-1 0,-2 1 0,-8 3 0,-3 0 0,0-1 0,3 0 0,5-1 0,5 0 0,5-2 0,-1 0 0,0 1 0,0 0 0,-2-3 0,-2 0 0,1-1 0,-5 2 0,-3 0 0,-6-1 0,-4 1 0,0-1 0,3 1 0,5-1 0,6-1 0,4-1 0,-1 0 0,-3 0 0,-3 0 0,-1 0 0,3 0 0,3 0 0,2 0 0,-1 0 0,0 0 0,1 0 0,-1 0 0,1 0 0,2 0 0,3 0 0,5 0 0,4 0 0,0 0 0,0 0 0,-2 0 0,-5 0 0,-1 0 0,-2 0 0,2 0 0,1 0 0,-1 0 0,2 0 0,0 0 0,1 0 0,3 0 0,0 0 0,0 0 0,-2 0 0,-1 0 0,1 0 0,0 0 0,-1 0 0,0 0 0,-2 0 0,-3 0 0,-1 0 0,-8 0 0,0-3 0,-3-1 0,-1-4 0,14 3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3"/>
    </inkml:context>
    <inkml:brush xml:id="br0">
      <inkml:brushProperty name="width" value="0.025" units="cm"/>
      <inkml:brushProperty name="height" value="0.025" units="cm"/>
      <inkml:brushProperty name="transparency" value="204"/>
    </inkml:brush>
  </inkml:definitions>
  <inkml:trace contextRef="#ctx0" brushRef="#br0">413 333 24575,'1'-7'0,"3"1"0,1-3 0,2 2 0,1-2 0,0 2 0,1 1 0,-1 0 0,1-2 0,1-2 0,0 1 0,2 0 0,-2-1 0,-2 0 0,4-1 0,-1 0 0,1 0 0,-1 3 0,-1 1 0,-3-1 0,1 3 0,-1-3 0,0 2 0,1-1 0,0-1 0,1 2 0,-1 0 0,1-1 0,0-2 0,1 0 0,2 1 0,1 1 0,-1 2 0,-1 0 0,0 1 0,0-1 0,-1 0 0,1 0 0,0 0 0,-2 0 0,0 0 0,0 0 0,0-1 0,3 1 0,0 0 0,0 1 0,-1 1 0,0 0 0,1 1 0,1 1 0,-1 1 0,-1 0 0,-1 0 0,1 0 0,1 0 0,-1 0 0,0 0 0,-2 0 0,-2 0 0,0 2 0,-1 0 0,1 2 0,0 1 0,1-1 0,0 1 0,0-1 0,2 3 0,-1 0 0,0 0 0,-1-1 0,-1 0 0,0-1 0,0 3 0,-1-1 0,-1 1 0,1-1 0,1-1 0,0 1 0,1 1 0,-2 1 0,0 0 0,0-1 0,-1 0 0,1 1 0,-1 0 0,0-2 0,1 0 0,-1 0 0,2 0 0,-2 0 0,-1 2 0,1-2 0,-1 0 0,2 0 0,-1-3 0,0 0 0,0-1 0,-1 2 0,3 0 0,0 0 0,0 1 0,1-2 0,-1 1 0,0-1 0,1 0 0,0 1 0,0-1 0,0 0 0,1-1 0,2 2 0,1 0 0,3 2 0,1 1 0,-2 1 0,3 0 0,-1 0 0,-2-2 0,0-1 0,-4-1 0,-1-1 0,-1 3 0,1-1 0,0 0 0,2-1 0,1 0 0,-2 1 0,-1-1 0,2 1 0,0-1 0,1 2 0,3 0 0,-1 0 0,1 2 0,0-3 0,-2 0 0,2-1 0,-2-1 0,-1 0 0,1 1 0,-1 2 0,0 0 0,1 0 0,-1-3 0,-2 0 0,-2 0 0,0 1 0,-1 0 0,3-1 0,0 0 0,1 1 0,0 0 0,2 0 0,-1 0 0,-1 0 0,1-1 0,-2-1 0,1 1 0,-1 0 0,1 1 0,3 2 0,1-1 0,1 0 0,0 1 0,0 0 0,-2 1 0,-1-2 0,-4 0 0,0-2 0,0 1 0,-1 0 0,0 0 0,-2 0 0,0-1 0,1 1 0,-1-2 0,2 1 0,-1-1 0,-1 2 0,1-1 0,-2 2 0,1 0 0,-2 0 0,1 0 0,-1 1 0,-1 1 0,0-1 0,-2 2 0,1-3 0,1 1 0,0 1 0,-1-1 0,-2 1 0,0-1 0,0-1 0,0 0 0,0 1 0,0 0 0,0-1 0,0 1 0,0-1 0,0 0 0,0 1 0,0 0 0,0 1 0,0-1 0,0 0 0,0 0 0,0 1 0,0-1 0,0 2 0,0-2 0,0 0 0,0-2 0,-2 0 0,-3 1 0,-1 1 0,-3 0 0,2-1 0,1 0 0,-1-2 0,2 1 0,-2-1 0,-1 1 0,0 0 0,-1 0 0,1 1 0,0-1 0,0 1 0,0-1 0,1-2 0,0 0 0,-1 0 0,0 1 0,-1-1 0,-1 1 0,0 0 0,1 1 0,0-1 0,-1-1 0,1 1 0,-3-2 0,2 1 0,1 1 0,-1-2 0,1 1 0,-1 2 0,-1-2 0,2-1 0,0 2 0,0-1 0,-1 1 0,-1 1 0,1-1 0,0 1 0,0-1 0,1 2 0,-1-1 0,0 1 0,1-1 0,-1-1 0,-1 1 0,-1-1 0,-1 3 0,0 0 0,1-1 0,0 0 0,1-2 0,-4 0 0,-1 2 0,-2 1 0,-1 1 0,3-2 0,-1-1 0,2-2 0,-1 1 0,-1-1 0,-3 2 0,-1 0 0,1 0 0,2 0 0,1-2 0,0 1 0,3-2 0,0 0 0,-1 0 0,0-2 0,1 0 0,1 2 0,1 0 0,-2 1 0,-1-1 0,0-1 0,-1 2 0,0-1 0,-1 1 0,1 0 0,2-1 0,1 0 0,-1 0 0,0 0 0,-2 1 0,0 0 0,1 1 0,-2-1 0,2-1 0,-1 0 0,0 0 0,-1 0 0,0 0 0,-1 0 0,1 0 0,1 1 0,1 0 0,3-2 0,-1 1 0,1 1 0,-1 0 0,-2-1 0,0-2 0,-1 2 0,-1 0 0,1 1 0,-2-2 0,1-1 0,1 0 0,1 0 0,1 0 0,-1 1 0,0 2 0,0-1 0,1 0 0,-1-1 0,-3-1 0,-5 0 0,-5 0 0,-5 0 0,1 0 0,2 0 0,2 0 0,5 0 0,0 0 0,2 0 0,4 0 0,2 0 0,4 0 0,1 0 0,0 0 0,0 0 0,-2 0 0,-2 0 0,-1 0 0,-1 0 0,-1 0 0,-1-2 0,16 2 0</inkml:trace>
  <inkml:trace contextRef="#ctx0" brushRef="#br0" timeOffset="1">213 464 24575,'4'-6'0,"1"4"0,-1-3 0,1 1 0,1-1 0,0-4 0,0 3 0,1-4 0,-1 5 0,2-1 0,-1-1 0,1 2 0,-1-1 0,-1-1 0,1-1 0,1 0 0,2 2 0,0-1 0,0 1 0,-1-3 0,0-1 0,-1 0 0,0 1 0,-1 2 0,0-1 0,0 2 0,0-1 0,-2 1 0,-1 1 0,0-1 0,-1 0 0,-1 1 0,1 1 0,0-3 0,-1 4 0,2-5 0,-1 3 0,-1 0 0,0 2 0,-1-2 0,-1 3 0,0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5"/>
    </inkml:context>
    <inkml:brush xml:id="br0">
      <inkml:brushProperty name="width" value="0.025" units="cm"/>
      <inkml:brushProperty name="height" value="0.025" units="cm"/>
      <inkml:brushProperty name="transparency" value="204"/>
    </inkml:brush>
  </inkml:definitions>
  <inkml:trace contextRef="#ctx0" brushRef="#br0">16 299 24575,'6'-4'0,"2"-3"0,4-4 0,4-3 0,4-1 0,2-4 0,1 1 0,1-3 0,-3 3 0,-3 2 0,-2 4 0,-3 3 0,-1 3 0,-2 1 0,-1 0 0,1 0 0,1-2 0,0-1 0,3-2 0,1 0 0,0 1 0,1 0 0,-3 1 0,1 0 0,-1 2 0,-2 1 0,0 0 0,1 1 0,-1 0 0,1-1 0,0 2 0,-1 0 0,-1 2 0,-2-1 0,1 0 0,-2-1 0,0 1 0,0 2 0,-1 0 0,1 0 0,0 0 0,1 0 0,1 0 0,2 0 0,1 0 0,1 0 0,1 0 0,0 0 0,0 0 0,1 1 0,-1 2 0,1 1 0,3 6 0,-8-5 0,6 4 0,-7-4 0,1 2 0,4 3 0,1-1 0,2 0 0,2 0 0,-1-1 0,0 0 0,-1 1 0,0 3 0,0 1 0,0-2 0,0-2 0,-3-3 0,-2-1 0,-3 1 0,-1-1 0,1-1 0,2-1 0,-1 0 0,1 1 0,0 0 0,0-1 0,0 1 0,1-1 0,0-1 0,0 1 0,2-2 0,-1 2 0,0-1 0,-1 3 0,-1-2 0,-2 0 0,-1-1 0,-2-2 0,-1 4 0,-3-1 0,1 3 0,0-4 0,-1 1 0,1-1 0,-2 2 0,1 0 0,0 0 0,1-1 0,-1 2 0,0 0 0,0 0 0,0 1 0,1 0 0,-3 0 0,0 1 0,0-1 0,0-1 0,0 0 0,0-1 0,0 1 0,0 1 0,0 1 0,0 0 0,-1 0 0,-2 1 0,-2-2 0,-3 0 0,-2-2 0,-2 1 0,0 0 0,0 0 0,-1 0 0,1-3 0,0-2 0,-1 2 0,-2 1 0,-2 0 0,1-1 0,1-2 0,4 0 0,0 0 0,1 0 0,-1 0 0,1 0 0,-2 0 0,1 0 0,1 0 0,1 0 0,2 0 0,-1 0 0,-3 0 0,-2 0 0,-1 2 0,-2 1 0,3 2 0,-1 0 0,1 1 0,-1 1 0,-2-2 0,0 1 0,-2 0 0,-2 1 0,-1 2 0,-3 0 0,1 1 0,-1 0 0,0-3 0,3 0 0,2-2 0,2 0 0,2-1 0,1-1 0,0 2 0,-4 0 0,0 0 0,-3 1 0,1-1 0,0-2 0,-2 3 0,2 0 0,0-1 0,3-2 0,-2 0 0,-1 0 0,0 2 0,-5 1 0,-3 0 0,1-1 0,3-1 0,4-3 0,6-1 0,3 0 0,1 0 0,2 0 0,-4 0 0,-3-1 0,-4-3 0,-4-4 0,4-1 0,6-2 0,6 3 0,6-1 0,1 1 0,0 1 0,0 2 0,0-1 0,0 0 0,0 0 0,0-2 0,0 1 0,0 0 0,2 1 0,1 0 0,4 2 0,1-4 0,-4 3 0,2-1 0,-4 1 0,3-2 0,0 0 0,1 0 0,-1 1 0,-1 1 0,-1 0 0,-3 1 0,1 0 0,2 1 0,-1 0 0,1 0 0,-3 0 0,0-1 0,0 0 0,0 0 0,0 0 0,0 0 0,0-1 0,0 0 0,0 1 0,0-1 0,0 0 0,0 0 0,0 0 0,0 0 0,0 2 0,0-1 0,0 0 0,0 0 0,0-1 0,1-1 0,1 1 0,0-1 0,1 0 0,0 0 0,0-2 0,0 2 0,2 2 0,-3 1 0,0 0 0,-1 1 0,-1 1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6"/>
    </inkml:context>
    <inkml:brush xml:id="br0">
      <inkml:brushProperty name="width" value="0.025" units="cm"/>
      <inkml:brushProperty name="height" value="0.025" units="cm"/>
      <inkml:brushProperty name="transparency" value="204"/>
    </inkml:brush>
  </inkml:definitions>
  <inkml:trace contextRef="#ctx0" brushRef="#br0">5898 433 24575,'-10'3'0,"-5"2"0,-1 0 0,3 0 0,1-1 0,1 0 0,2 0 0,1 0 0,-1 0 0,0 0 0,-1-2 0,0 3 0,2-1 0,0-1 0,-2 3 0,5-5 0,-5 2 0,4 1 0,0-3 0,-1 5 0,2-4 0,-1 0 0,-1 2 0,0 4 0,2-5 0,-1 6 0,3-4 0,-1 1 0,-1 1 0,-2 0 0,-2 1 0,2 0 0,-1-1 0,0 0 0,-2-1 0,0-1 0,0 3 0,1-2 0,1 0 0,-3 1 0,5-2 0,-4-1 0,5 1 0,-3 0 0,-1 1 0,-2 1 0,0-1 0,1 1 0,0-1 0,1 0 0,0-1 0,1 1 0,1 0 0,-2-1 0,0 1 0,-2-1 0,-2 2 0,2 0 0,0 0 0,2 1 0,0-1 0,-1 0 0,1 0 0,0 0 0,1-1 0,-2 0 0,0-1 0,-2 2 0,-1 2 0,0 0 0,0 0 0,1 0 0,0 1 0,1 0 0,1-2 0,0-1 0,0 1 0,-1 1 0,-1 1 0,0-1 0,2 1 0,0 0 0,1 1 0,-1 0 0,-1 2 0,1-1 0,1 0 0,-1 0 0,0-1 0,0 2 0,0 0 0,2 2 0,-1 0 0,-1-3 0,2-1 0,1-2 0,1-1 0,0 1 0,0 0 0,-2 1 0,-1 2 0,0 1 0,1 0 0,2-2 0,2-2 0,-1-1 0,1-1 0,-1 1 0,-1 0 0,-2 1 0,-1 0 0,0-1 0,-1 0 0,1-1 0,2-1 0,-1 1 0,1 1 0,0 2 0,-1 0 0,0-1 0,2 0 0,-2-2 0,-1 3 0,-2 0 0,-1 2 0,3 0 0,1-2 0,1 0 0,-3 0 0,-2 0 0,0 0 0,0-1 0,1 0 0,1 0 0,-3 2 0,7-4 0,-3 3 0,4-3 0,-5 3 0,-6 3 0,0 2 0,0-2 0,3-1 0,2-3 0,-2 1 0,-1 1 0,-2 1 0,0 1 0,1-2 0,1 0 0,0 0 0,1 1 0,-2 1 0,1-1 0,-1 1 0,0-2 0,-1 4 0,6-7 0,-4 5 0,4-4 0,-3 5 0,-4 1 0,1 1 0,1-1 0,4-3 0,2 0 0,-2 0 0,-1 0 0,0-1 0,1-2 0,1 2 0,2 0 0,-1 0 0,-3 4 0,6-8 0,-6 6 0,5-5 0,-1 2 0,0 0 0,0-1 0,0-2 0,0 1 0,-5 3 0,-2 0 0,-2 1 0,-5 2 0,3 0 0,-3 4 0,-1 1 0,6-4 0,1-5 0,2-2 0,5 0 0,-3 1 0,4 0 0,0-1 0,-2 0 0,5-1 0,1-2 0,2 1 0,-1-2 0,1 1 0,-1 1 0,1 0 0,2 1 0,0-1 0,0 0 0,0 1 0,0 2 0,0 1 0,0 1 0,0-1 0,0 3 0,0 1 0,0-1 0,0 0 0,0-2 0,0 0 0,0 0 0,0 0 0,0 0 0,0 1 0,0 0 0,0 0 0,0-2 0,0 1 0,0-1 0,0 1 0,0-1 0,0 0 0,0-1 0,0-2 0,0 0 0,0 0 0,-1 0 0,-2-1 0,0 1 0,0 1 0,1 1 0,1-1 0,-1 0 0,-1 1 0,0 0 0,0 1 0,0 0 0,-2-1 0,0 2 0,0 0 0,-1 2 0,2-4 0,-1 2 0,2-3 0,0 2 0,-2 0 0,2 0 0,0-1 0,-1 0 0,2-1 0,-1 0 0,-1-1 0,0 1 0,1 0 0,-2 0 0,2 0 0,0-2 0,-1 2 0,0 0 0,1 0 0,0 0 0,0-2 0,1 0 0,-2 0 0,0 0 0,1-1 0,0 1 0,0 1 0,0 0 0,1-1 0,-2-1 0,1 0 0,0 1 0,-2 0 0,1 1 0,1-1 0,-2-1 0,2 1 0,-3 3 0,1-1 0,-1 0 0,1-1 0,2 2 0,-1-4 0,1 4 0,-1-4 0,0 1 0,1 0 0,-2 0 0,-1 1 0,1 0 0,0-1 0,1 0 0,1 0 0,-1 0 0,0-1 0,-2 0 0,0 3 0,1-4 0,-1 3 0,1-2 0,-2 1 0,1 1 0,-2 1 0,-1 1 0,0 0 0,-2 1 0,1-1 0,2-2 0,1-1 0,0 0 0,-1-2 0,1 2 0,1 1 0,-2 1 0,2 2 0,0-2 0,-2-1 0,-1-1 0,0 0 0,0 2 0,2 0 0,1 0 0,0 2 0,-1-1 0,-4 0 0,-1-1 0,2-1 0,2 2 0,2 0 0,0 0 0,-2-2 0,1-1 0,-1-2 0,1 0 0,1 2 0,2-5 0,-2 8 0,4-7 0,-2 4 0,1-2 0,-2-1 0,-2 2 0,0-1 0,0 2 0,0 0 0,0 0 0,0-1 0,3-2 0,0 1 0,0 0 0,1-1 0,0 1 0,1 0 0,1 0 0,-2-1 0,0 0 0,1-1 0,1 2 0,1-1 0,-2-1 0,0 0 0,-2-2 0,0 0 0,0 0 0,0 0 0,-2 0 0,-1 0 0,1 0 0,0 0 0,2 0 0,0 0 0,0 2 0,0 0 0,-1 0 0,1 1 0,-1 0 0,1-1 0,0 0 0,0-2 0,1 2 0,-1 1 0,0-1 0,-1-1 0,0 1 0,1 0 0,-2 0 0,1 1 0,-1-1 0,1 0 0,0 0 0,-2-1 0,-1 0 0,0 1 0,1 1 0,1 1 0,-1-1 0,0 2 0,-1 0 0,1-1 0,-1 0 0,0-2 0,0 1 0,0-1 0,0 1 0,2 1 0,-2-1 0,0 1 0,-2 0 0,-1-2 0,1 1 0,-1 0 0,1 1 0,0 0 0,-1 1 0,-1 0 0,0-1 0,-1 0 0,1-1 0,-1 0 0,0 0 0,0 1 0,0 1 0,-2 1 0,0 0 0,-2-1 0,1 1 0,-1-2 0,-2 0 0,-1 2 0,1-1 0,-1 0 0,0 0 0,-2 1 0,-1 0 0,-1 1 0,0 0 0,1-1 0,1 1 0,2 0 0,0-2 0,1-1 0,-1 1 0,3-2 0,1-1 0,0-1 0,-1-1 0,0 0 0,1 2 0,-1 1 0,1 2 0,1 0 0,1-3 0,1 2 0,-1-2 0,2 0 0,0 0 0,1-1 0,1 1 0,1 1 0,1-1 0,0-1 0,1-1 0,-1 0 0,0 0 0,1 0 0,-1 0 0,1 0 0,0 0 0,0 0 0,-1 3 0,-1-1 0,1 1 0,0 1 0,-2-1 0,1 2 0,-2 0 0,-1 0 0,1 1 0,-3-1 0,0 1 0,-3-1 0,0 0 0,-1 0 0,0 0 0,2 0 0,1-2 0,3 1 0,1 1 0,2-1 0,-1 0 0,1 0 0,0-1 0,1-1 0,-1-1 0,1 2 0,0-1 0,0 1 0,0-1 0,0-2 0,1 1 0,-1 2 0,0-1 0,0 2 0,0-1 0,0-1 0,-1 1 0,-3 0 0,-1 0 0,-1 1 0,0 2 0,0-1 0,0 1 0,3 1 0,-1 0 0,1 0 0,1-1 0,0-1 0,0-1 0,2 1 0,2-1 0,1 2 0,0 0 0,0 0 0,0 1 0,-1 0 0,1-2 0,2 1 0,0 0 0,2 0 0,-2 1 0,0 0 0,-1-1 0,0 0 0,-1-2 0,0 0 0,2 2 0,1-2 0,2 1 0,0 0 0,0-1 0,0 2 0,0-1 0,0 1 0,0 2 0,0-1 0,0 0 0,0 1 0,0 0 0,0 0 0,0 1 0,0 0 0,0-1 0,0 1 0,-3 0 0,0 1 0,-1 1 0,-2 2 0,3-1 0,-2-1 0,1 1 0,1 0 0,-2 3 0,1-1 0,0 1 0,-2 2 0,1-1 0,-1 1 0,-1-1 0,2 0 0,2-1 0,1-2 0,-1-1 0,0-3 0,0 1 0,0-1 0,3 0 0,0 1 0,-2 2 0,-1 1 0,-1-1 0,2 0 0,2-1 0,0 0 0,0-1 0,0 2 0,0 0 0,0 0 0,0 1 0,0-2 0,0-2 0,0 0 0,0-1 0,0-1 0,0 2 0,0 2 0,0-1 0,0 2 0,0-1 0,0 0 0,0 1 0,0-1 0,0 1 0,0-1 0,0 0 0,0-1 0,0 0 0,0-2 0,0-1 0,0 0 0,0 0 0,0 1 0,0 0 0,0 1 0,0 0 0,0-2 0,0 1 0,0 0 0,0 0 0,0 0 0,0-1 0,0 2 0,0 0 0,0 1 0,0 2 0,0-1 0,0 0 0,0 1 0,0 0 0,0 0 0,0 1 0,0 1 0,0 2 0,2 2 0,1 1 0,0 2 0,0-2 0,-3-2 0,0 1 0,0-1 0,0 3 0,0 1 0,2-1 0,1 1 0,1 0 0,-2-1 0,-2 1 0,0-1 0,0 1 0,0 0 0,0-1 0,0 0 0,0 1 0,0-3 0,3-1 0,0-2 0,0 0 0,-1-1 0,-2-1 0,0-1 0,0 0 0,0 0 0,0 1 0,0-1 0,0 0 0,0 0 0,0 0 0,0-2 0,0 0 0,0-1 0,0 0 0,0-1 0,0 0 0,0-1 0,0 0 0,0-1 0,0 0 0,0 0 0,0 0 0,0 0 0,0 1 0,0 0 0,0 0 0,0 0 0,0 1 0,0 0 0,0 1 0,0-1 0,-1 1 0,-1 0 0,-1 0 0,1 0 0,0-1 0,2 3 0,0-1 0,-1 3 0,-2 1 0,-1 1 0,-2 3 0,1-2 0,0 1 0,1 1 0,1 1 0,0 2 0,0-1 0,0 1 0,-3-1 0,1-2 0,2-2 0,-3-2 0,3-1 0,-2 0 0,-1 0 0,0-1 0,1 2 0,-1 0 0,-1 0 0,1 1 0,-2 1 0,0 3 0,-1 0 0,0-1 0,1-1 0,-1 2 0,0 1 0,-1 0 0,2 1 0,5-14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7"/>
    </inkml:context>
    <inkml:brush xml:id="br0">
      <inkml:brushProperty name="width" value="0.025" units="cm"/>
      <inkml:brushProperty name="height" value="0.025" units="cm"/>
      <inkml:brushProperty name="transparency" value="204"/>
    </inkml:brush>
  </inkml:definitions>
  <inkml:trace contextRef="#ctx0" brushRef="#br0">3181 808 24575,'-4'2'0,"-10"5"0,-2 2 0,1-1 0,0 2 0,-1 0 0,0-1 0,-2 3 0,1-1 0,-2 1 0,-2 0 0,0 0 0,0 0 0,3 0 0,1 1 0,3-3 0,0 0 0,2 0 0,1-2 0,0 3 0,2-2 0,1-1 0,-1 1 0,2-1 0,-2 1 0,2-2 0,1 1 0,0-1 0,1 0 0,-1 0 0,0 0 0,1-1 0,1 1 0,-1 0 0,0 0 0,0-1 0,0-1 0,1 1 0,-1 0 0,-1 0 0,1 3 0,-2 0 0,0-1 0,-2 1 0,0 0 0,1-1 0,0 1 0,1-1 0,-1-1 0,0 0 0,1 0 0,0-1 0,2 0 0,-2 0 0,1 2 0,-2-1 0,0 1 0,0-2 0,0 2 0,-1-1 0,-1 2 0,-2 2 0,0 1 0,-2 1 0,-1 2 0,-3 1 0,0-1 0,1 1 0,-1 0 0,2 0 0,1 1 0,2-2 0,0 0 0,1-2 0,-2 0 0,0-1 0,1-1 0,0 0 0,2-1 0,-1 2 0,1 1 0,-2-1 0,1 1 0,-1 0 0,-1 2 0,2 0 0,0-1 0,0-1 0,0-1 0,-3 1 0,2 0 0,0 0 0,3 1 0,0-3 0,-1 2 0,-1-1 0,0 0 0,-1 1 0,0-2 0,0 0 0,-1 1 0,-1 0 0,1 1 0,-1 1 0,3 0 0,-2-2 0,0 0 0,2-1 0,-2-1 0,2 2 0,-2 0 0,-1-1 0,0 0 0,0 0 0,2 1 0,0 0 0,0-1 0,1-2 0,0-1 0,2 0 0,1 2 0,-1 0 0,1 0 0,-3-1 0,0 0 0,0 0 0,1 1 0,3 0 0,1 0 0,-2 0 0,0 1 0,1 1 0,0-2 0,3 1 0,-1 1 0,1-1 0,1-1 0,-1 0 0,0-1 0,-1 0 0,1-1 0,1-1 0,1 1 0,0 1 0,0 0 0,1 0 0,-2 1 0,0-2 0,-1 0 0,2-1 0,1 1 0,1 2 0,1 1 0,-3 0 0,0 0 0,1 1 0,-2 1 0,1-1 0,-1 0 0,-2-2 0,2 0 0,-2 0 0,1 1 0,0 1 0,1 0 0,-2 0 0,-2 0 0,2-1 0,-2-2 0,4 0 0,-1 2 0,1-1 0,1 1 0,-1 0 0,0 0 0,1 1 0,0-1 0,0 2 0,-1-3 0,0 2 0,-1 0 0,2 0 0,0 0 0,-1-2 0,1-1 0,0 0 0,-2 1 0,2 0 0,0 0 0,-2 0 0,2 1 0,-1 1 0,0-1 0,-1-1 0,0 0 0,0 0 0,2 4 0,1 2 0,0-3 0,-3 1 0,-1-3 0,2-2 0,-5 4 0,1 1 0,-6 5 0,-1 0 0,7-5 0,1-3 0,4-2 0,-4-1 0,-6 3 0,4-4 0,-3 3 0,7-4 0,-3 1 0,1 1 0,-1 0 0,2 0 0,0 3 0,2-6 0,-2 2 0,4-3 0,-1 0 0,3 0 0,0-1 0,-2 1 0,0 0 0,-2-2 0,0 0 0,1-2 0,1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8"/>
    </inkml:context>
    <inkml:brush xml:id="br0">
      <inkml:brushProperty name="width" value="0.025" units="cm"/>
      <inkml:brushProperty name="height" value="0.025" units="cm"/>
      <inkml:brushProperty name="transparency" value="204"/>
    </inkml:brush>
  </inkml:definitions>
  <inkml:trace contextRef="#ctx0" brushRef="#br0">2571 1286 24575,'-1'0'0,"-14"10"0,-2 0 0,2 1 0,-3 1 0,-1 1 0,2 0 0,-1-1 0,4 0 0,-1 0 0,3-1 0,-1-1 0,0 0 0,-1-2 0,-2-1 0,0 2 0,0-1 0,2 1 0,0-1 0,1 0 0,-1 0 0,1-1 0,-1 3 0,-1-1 0,0 2 0,0 1 0,0 0 0,0 3 0,0 0 0,1-2 0,1-1 0,0 1 0,1 0 0,-1-1 0,1 0 0,-1-2 0,1 1 0,0 1 0,0 0 0,1 0 0,-2-1 0,1 1 0,0 0 0,1-1 0,1-2 0,-1-1 0,1 1 0,0-1 0,0 0 0,0 0 0,-1-1 0,-1 3 0,0-1 0,0 2 0,0 0 0,-1-1 0,2-1 0,-1-1 0,2-1 0,-1 1 0,3 1 0,0 0 0,0 0 0,1 0 0,0 1 0,-1 0 0,0 1 0,-1 0 0,-1-1 0,1 0 0,-2-1 0,2 0 0,1 1 0,0 0 0,2-1 0,-1 0 0,-1-1 0,1 1 0,-2-1 0,0 1 0,2 0 0,-1 0 0,-1 1 0,2-1 0,-3 3 0,4-5 0,0 1 0,3-3 0,-1 1 0,1 1 0,-1 0 0,-1 0 0,-1 0 0,-2 1 0,0-1 0,2 1 0,0 1 0,0 1 0,0 1 0,-1 0 0,1-1 0,1 0 0,0-1 0,1-1 0,-1-1 0,2 2 0,-2 1 0,2 0 0,1 0 0,0-1 0,2-1 0,0 1 0,0-1 0,0-1 0,0 0 0,0-1 0,0 2 0,0 0 0,0 1 0,0-1 0,0 2 0,0 2 0,0 0 0,0 3 0,0 0 0,0 0 0,0 2 0,0-1 0,0 1 0,0-1 0,0 0 0,2-1 0,1 0 0,0-1 0,0-1 0,-1-2 0,1 1 0,2-1 0,1-1 0,-3 2 0,2 0 0,1 0 0,2-1 0,1 1 0,0 0 0,0 0 0,1 0 0,1-3 0,2-1 0,0 0 0,2-2 0,-1 2 0,-2 0 0,1 0 0,-1 1 0,0 0 0,1-2 0,-2-1 0,3-2 0,2 1 0,1-1 0,2 2 0,1 1 0,-2 3 0,1-1 0,-3 0 0,-4-1 0,1-2 0,3 1 0,0 2 0,1 2 0,0-1 0,-2 0 0,2-2 0,1 0 0,-1 2 0,1-1 0,-3-1 0,-1-1 0,-2-1 0,-1 1 0,0 0 0,0 1 0,0-1 0,1 2 0,2-1 0,-2 3 0,-2-1 0,-2-1 0,-3 0 0,0 0 0,2 0 0,2 3 0,5 0 0,1 2 0,0 0 0,1 1 0,-3 1 0,1-1 0,0-2 0,1-3 0,4 1 0,1-1 0,3 3 0,1 2 0,4 2 0,7 2 0,1-2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91"/>
    </inkml:context>
    <inkml:brush xml:id="br0">
      <inkml:brushProperty name="width" value="0.025" units="cm"/>
      <inkml:brushProperty name="height" value="0.025" units="cm"/>
      <inkml:brushProperty name="transparency" value="204"/>
    </inkml:brush>
  </inkml:definitions>
  <inkml:trace contextRef="#ctx0" brushRef="#br0">1 449 24575,'4'7'0,"7"9"0,1 1 0,-1 1 0,0-3 0,-3 0 0,-4 2 0,0 1 0,0 1 0,2-1 0,3 0 0,0 0 0,0 5 0,3 2 0,-1 3 0,2 4 0,-2-2 0,1-2 0,-4-4 0,0-4 0,-1-4 0,-1-1 0,0 0 0,-3 1 0,-3 3 0,0 2 0,1 0 0,2-2 0,0 1 0,0-10 0,-1 2 0,-1-7 0,1 1 0,1 3 0,-1 0 0,-1 3 0,-1 0 0,0 2 0,0 2 0,0 2 0,0-1 0,0-4 0,0-1 0,0 1 0,1-2 0,2 0 0,-1 2 0,1-2 0,0 2 0,0 1 0,0-2 0,0-2 0,-1 0 0,1-1 0,1 0 0,1 1 0,-2 2 0,0 0 0,2 1 0,-2 2 0,2-2 0,0 0 0,-2-1 0,2-2 0,-1 0 0,-1 1 0,-1-3 0,0-1 0,0-1 0,1 1 0,0 0 0,-3 2 0,2-3 0,0 1 0,1-1 0,2-1 0,-2 1 0,0 1 0,-2 2 0,-1 0 0,0-2 0,0-1 0,0-1 0,0-1 0,2 0 0,2 1 0,-1 2 0,-1 0 0,-2 1 0,0-1 0,0-1 0,0-1 0,0 0 0,0-2 0,-2 1 0,-5-2 0,-3 0 0,-2-1 0,1-1 0,-1 0 0,-1 0 0,-1 0 0,-1 0 0,1 0 0,2 0 0,1 0 0,-4 0 0,-4-3 0,-3-3 0,1-4 0,3-2 0,3-1 0,1 4 0,-3 4 0,0 3 0,0 0 0,4 0 0,1-1 0,9 3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39"/>
    </inkml:context>
    <inkml:brush xml:id="br0">
      <inkml:brushProperty name="width" value="0.025" units="cm"/>
      <inkml:brushProperty name="height" value="0.025" units="cm"/>
      <inkml:brushProperty name="transparency" value="204"/>
    </inkml:brush>
  </inkml:definitions>
  <inkml:trace contextRef="#ctx0" brushRef="#br0">2150 1532 24575,'-28'24'0,"5"-1"0,5-7 0,5-3 0,2-3 0,0 0 0,-2 1 0,0 0 0,2-2 0,1-1 0,1-1 0,0-1 0,0 1 0,1 1 0,0 1 0,1 0 0,0 0 0,-3 0 0,-1 0 0,-2 2 0,-3-1 0,-2 3 0,-2 2 0,-2 1 0,2 1 0,1-1 0,3-2 0,3 2 0,6-8 0,0 3 0,4-5 0,0 2 0,-2 2 0,2-1 0,-2-2 0,-3 0 0,0 0 0,1 3 0,-3 3 0,1 2 0,1-1 0,1-2 0,2 0 0,1-1 0,1 1 0,0 0 0,1 0 0,-2-1 0,1-1 0,-2 0 0,2-2 0,1 2 0,0 0 0,2 2 0,0 0 0,0-2 0,0-1 0,0-1 0,0-1 0,0 0 0,0 0 0,0 0 0,0-1 0,0-1 0,0 0 0,0 0 0,0 0 0,0 0 0,3 1 0,3 1 0,6-1 0,3 3 0,0 0 0,-1 2 0,-4 2 0,-1-1 0,0 0 0,0-2 0,2 0 0,0 0 0,-2-1 0,-1-1 0,2-1 0,2-1 0,5 1 0,-1 0 0,2 4 0,-2 0 0,-2 0 0,0 0 0,-2-3 0,1-1 0,1-2 0,2 1 0,1-1 0,-1 0 0,0 3 0,-5-3 0,1 2 0,-7-4 0,1 1 0,-1-1 0,1 1 0,-1 1 0,5-1 0,-4-1 0,4 2 0,-4-1 0,1 2 0,0 1 0,-3-2 0</inkml:trace>
  <inkml:trace contextRef="#ctx0" brushRef="#br0" timeOffset="1">2110 2559 24575,'2'3'0,"4"5"0,2-3 0,-1 3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1"/>
    </inkml:context>
    <inkml:brush xml:id="br0">
      <inkml:brushProperty name="width" value="0.025" units="cm"/>
      <inkml:brushProperty name="height" value="0.025" units="cm"/>
      <inkml:brushProperty name="transparency" value="204"/>
    </inkml:brush>
  </inkml:definitions>
  <inkml:trace contextRef="#ctx0" brushRef="#br0">1700 1741 24575,'-6'7'0,"-3"5"0,1 0 0,3-3 0,2 0 0,3-1 0,-3-1 0,0 2 0,0 1 0,1 1 0,2 1 0,0-3 0,0-2 0,0 3 0,0-5 0,0 4 0,0-3 0,0 1 0,0 1 0,0-1 0,1-1 0,2-1 0,4 0 0,3-1 0,2-1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2"/>
    </inkml:context>
    <inkml:brush xml:id="br0">
      <inkml:brushProperty name="width" value="0.025" units="cm"/>
      <inkml:brushProperty name="height" value="0.025" units="cm"/>
      <inkml:brushProperty name="transparency" value="204"/>
    </inkml:brush>
  </inkml:definitions>
  <inkml:trace contextRef="#ctx0" brushRef="#br0">1285 1171 24575,'-1'0'0,"-61"26"0,9-7 0,12-5 0,10-5 0,7-1 0,5-3 0,3 0 0,4 1 0,0 0 0,1 0 0,1 0 0,-1-2 0,3 0 0,-3 2 0,5-2 0,-4 2 0,5-1 0,-1 2 0,1 0 0,-1 0 0,-1-1 0,0-1 0,0-1 0,-2 1 0,1 1 0,-3-1 0,2 0 0,-4 0 0,-1-1 0,-1 1 0,-5 1 0,-1 3 0,-3 2 0,-2 3 0,-2 2 0,-8 2 0,-5 0 0,-3 2 0,-6 0 0,-2-1 0,-5 4 0,-2 0 0,21-4 0</inkml:trace>
  <inkml:trace contextRef="#ctx0" brushRef="#br0" timeOffset="1">329 2065 24575,'5'5'0,"3"2"0,0 2 0,-2 0 0,0 0 0,-1-1 0,-2-1 0,1 1 0,0 0 0,-2 0 0,3-1 0,-2 1 0,1 0 0,1 0 0,-3 1 0,2-3 0,0 3 0,0-1 0,2 3 0,-3-5 0,2 2 0,-2-4 0,2 3 0,0-1 0,-2 1 0,0-1 0,-2-1 0,1 0 0,1-1 0,0 2 0,0 0 0,-2-1 0,2 1 0,0 0 0,0 1 0,-2 1 0,-1 0 0,2-2 0,1 2 0,0 0 0,0 0 0,-2 0 0,2-2 0,-1 1 0,2 0 0,-1 1 0,1-1 0,0 1 0,-1 0 0,1-2 0,2 1 0,-1 1 0,2 0 0,0 1 0,0-2 0,1 0 0,0 0 0,0 0 0,1-2 0,1 1 0,-1 1 0,-2 1 0,0 1 0,-2-1 0,2-1 0,1-1 0,2-1 0,2 0 0,-2 2 0,1 0 0,-1 1 0,1-1 0,1-1 0,-1-2 0,-2 2 0,-1 1 0,-1-2 0,-1 2 0,2-3 0,0-1 0,1 2 0,0-2 0,1 2 0,-4-2 0,4-1 0,-6 0 0,4 1 0,1 0 0,2 2 0,-2-2 0,0 2 0,1-2 0,-2 0 0,2 0 0,-2 0 0,1 1 0,1 2 0,-1-1 0,0 0 0,1-1 0,-3 0 0,2 0 0,-1 0 0,1 1 0,-1 0 0,-1 1 0,1-1 0,1 0 0,1-3 0,0 2 0,0-2 0,-1 1 0,1-1 0,0 1 0,1-1 0,1 0 0,0 2 0,0-1 0,0 2 0,0 1 0,2-2 0,-1 1 0,3-3 0,0 1 0,1 0 0,0 2 0,-2 1 0,2 2 0,1 0 0,0 2 0,2-1 0,-1 1 0,-1-2 0,0 1 0,-2-2 0,-1 0 0,1-1 0,0 0 0,-1-2 0,-1 1 0,0-2 0,-3 2 0,2 0 0,-2-3 0,0 2 0,0-2 0,-1 1 0,-1-1 0,1-2 0,0 0 0,1 3 0,2-1 0,0 1 0,-1-1 0,-1 0 0,-1 0 0,-1 1 0,0-1 0,-1 0 0,2 1 0,2 0 0,1 1 0,1-1 0,2 0 0,0 1 0,1-1 0,2 1 0,-1 0 0,-1 1 0,0 0 0,0 0 0,1 0 0,0 0 0,-1-1 0,0-1 0,0 1 0,-1 0 0,1 0 0,0 1 0,0-2 0,1 0 0,2 2 0,1 0 0,2-1 0,1 1 0,-1-3 0,-2 3 0,-1 0 0,-2 0 0,0 0 0,-1-2 0,-2 2 0,-1-3 0,-2 2 0,-1 0 0,-1 1 0,1-1 0,-1 1 0,4 0 0,0 0 0,0 0 0,0 0 0,-2 1 0,2-1 0,1 0 0,-1-1 0,1 3 0,-1 0 0,0 0 0,2 0 0,0-1 0,-1 3 0,0-2 0,-3 2 0,-1-1 0,2 1 0,1 1 0,3-1 0,0 1 0,-1-2 0,1 0 0,-2 0 0,1-4 0,-1-1 0,-3-1 0,-1-2 0,-1 0 0,-1 1 0,0 1 0,-2 0 0,0 0 0,0-2 0,1 0 0,1 0 0,0 0 0,0 0 0,2 0 0,2 0 0,1 0 0,0-2 0,-1-3 0,1-3 0,1-1 0,0 0 0,-1 0 0,-3 1 0,0-2 0,0 2 0,1 0 0,1 1 0,0 0 0,0-1 0,1 1 0,-2-1 0,0 0 0,-1 0 0,-1-1 0,0 0 0,0 0 0,0 1 0,1 2 0,-1-2 0,2 1 0,0-1 0,-1 2 0,0 2 0,0 2 0,0-1 0,3 1 0,2-1 0,2 1 0,2-1 0,2 0 0,12-2 0,15 0 0,22 1 0,-23 1 0,2-1 0,6 2 0,1-1 0,3 1 0,1-1 0,-4 0 0,-1-1 0,37 1 0,-16-1 0,-20-1 0,-13 2 0,-10 0 0,-6-1 0,-5 1 0,-4 0 0,-2 0 0,-3-1 0,-1 2 0,-2-1 0,-1 0 0,0 1 0,1-1 0,1 0 0,1 0 0,2 0 0,0-2 0,3-2 0,0 0 0,0 0 0,1 0 0,-2 1 0,2-1 0,-2-3 0,1 3 0,0-1 0,-1-2 0,0-1 0,1-2 0,2-2 0,0 2 0,0-1 0,-2-1 0,-3 0 0,-1 1 0,1-1 0,2-4 0,6-7 0,9-9 0,5-7 0,2 1 0,-3 6 0,-10 8 0,-7 8 0,-7 5 0,-6 4 0,-3 2 0,0 1 0,-1 1 0,1-1 0,-1 0 0,-2 0 0,0 0 0,0 1 0,0 2 0,0 0 0,0-1 0,0-1 0,0-1 0,0-2 0,0 1 0,0 1 0,0 0 0,0-1 0,0 1 0,0 0 0,0-1 0,-2 1 0,-1-1 0,-1 1 0,-1-1 0,1 0 0,-3-2 0,2-1 0,-3 1 0,1-1 0,1 0 0,0 0 0,0-1 0,-1 2 0,-1-2 0,0-2 0,0-1 0,1 1 0,1 0 0,-2 2 0,3 1 0,-1 0 0,1 0 0,0 0 0,0 2 0,2 1 0,1 2 0,1-3 0,1 4 0,-1-4 0,-2 3 0,1-2 0,-1-2 0,2-2 0,1-2 0,0-3 0,0-1 0,0-2 0,0-5 0,0-3 0,0-2 0,0 2 0,0 6 0,0 6 0,0 4 0,0 0 0,0-6 0,0-11 0,0-12 0,1-14 0,7-9 0,6-1 0,5 7 0,0 13 0,-9 28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4"/>
    </inkml:context>
    <inkml:brush xml:id="br0">
      <inkml:brushProperty name="width" value="0.025" units="cm"/>
      <inkml:brushProperty name="height" value="0.025" units="cm"/>
      <inkml:brushProperty name="transparency" value="204"/>
    </inkml:brush>
  </inkml:definitions>
  <inkml:trace contextRef="#ctx0" brushRef="#br0">1452 794 24575,'-40'24'0,"-7"3"0,1-3 0,0-2 0,3-3 0,3-3 0,8-3 0,4-2 0,-1-4 0,-3-2 0,-6 0 0,-14 2 0,-12 5 0,-6 6 0,-3 1 0,11-1 0,13-3 0,10-3 0,6-2 0,3 1 0,-2 0 0,-1 0 0,5 0 0,3 0 0,6 0 0,3 1 0,3-1 0,2 0 0,1-1 0,1-1 0,1 1 0,-1-1 0,-1 1 0,-3-1 0,1-1 0,0-1 0,0 1 0,-1 2 0,-7 1 0,-9 4 0,-4 2 0,1 1 0,10-1 0,9-4 0,5-2 0,5-2 0,0-1 0,3-1 0,0-1 0,0 1 0,0 3 0,0 2 0,0 0 0,0 1 0,0-2 0,0 0 0,0-2 0,2 0 0,5 0 0,5 2 0,5 1 0,0 0 0,0 1 0,2-2 0,1 2 0,1 0 0,-2 0 0,1 1 0,0-3 0,0-1 0,-3 1 0,-3-2 0,-2 0 0,1 0 0,1 1 0,3 0 0,3 2 0,1-1 0,0-1 0,-4 0 0,0 1 0,-2-2 0,0 1 0,-1-1 0,0 1 0,0 0 0,2-2 0,1-1 0,-1 0 0,1 0 0,0 1 0,0 4 0,1 1 0,0 0 0,-1 0 0,1-2 0,-1-2 0,-1-1 0,-1-2 0,-2 0 0,1 1 0,-1 0 0,2 1 0,3 2 0,3-1 0,0-1 0,-1 1 0,0-2 0,0 1 0,3-3 0,0 1 0,0 1 0,1 1 0,0 0 0,-1-1 0,1-1 0,3-1 0,5 2 0,5 1 0,-1-1 0,-3 1 0,-6-3 0,-4 1 0,-2 0 0,-1-1 0,-2 2 0,0-3 0,2 1 0,0 1 0,3 0 0,0 1 0,-1-2 0,-1 0 0,-1 0 0,0 0 0,-1 2 0,1 0 0,0 2 0,1 0 0,2 0 0,0 2 0,-2-1 0,0-2 0,-3 0 0,0 1 0,0-1 0,0 1 0,-1-2 0,-3-1 0,0-1 0,0 2 0,-1 1 0,2-1 0,0 0 0,2-3 0,0-1 0,1-1 0,-1-2 0,0 0 0,0 0 0,0 0 0,-1 0 0,-2 0 0,3 0 0,2 0 0,2-2 0,0-5 0,-1-2 0,-2-3 0,-3 0 0,3 3 0,-4 2 0,0 1 0,-2 0 0,-1-2 0,-1-1 0,1-2 0,0 1 0,0 2 0,0 0 0,0 2 0,1-1 0,1 0 0,1 0 0,-1 0 0,0 1 0,1 1 0,1 1 0,-1-2 0,3 1 0,1-1 0,3-1 0,2 1 0,2 0 0,2 1 0,2 1 0,-1-2 0,-2 2 0,-3 1 0,0 1 0,-3 2 0,-1 0 0,-3 0 0,-2 0 0,2 0 0,0 0 0,1 0 0,3-2 0,0 0 0,0-1 0,0-2 0,-3 2 0,0 0 0,-1-1 0,-2 1 0,1-2 0,-2 0 0,2 0 0,0 0 0,2 0 0,2-2 0,2 1 0,2-2 0,0 0 0,1 1 0,-1-2 0,0 3 0,0-1 0,1 2 0,-1-1 0,-1 1 0,-2-1 0,0 1 0,-3 3 0,-1-3 0,0 2 0,-2 0 0,-1-1 0,-1 1 0,-3-1 0,0 0 0,0 1 0,-2-1 0,2 0 0,0-1 0,-1 0 0,4 0 0,-8 0 0,3 1 0,-5 1 0,1-1 0,2-1 0,-1-2 0,3-4 0,-3 6 0,3-6 0,-5 8 0,1-5 0,-1 3 0,0-2 0,3 0 0,1-1 0,-3-1 0,0 2 0,0-1 0,1 0 0,3-1 0,-1-2 0,1-1 0,-2-2 0,2-1 0,1 0 0,-2 0 0,2 2 0,-2 0 0,-3 0 0,2-2 0,-2-2 0,2 1 0,0-2 0,-2 3 0,2-1 0,-1 0 0,1 1 0,1 0 0,-3 0 0,-1 1 0,-2-2 0,0 1 0,0 2 0,0 2 0,0 3 0,0 0 0,0-1 0,0-1 0,0-4 0,0-3 0,0-2 0,3-1 0,0 2 0,0 3 0,-1 0 0,-1-1 0,2-6 0,0-1 0,0 2 0,-2 3 0,-1 8 0,2 1 0,1 1 0,-1-1 0,3-2 0,-2-2 0,1-1 0,1 0 0,0-2 0,3 0 0,-1 0 0,-2-1 0,0 1 0,1-2 0,3 0 0,2 2 0,-3-1 0,-1 2 0,-2 3 0,-2 3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5"/>
    </inkml:context>
    <inkml:brush xml:id="br0">
      <inkml:brushProperty name="width" value="0.025" units="cm"/>
      <inkml:brushProperty name="height" value="0.025" units="cm"/>
      <inkml:brushProperty name="transparency" value="204"/>
    </inkml:brush>
  </inkml:definitions>
  <inkml:trace contextRef="#ctx0" brushRef="#br0">1361 535 24575,'-7'6'0,"-8"7"0,-3 4 0,1-2 0,-2 0 0,-1-1 0,0 0 0,0 0 0,1 1 0,1-1 0,-1-1 0,-2-1 0,0 2 0,-3 0 0,-3 2 0,-3 4 0,-4 0 0,2 0 0,1-1 0,5-2 0,4-3 0,2-2 0,-1-4 0,-3-1 0,0-2 0,1 0 0,-1 1 0,3-1 0,2 2 0,4 0 0,3 0 0,-2-2 0,1-3 0,-3-1 0,-1 1 0,0 1 0,-1 1 0,1 1 0,0-1 0,-1 1 0,-3-2 0,0 1 0,-2-1 0,-1 0 0,1 1 0,3-1 0,1 0 0,2 1 0,0-1 0,0 2 0,-1-2 0,-2 2 0,1-1 0,-1 1 0,2 2 0,0 0 0,0 0 0,3-2 0,-2 0 0,3 1 0,1 0 0,2-1 0,3 1 0,3 1 0,2 0 0,2 1 0,1 0 0,0-1 0,0 1 0,0 0 0,0 1 0,3 1 0,4 0 0,2 0 0,5-1 0,-1-3 0,3-2 0,0-1 0,0-1 0,-2 3 0,-1-2 0,1 2 0,1 0 0,1-2 0,-1 2 0,0-2 0,-1-1 0,-1 0 0,1-2 0,0 1 0,0 2 0,-1-1 0,1 0 0,-1-2 0,0 0 0,0 0 0,-1 0 0,-1 2 0,2 0 0,-2 0 0,0 2 0,1-1 0,-3 2 0,1 0 0,1-1 0,0 0 0,2-1 0,0 1 0,-1 0 0,-1 0 0,1 0 0,-1 0 0,1 0 0,0 0 0,-2 2 0,0-1 0,1 1 0,-2-1 0,1 1 0,-1-2 0,1 1 0,1 2 0,0 0 0,2 1 0,-1 0 0,1-1 0,1 1 0,-1 1 0,1 1 0,1 1 0,-1-1 0,-2-1 0,0 0 0,-4-3 0,-1 0 0,-1-1 0,0 1 0,1 0 0,-1 0 0,2 1 0,0-1 0,-1 2 0,1-1 0,-2-1 0,-1 2 0,3-2 0,-3-1 0,3 0 0,-4-3 0,3 0 0,0-2 0,2 0 0,1 0 0,1 0 0,1 0 0,3 0 0,1 0 0,1 0 0,2 0 0,1 0 0,1 0 0,7 0 0,0 0 0,4 0 0,1 0 0,-5 0 0,-1 0 0,-4 0 0,1 0 0,-1 0 0,1 0 0,-4 0 0,-2-2 0,-1-3 0,-3-3 0,4-2 0,-2 1 0,2-3 0,0 0 0,-1 0 0,1-2 0,-1 1 0,0 0 0,-2 1 0,0 2 0,-1 1 0,1 2 0,2-1 0,0 0 0,-1 2 0,1 0 0,-2-1 0,3 2 0,2-1 0,1 1 0,0 3 0,-1-1 0,0 0 0,0 0 0,3 0 0,0-1 0,1-2 0,-1 1 0,1-1 0,-2 1 0,-1 3 0,-3-2 0,-2-1 0,-2 3 0,0-1 0,-1 2 0,0 0 0,0-1 0,1-1 0,-1-1 0,1 1 0,-1 1 0,-1 0 0,-2 0 0,1-1 0,-1 0 0,1-1 0,1 0 0,1-1 0,-3-1 0,0 1 0,0 0 0,-2-1 0,2-1 0,-2 0 0,0-1 0,0 0 0,0 1 0,-1 0 0,1 0 0,2-2 0,0-2 0,1-3 0,-1 2 0,-1 1 0,0-1 0,-1 0 0,1-1 0,0-2 0,2-2 0,4-2 0,0-2 0,1 1 0,1-1 0,-2 1 0,-2-1 0,-2 0 0,-2 2 0,0 1 0,2 0 0,-1 0 0,1-1 0,1-2 0,-1 0 0,0 3 0,0 2 0,0 1 0,-2 2 0,0-3 0,1-1 0,0-2 0,2 0 0,-2 2 0,-9 14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6"/>
    </inkml:context>
    <inkml:brush xml:id="br0">
      <inkml:brushProperty name="width" value="0.025" units="cm"/>
      <inkml:brushProperty name="height" value="0.025" units="cm"/>
      <inkml:brushProperty name="transparency" value="204"/>
    </inkml:brush>
  </inkml:definitions>
  <inkml:trace contextRef="#ctx0" brushRef="#br0">604 199 24575,'-2'1'0,"-9"6"0,1 0 0,-1 0 0,1 0 0,-1 2 0,1 0 0,0 0 0,-1-1 0,-1 2 0,1 1 0,2 0 0,0 1 0,1-3 0,0 0 0,0-1 0,-1 1 0,-2 1 0,1 2 0,2 0 0,1-2 0,2 0 0,-1 0 0,1-2 0,-2 1 0,-1 1 0,-1 0 0,-2 0 0,1 0 0,1-2 0,0 1 0,1 0 0,1 0 0,-2 0 0,0-1 0,-1 1 0,-1 0 0,1 1 0,-3 1 0,0 0 0,-1-1 0,2-2 0,0-1 0,0 0 0,1 1 0,-3 2 0,2-2 0,-3 0 0,1-1 0,0 0 0,-1-1 0,2 0 0,0-2 0,1 1 0,0 0 0,2 1 0,2-2 0,3 0 0,2 0 0,2 0 0,-2 0 0,0 2 0,0 1 0,0 0 0,3 1 0,0-1 0,0 0 0,0-2 0,0 0 0,4 0 0,3 0 0,4 0 0,2 0 0,-2-1 0,0 0 0,1-1 0,-1 1 0,2 0 0,-6-2 0,2 1 0,-3-3 0,2 0 0,2 0 0,1 0 0,1 0 0,-1 0 0,-3 0 0,-1 0 0,-2 0 0,0 0 0,0 0 0,2-1 0,1-1 0,2-3 0,0 0 0,-2-2 0,1 3 0,2-1 0,2-2 0,1 0 0,0-2 0,1-1 0,-1 0 0,1 1 0,1-1 0,-1 1 0,0 2 0,-1 0 0,-3 1 0,-1-1 0,-2 1 0,1 0 0,1 1 0,0-2 0,2 0 0,0 1 0,1-1 0,1 2 0,2-2 0,1-1 0,4-2 0,1 0 0,2-1 0,-1-2 0,1 1 0,-1-1 0,1 0 0,-1 2 0,4-4 0,2 0 0,-1 0 0,-1 1 0,-4 4 0,1-3 0,1-1 0,2-3 0,1 1 0,0 1 0,-3-1 0,-5 2 0,-2 1 0,-3 0 0,0 2 0,-3-2 0,0 1 0,-1 0 0,-1 1 0,1 0 0,1 0 0,-5 4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7"/>
    </inkml:context>
    <inkml:brush xml:id="br0">
      <inkml:brushProperty name="width" value="0.025" units="cm"/>
      <inkml:brushProperty name="height" value="0.025" units="cm"/>
      <inkml:brushProperty name="transparency" value="204"/>
    </inkml:brush>
  </inkml:definitions>
  <inkml:trace contextRef="#ctx0" brushRef="#br0">1986 192 24575,'-11'13'0,"1"3"0,0 0 0,1 1 0,0 0 0,-3-1 0,0-2 0,-3-1 0,-1-2 0,1 1 0,2-1 0,3 1 0,0-1 0,0-2 0,1 0 0,1-1 0,-1 0 0,0 2 0,-3 1 0,0 0 0,-1 0 0,-2 0 0,-1-1 0,-1 0 0,-2-1 0,2-2 0,1 0 0,4-1 0,1 1 0,1 0 0,-3-1 0,-2 0 0,2-1 0,1 1 0,1-2 0,0 1 0,-1 0 0,-2-1 0,-2 2 0,5-3 0,-1 5 0,8-2 0,-5 1 0,-1 0 0,-6-2 0,-3 1 0,-3 2 0,-1 2 0,3 3 0,5 1 0,4-2 0,2-2 0,-2-2 0,0-1 0,0 0 0,0 1 0,0 2 0,-2-1 0,1 0 0,0-2 0,-1-1 0,1 2 0,0 0 0,0 0 0,0 1 0,2-1 0,-4 0 0,1 0 0,-5-1 0,-2-1 0,-2 1 0,-1 0 0,-1 2 0,1 2 0,-5 2 0,0 1 0,-1-3 0,2 1 0,3 0 0,1 1 0,-5 0 0,0 0 0,0-1 0,3 1 0,4 0 0,5 2 0,2-3 0,0-1 0,-1-2 0,-2-1 0,-2 1 0,-1-2 0,1 0 0,-1 0 0,2 0 0,1 3 0,0-1 0,0 1 0,-1 2 0,2 1 0,0 1 0,3 1 0,0 0 0,5-2 0,1-1 0,-1-2 0,1 1 0,-1-1 0,1 2 0,1-1 0,-1-1 0,1 2 0,0-3 0,-1 0 0,0 1 0,2-1 0,2 0 0,2 2 0,-1 2 0,0 2 0,-1 0 0,-2 0 0,1-1 0,2 0 0,-2 2 0,0 3 0,-1-1 0,-1 0 0,3 0 0,1 2 0,2 7 0,0 1 0,0 5 0,-4 3 0,-2 1 0,-2 4 0,-2-5 0,3-3 0,4-3 0,-1-4 0,0 2 0,-2-3 0,-1 0 0,-1 0 0,2 0 0,-2 0 0,-1-1 0,0-3 0,1 0 0,1-1 0,2-1 0,1-2 0,0 1 0,-1-3 0,2 2 0,-2-2 0,0-1 0,-1 1 0,1 0 0,0 0 0,1 2 0,2-2 0,-2 1 0,1-1 0</inkml:trace>
  <inkml:trace contextRef="#ctx0" brushRef="#br0" timeOffset="1">2885 711 24575,'-6'-6'0,"-8"-9"0,-2-2 0,1 1 0,0 2 0,1-1 0,1 2 0,0 1 0,1 1 0,-1 3 0,-1-1 0,0-1 0,1-1 0,2 0 0,1 2 0,4 2 0,-1 1 0,1 0 0,0-1 0,-3-1 0,0 0 0,-2-1 0,0 0 0,1 1 0,3-1 0,-1 1 0,3 0 0,-3 0 0,0 0 0,0-2 0,-2 2 0,2 0 0,1 1 0,3 0 0,0-2 0,-1 0 0,-3 0 0,1-1 0,-1 2 0,3-1 0,0 1 0,-3-1 0,-1-2 0,0 3 0,1 1 0,4 3 0,2 0 0,0-1 0,-1 0 0,-3-2 0,-1 0 0,1 0 0,0 3 0,2-1 0,-1 2 0,0-1 0,-1-2 0,-1 1 0,0-1 0,1 2 0,1-1 0,-3 0 0,5 1 0,-6-4 0,5 1 0,-2-2 0,-2 1 0,0 2 0,1 0 0,0 1 0,0 0 0,1-1 0,-4-1 0,1-1 0,-5 1 0,4 2 0,-1 3 0,5 2 0,-2-1 0,-2-2 0,3 1 0,-6-5 0,8 6 0,-5-4 0,5 5 0,-2 0 0,-1 0 0,0-2 0,-6-5 0,7 4 0,-6-4 0,8 7 0,-3 0 0,-2 0 0,-1 0 0,-3 0 0,8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49"/>
    </inkml:context>
    <inkml:brush xml:id="br0">
      <inkml:brushProperty name="width" value="0.025" units="cm"/>
      <inkml:brushProperty name="height" value="0.025" units="cm"/>
      <inkml:brushProperty name="transparency" value="204"/>
    </inkml:brush>
  </inkml:definitions>
  <inkml:trace contextRef="#ctx0" brushRef="#br0">87 1437 24575,'2'-4'0,"0"-4"0,-1-1 0,1-2 0,1 2 0,-1-2 0,1 2 0,0 0 0,1-2 0,2 0 0,1 0 0,-1-2 0,-1-1 0,0-1 0,0-3 0,1 0 0,1-1 0,1 0 0,-1 1 0,1 0 0,-1 2 0,-1-2 0,0 2 0,-1 1 0,1-3 0,1 1 0,-1 0 0,2 2 0,-3 0 0,2 0 0,-2 0 0,0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0,3-1 0,0 1 0,0 0 0,-2-2 0,0-1 0,0-1 0,3 0 0,0 1 0,0-3 0,-2-7 0,-2 1 0,2 1 0,0 2 0,2 4 0,-2 0 0,-1 1 0,1 3 0,1 5 0,1-1 0,-1 2 0,1 0 0,-4 2 0,-2 0 0,0 1 0,0 2 0,0 0 0,-1-2 0,-2-2 0,0-1 0,2 0 0,0 3 0,0-1 0,1 1 0,-1-1 0,-1 1 0,0 0 0,0 0 0,0-1 0,1-2 0,0 1 0,-2 2 0,0 1 0,-1 1 0,-1 0 0,-1 0 0,1 0 0,0 0 0,-2 0 0,1 0 0,-2 0 0,1 0 0,-1 0 0,0 0 0,2 0 0,-1 0 0,1 0 0,-1 0 0,-1 0 0,1 0 0,0 0 0,1 0 0,2 0 0,1 1 0,0 2 0,-1 3 0,-1 0 0,-1 1 0,-1-2 0,-1-1 0,3 2 0,1 3 0,-1-4 0,0 2 0,-4-4 0,0 1 0,-1 2 0,1 0 0,1-1 0,1 2 0,0-2 0,0 1 0,1 1 0,0 1 0,1 1 0,0-2 0,1 1 0,2 1 0,0-1 0,0 1 0,1-1 0,-2 1 0,0 0 0,-1 3 0,0-1 0,2 0 0,-1 0 0,1-2 0,0 0 0,0 0 0,-1-1 0,0 0 0,0-1 0,-1 2 0,3 0 0,-4-2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2"/>
    </inkml:context>
    <inkml:brush xml:id="br0">
      <inkml:brushProperty name="width" value="0.025" units="cm"/>
      <inkml:brushProperty name="height" value="0.025" units="cm"/>
      <inkml:brushProperty name="transparency" value="204"/>
    </inkml:brush>
  </inkml:definitions>
  <inkml:trace contextRef="#ctx0" brushRef="#br0">3230 0 24575,'-3'6'0,"-3"-1"0,-2 1 0,-3 1 0,1 1 0,0 0 0,0 0 0,1 0 0,1 0 0,-1 1 0,0 0 0,0 1 0,-1 2 0,-1 0 0,-3 1 0,0 1 0,1 0 0,-1 2 0,1 0 0,0-1 0,2 0 0,-1-3 0,2-1 0,0-3 0,1-1 0,1-1 0,0 1 0,0 1 0,0-1 0,0 1 0,-1-1 0,2 0 0,-2 0 0,-2 0 0,0 2 0,-1 0 0,1 0 0,1-2 0,-2 0 0,1 0 0,-3 1 0,0 2 0,0 1 0,-3 1 0,2-1 0,-2 0 0,-1 2 0,0-1 0,-2 0 0,-1 1 0,-2-3 0,2 1 0,1-1 0,0-1 0,2-1 0,2-2 0,4-1 0,1-1 0,-1 0 0,0 0 0,-1 0 0,1-1 0,-1 0 0,0-1 0,0 1 0,0-1 0,0-2 0,3 0 0,0 1 0,2 1 0,0 0 0,-1 0 0,0-1 0,-1-1 0,-1 2 0,-1 2 0,0 1 0,0-2 0,0 1 0,-2-1 0,-2 2 0,-2 1 0,0-1 0,1 2 0,0 0 0,-3 2 0,-2 0 0,-1 0 0,0 3 0,-1 1 0,1 0 0,-5 0 0,-1-2 0,1 0 0,1 0 0,6 0 0,0-2 0,4-2 0,2 0 0,-1 1 0,0 2 0,-1 0 0,-4 0 0,1 1 0,-7 1 0,-4 2 0,-5 1 0,-1 1 0,-1-1 0,5-3 0,3 0 0,4-1 0,7-1 0,3-2 0,3-1 0,1-2 0,1 0 0,1-1 0,-1 1 0,4-1 0,-3 2 0,4-1 0,-1 1 0,0 1 0,-1-3 0,1 2 0,0 2 0,2 0 0,1 1 0,0-1 0,1 1 0,-2 0 0,1 2 0,0 1 0,-1 0 0,0 0 0,-3 2 0,-2 0 0,-1 2 0,2 0 0,1-2 0,2-1 0,1-3 0,0 1 0,1-1 0,-2 2 0,0 0 0,-1 0 0,1 3 0,-1-1 0,2 1 0,-1 1 0,0 0 0,0 1 0,0-2 0,3-1 0,-2 0 0,2-2 0,0 0 0,0-2 0,3 2 0,-3 0 0,1 2 0,-1 0 0,1-1 0,2 2 0,0 2 0,0 1 0,0 2 0,-3 1 0,0 3 0,0 1 0,1 0 0,2-1 0,0-4 0,0 1 0,0-1 0,0 1 0,0-1 0,0-1 0,0-1 0,0 0 0,0-3 0,0 1 0,0-1 0,0-2 0,0 1 0,0 0 0,0-2 0,0 0 0,0-2 0,0 1 0,0 2 0,0 1 0,0 0 0,0-1 0,0 1 0,0-1 0,0-1 0,0 1 0,0 0 0,0-1 0,0 1 0,0 0 0,0-1 0,0 0 0,0 0 0,0-2 0,0 0 0,-2 0 0,0 1 0,-1-1 0,1 2 0,1-1 0,1 1 0,0 1 0,-1 2 0,-2 0 0,1 2 0,-1 1 0,2 1 0,1-1 0,0-1 0,0 1 0,-2 0 0,-1 3 0,0-1 0,0 1 0,0-3 0,0 0 0,0-3 0,0-1 0,3 0 0,0-2 0,0 0 0,0 0 0,-2-2 0,-2 1 0,1-1 0,1 1 0,1 1 0,-1 0 0,-1-2 0,1 0 0,0 0 0,-1 0 0,0 1 0,0-1 0,0 0 0,3 0 0,0 1 0,0-1 0,0 0 0,0-1 0,-2 0 0,-1 0 0,0 0 0,0 2 0,0 1 0,0 0 0,0 2 0,1 0 0,0-1 0,-1 2 0,1-2 0,-3 2 0,2 1 0,0 0 0,-3 1 0,3 0 0,-3 2 0,4-12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3"/>
    </inkml:context>
    <inkml:brush xml:id="br0">
      <inkml:brushProperty name="width" value="0.025" units="cm"/>
      <inkml:brushProperty name="height" value="0.025" units="cm"/>
      <inkml:brushProperty name="transparency" value="204"/>
    </inkml:brush>
  </inkml:definitions>
  <inkml:trace contextRef="#ctx0" brushRef="#br0">2260 724 24575,'-3'3'0,"-9"16"0,1-1 0,1 0 0,0-2 0,1-2 0,1 1 0,0-2 0,1-1 0,0 0 0,0-2 0,0 0 0,-1 0 0,0-1 0,0 2 0,-1-2 0,0 0 0,-4 1 0,0 0 0,-1 0 0,1 0 0,2-1 0,0 0 0,0 0 0,-1-1 0,-2 2 0,0 1 0,1-1 0,-1-2 0,2 0 0,-1 1 0,-2 2 0,0 2 0,1 1 0,-1-1 0,3-1 0,-2-1 0,1 1 0,-2-2 0,0-1 0,-2 1 0,1-1 0,0 2 0,-1 0 0,1 0 0,-1-1 0,0 0 0,0 0 0,-2-3 0,-2 0 0,-2 1 0,-1 1 0,1 1 0,-1 1 0,1 0 0,-1 0 0,1 0 0,-1 2 0,-3 0 0,-2 1 0,1-2 0,0-1 0,5-1 0,-1-1 0,1 0 0,-1-3 0,1 1 0,-1 1 0,3 0 0,1 0 0,3-2 0,-1-1 0,0 0 0,1 0 0,-4 0 0,0 2 0,-2-1 0,0 1 0,3 0 0,0 0 0,-1 0 0,0-1 0,0 1 0,1 0 0,0 0 0,-1-1 0,-7 1 0,0 0 0,-4 3 0,-1 0 0,5 1 0,1 2 0,3 2 0,2 2 0,1 1 0,1-3 0,1-3 0,3 1 0,2-3 0,-1 1 0,1 1 0,0-1 0,1-1 0,2 1 0,1 0 0,1-1 0,2 0 0,-1 0 0,-1 0 0,-1 0 0,1-1 0,1 1 0,2-1 0,0 2 0,1-1 0,0 2 0,0 0 0,-1 0 0,-1 0 0,1-1 0,-1 0 0,2 0 0,2 0 0,-1 0 0,0 1 0,0 0 0,-1 1 0,-1 0 0,1 2 0,1 1 0,1 0 0,0 0 0,-1 0 0,1-1 0,-2 0 0,3 1 0,-1 1 0,-1 0 0,1 1 0,0 0 0,0 0 0,3 2 0,-1 1 0,-2 0 0,0 1 0,0 9 0,2 16 0,1 17 0,0 11 0,-4 5 0,0-13 0,0-10 0,1-17 0,3-12 0,0-4 0,0-5 0,0-1 0,0-3 0,0 0 0,0-2 0,0-1 0,0 3 0,0-2 0,0 2 0,0 0 0,0-1 0,0 0 0,0-1 0,0-1 0,-1-1 0,-2 0 0,0 0 0,1-1 0,1-1 0,0 0 0,-2 3 0,-1 0 0,2 0 0,1 0 0,1 0 0,0 0 0,-3 1 0,0 0 0,-1 2 0,-1 1 0,3 1 0,1-12 0</inkml:trace>
  <inkml:trace contextRef="#ctx0" brushRef="#br0" timeOffset="1">3637 1238 24575,'-5'-4'0,"-5"-3"0,-2 1 0,-2 0 0,-1-1 0,3 1 0,-2 1 0,2-1 0,-1 1 0,2-1 0,0-2 0,0 1 0,-2 0 0,-3 1 0,1 2 0,1-1 0,1 2 0,1 0 0,0-2 0,-1-2 0,1 0 0,0-2 0,0 3 0,2 1 0,-1 0 0,-1 0 0,0-2 0,1 0 0,2-1 0,1-1 0,-1-1 0,-3 0 0,0-1 0,-4-1 0,-2-1 0,0 0 0,0 2 0,3 2 0,4 2 0,1 2 0,2-1 0,-1 0 0,1-2 0,0-1 0,0 0 0,-3-2 0,-2 0 0,-1-1 0,-1 0 0,3 2 0,1 0 0,0 1 0,-1 1 0,-1 2 0,-2 0 0,0-3 0,0 1 0,2-1 0,-1 1 0,0 3 0,1 0 0,1 2 0,3-1 0,0-1 0,0 0 0,0-2 0,-1 2 0,2 0 0,-2-2 0,-2 0 0,-4-6 0,6 8 0,-4-4 0,7 6 0,-3-2 0,2-2 0,-2 2 0,2-2 0,-4 1 0,-2-1 0,-2-2 0,-1 1 0,2 1 0,1 0 0,2 0 0,0 0 0,0 0 0,1-1 0,-2-1 0,5 3 0,-1 1 0,4 3 0,-4-2 0,-1 0 0,0-1 0,2-1 0,2-1 0,1 1 0,0 2 0,2 0 0,1 1 0,-1 1 0,3 1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2"/>
    </inkml:context>
    <inkml:brush xml:id="br0">
      <inkml:brushProperty name="width" value="0.025" units="cm"/>
      <inkml:brushProperty name="height" value="0.025" units="cm"/>
      <inkml:brushProperty name="transparency" value="204"/>
    </inkml:brush>
  </inkml:definitions>
  <inkml:trace contextRef="#ctx0" brushRef="#br0">85 29 24575,'62'11'0,"0"-1"0,-26-4 0,21 0 0,11 10 0,3 26 0,4 14 0,-16-8 0,-7-1 0,17 3 0,15 10 0,-37-18 0,-47-30 0,0-6 0,0 0 0,-1-1 0,-2 3 0,-2 1 0,-6-1 0,4-2 0,-4-1 0,4-3 0,-2 0 0,-2 0 0,-2 1 0,-1-1 0,0 0 0,0-1 0,3-1 0,1 0 0,2 2 0,-1 1 0,-1 1 0,-1 0 0,-1-2 0,2-1 0,-4 2 0,-11 0 0,-10 3 0,-10 3 0,-2 2 0,6 4 0,6-1 0,7 0 0,9-2 0,7-5 0,5 0 0,2-4 0,0 1 0,-1 0 0,-3 1 0,-7 2 0,-5 2 0,-3 4 0,-2 1 0,5 1 0,1-2 0,3-3 0,3-5 0,2-3 0,3-2 0,2 2 0,1 0 0,-1 0 0,1 0 0,-1-2 0,1 0 0,1 0 0,-1 0 0,0-3 0,-1-4 0,-3-3 0,1-4 0,1-2 0,4-1 0,3-3 0,1 0 0,0-1 0,0 2 0,0 1 0,0 2 0,0 3 0,0 2 0,0 2 0,0 2 0,0 1 0,0-1 0,0-1 0,0 0 0,0 0 0,0 1 0,0-1 0,0-1 0,0-1 0,0-1 0,0 1 0,0 0 0,0 2 0,0 1 0,0-1 0,0-3 0,0-4 0,0-1 0,0-2 0,0 0 0,0-2 0,0 0 0,0 2 0,0 3 0,0 4 0,0 4 0,0-1 0,0 1 0,-2 2 0,0 3 0,-1 0 0,-1-2 0,2-2 0,-1-2 0,1-4 0,2-8 0,0-8 0,0-4 0,0-2 0,0 16 0,0 1 0,0 14 0,0-1 0,2 1 0,5 1 0,-2 2 0,4 0 0,-3 0 0,0 0 0,0 1 0,0 3 0,0 2 0,-1 2 0,0 2 0,1-1 0,1 2 0,-1-5 0,2 1 0,-3-4 0,2 0 0,-2-1 0,1-2 0,-3 0 0,-1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5"/>
    </inkml:context>
    <inkml:brush xml:id="br0">
      <inkml:brushProperty name="width" value="0.025" units="cm"/>
      <inkml:brushProperty name="height" value="0.025" units="cm"/>
      <inkml:brushProperty name="transparency" value="204"/>
    </inkml:brush>
  </inkml:definitions>
  <inkml:trace contextRef="#ctx0" brushRef="#br0">66 1 24575,'-6'0'0,"-4"0"0,-6 0 0,-1 0 0,1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6"/>
    </inkml:context>
    <inkml:brush xml:id="br0">
      <inkml:brushProperty name="width" value="0.025" units="cm"/>
      <inkml:brushProperty name="height" value="0.025" units="cm"/>
      <inkml:brushProperty name="transparency" value="204"/>
    </inkml:brush>
  </inkml:definitions>
  <inkml:trace contextRef="#ctx0" brushRef="#br0">1256 1 24575,'-5'0'0,"-2"0"0,-1 2 0,-1 2 0,-4 1 0,-5 3 0,12-6 0</inkml:trace>
  <inkml:trace contextRef="#ctx0" brushRef="#br0" timeOffset="1">1151 40 24575,'-8'4'0,"-24"15"0,0 1 0,4-1 0,1-2 0,3-1 0,1-2 0,2 0 0,0-2 0,3 1 0,3-1 0,0 1 0,3-1 0,-1-1 0,2-1 0,0-1 0,2-1 0,-1 0 0,-2 1 0,0 1 0,-5 2 0,1-1 0,2 2 0,0 1 0,3-2 0,1 1 0,-1-2 0,0-2 0,1-1 0,1 2 0,-2 1 0,-2 2 0,-1 1 0,-1-1 0,-1 1 0,1-2 0,-1 1 0,2 0 0,-1 0 0,0-2 0,1 2 0,1-1 0,1 0 0,0 1 0,0-2 0,-1 0 0,0 2 0,-2-2 0,1 0 0,-1 0 0,-2-1 0,3 2 0,0 0 0,1-2 0,0-1 0,-1 1 0,2-1 0,0-1 0,2 0 0,-2 2 0,0 0 0,3 1 0,1-1 0,2-2 0,3-1 0,1 0 0,2-1 0,0 0 0,0 0 0,0 0 0,0 1 0,0-5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0"/>
    </inkml:context>
    <inkml:brush xml:id="br0">
      <inkml:brushProperty name="width" value="0.025" units="cm"/>
      <inkml:brushProperty name="height" value="0.025" units="cm"/>
      <inkml:brushProperty name="transparency" value="204"/>
    </inkml:brush>
  </inkml:definitions>
  <inkml:trace contextRef="#ctx0" brushRef="#br0">2628 2698 24575,'-19'17'0,"-3"2"0,-1-1 0,-1 0 0,-4-2 0,0 0 0,0 0 0,0-1 0,5 0 0,-1-1 0,1 0 0,0-3 0,-1-5 0,0-1 0,1-2 0,-1 1 0,0 1 0,1 0 0,-1 2 0,1 0 0,-5 2 0,-3 1 0,-6 3 0,-9 5 0,-12 5 0,-8 4 0,-7 1 0,-2 0 0,2-2 0,2-2 0,4-3 0,4-4 0,7 2 0,5-3 0,9-1 0,9-4 0,6-4 0,4-3 0,-1 1 0,2-1 0,1-1 0,5-1 0,4 0 0,3 1 0,1 2 0,1 1 0,3-2 0,2 1 0,2-2 0,0 2 0,0 0 0,0 2 0,0 1 0,0 1 0,0 1 0,0 2 0,0 0 0,4 1 0,6-1 0,4-3 0,5-1 0,-1-2 0,0-2 0,1-2 0,1 1 0,-1-1 0,1 1 0,0-1 0,1-2 0,0 0 0,-1 0 0,-4 0 0,0 0 0,0 2 0,0 1 0,0 0 0,0 2 0,0-1 0,0 3 0,3 0 0,1 0 0,-1 0 0,1 1 0,-3 2 0,-1-1 0,-3 2 0,-2-2 0,-2 0 0,-1-1 0,0-2 0,2 1 0,2-1 0,-2 2 0,1 1 0,0-1 0,0 0 0,-1 0 0,0-1 0,-1 0 0,1-1 0,1-2 0,-2 1 0,0-1 0,0 2 0,-1 1 0,2 0 0,-1 0 0,-2-2 0,3 0 0,-1 0 0,2 2 0,2 0 0,2 0 0,3 0 0,1 1 0,1 0 0,0 0 0,0-2 0,2 0 0,0 1 0,-2-1 0,0 1 0,0 0 0,3 0 0,1 0 0,0-2 0,3 0 0,1 2 0,0-2 0,4-1 0,-4-2 0,0-2 0,-2 0 0,-6 0 0,-2 0 0,-1 0 0,0 0 0,0 0 0,1 0 0,0 0 0,1 0 0,1 0 0,0 0 0,2 0 0,-2-2 0,-9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51"/>
    </inkml:context>
    <inkml:brush xml:id="br0">
      <inkml:brushProperty name="width" value="0.025" units="cm"/>
      <inkml:brushProperty name="height" value="0.025" units="cm"/>
      <inkml:brushProperty name="transparency" value="204"/>
    </inkml:brush>
  </inkml:definitions>
  <inkml:trace contextRef="#ctx0" brushRef="#br0">1623 2665 24575,'-15'9'0,"-3"0"0,0-1 0,2-1 0,2 0 0,1-3 0,-1 0 0,1-1 0,0 1 0,1-1 0,2-1 0,-1-1 0,-1-1 0,-3 0 0,-4 1 0,-1 1 0,-1 2 0,3 1 0,3 1 0,1-1 0,0 1 0,0-1 0,1 0 0,1 2 0,0 1 0,-1 3 0,0 1 0,1-1 0,-1-1 0,-1-3 0,-1 0 0,0 0 0,2 2 0,1 1 0,3 0 0,4 0 0,2 0 0,3 0 0,2-2 0,3 0 0,4-1 0,2 1 0,1 0 0,-1-3 0,-3-3 0,0 1 0,0-1 0,2 3 0,2 2 0,2-1 0,-1 1 0,-1-2 0,-2-3 0,-1 0 0,2 0 0,-1 0 0,1 0 0,2 3 0,0-3 0,2 1 0,-3 0 0,2-1 0,0 1 0,1-1 0,3-1 0,-1-1 0,3 0 0,1 0 0,1 0 0,1 0 0,1 0 0,-1 0 0,0 0 0,-10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9"/>
    </inkml:context>
    <inkml:brush xml:id="br0">
      <inkml:brushProperty name="width" value="0.025" units="cm"/>
      <inkml:brushProperty name="height" value="0.025" units="cm"/>
      <inkml:brushProperty name="transparency" value="204"/>
    </inkml:brush>
  </inkml:definitions>
  <inkml:trace contextRef="#ctx0" brushRef="#br0">61 731 24575,'2'1'0</inkml:trace>
  <inkml:trace contextRef="#ctx0" brushRef="#br0" timeOffset="1">56 873 24575,'-3'2'0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21"/>
    </inkml:context>
    <inkml:brush xml:id="br0">
      <inkml:brushProperty name="width" value="0.025" units="cm"/>
      <inkml:brushProperty name="height" value="0.025" units="cm"/>
      <inkml:brushProperty name="transparency" value="204"/>
    </inkml:brush>
  </inkml:definitions>
  <inkml:trace contextRef="#ctx0" brushRef="#br0">3306 3422 24575,'-1'5'0,"-4"10"0,2 2 0,0-2 0,-3 3 0,3-1 0,-3 1 0,4-10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76"/>
    </inkml:context>
    <inkml:brush xml:id="br0">
      <inkml:brushProperty name="width" value="0.025" units="cm"/>
      <inkml:brushProperty name="height" value="0.025" units="cm"/>
      <inkml:brushProperty name="transparency" value="204"/>
    </inkml:brush>
  </inkml:definitions>
  <inkml:trace contextRef="#ctx0" brushRef="#br0">155 10 24575,'-2'0'0,"-1"0"0,1 0 0,0 0 0,-1 0 0,1 0 0,0 0 0,0 0 0,1 0 0,-1-1 0,0-1 0,1 0 0,-1 1 0,0 1 0,-1 0 0,2 0 0,-1 0 0,0 0 0,1 0 0,-1 0 0,1 0 0,0 0 0,-1 0 0,1 0 0,1 0 0,-1 0 0,0 0 0,0-1 0,0 0 0,-1 0 0,0 1 0,0-1 0,0 1 0,-1 0 0,1 0 0,-1 0 0,0 0 0,0 0 0,-1 0 0,1 0 0,0 0 0,1 0 0,-1 0 0,0 0 0,1 0 0,0 0 0,-1 0 0,1 0 0,-1 0 0,-1 0 0,1 0 0,0 0 0,1 0 0,0 0 0,-1 0 0,1 0 0,0 0 0,0 0 0,-1 0 0,1 0 0,-1 0 0,1 0 0,-1 0 0,1 0 0,0 0 0,1 0 0,-1 0 0,0 0 0,1 0 0,-1 0 0,1 0 0,-1 0 0,1 0 0,0 0 0,0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77"/>
    </inkml:context>
    <inkml:brush xml:id="br0">
      <inkml:brushProperty name="width" value="0.025" units="cm"/>
      <inkml:brushProperty name="height" value="0.025" units="cm"/>
      <inkml:brushProperty name="transparency" value="204"/>
    </inkml:brush>
  </inkml:definitions>
  <inkml:trace contextRef="#ctx0" brushRef="#br0">192 8 24575,'-2'-2'0,"0"1"0,-1 0 0,1 0 0,-1 0 0,1 1 0,0 0 0,0 0 0,0-1 0,0 1 0,0 0 0,1 0 0,-1 0 0,0 0 0,1 0 0,0 0 0,-1 0 0,1 0 0,-1 0 0,-1 0 0,1 0 0,0 0 0,0 0 0,0 0 0,-1 0 0,1 0 0,1 0 0,-1 0 0,0 0 0,0 0 0,0 0 0,0 0 0,1 0 0,-1 0 0,1 0 0,-1 0 0,0 0 0,0 0 0,0 0 0,1 0 0,-1 0 0,0 0 0,0 0 0,-1 0 0,1 0 0,-1 0 0,2 0 0,-2 0 0,1 0 0,0 0 0,1 0 0,-1 0 0,0 0 0,0 0 0,0 0 0,0 0 0,0 0 0,-1 0 0,1 0 0,0 0 0,1 0 0,-1 0 0,0 0 0,1 0 0,-1 0 0,0 0 0,-1 0 0,1 0 0,-1 0 0,1 0 0,0 0 0,0 0 0,0 0 0,0 0 0,0 0 0,0 0 0,-1 0 0,1 0 0,-1 0 0,0 0 0,1 0 0,0 0 0,0 0 0,-1 0 0,1 0 0,-1 0 0,1 0 0,0 0 0,0 0 0,0 0 0,-1 0 0,1 0 0,0 0 0,1 0 0,0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78"/>
    </inkml:context>
    <inkml:brush xml:id="br0">
      <inkml:brushProperty name="width" value="0.025" units="cm"/>
      <inkml:brushProperty name="height" value="0.025" units="cm"/>
      <inkml:brushProperty name="transparency" value="204"/>
    </inkml:brush>
  </inkml:definitions>
  <inkml:trace contextRef="#ctx0" brushRef="#br0">211 3 24575,'-3'0'0,"1"0"0,0 0 0,1 0 0,0 0 0,-1 0 0,1 0 0,0 0 0,-1 0 0,1 0 0,-1 0 0,1 0 0,0 0 0,0 0 0,-1 0 0,1 0 0,-1 0 0,1 0 0,-1 0 0,0 0 0,1 0 0,-1 0 0,0 0 0,0 0 0,0 0 0,0 0 0,-1 0 0,0 0 0,0 0 0,0 0 0,0 0 0,1 0 0,-1 0 0,1 0 0,0 0 0,0 0 0,1 0 0,-2 0 0,1 0 0,0 0 0,-1 0 0,0 0 0,0 0 0,0 0 0,0 0 0,1 0 0,-1 0 0,0 0 0,0-1 0,0 1 0,0-1 0,0 1 0,1 0 0,-1 0 0,1 0 0,1 0 0,-1 0 0,0 0 0,0 0 0,0 0 0,0 0 0,-1 0 0,1 0 0,0 0 0,0 0 0,0 0 0,-1 0 0,2 0 0,-1 0 0,0 0 0,1 0 0,-1 0 0,1 0 0,-1 0 0,0 0 0,0 0 0,0 0 0,-1 0 0,0 0 0,-1 0 0,0 0 0,0 0 0,0 0 0,0 0 0,1 0 0,1 0 0,0 0 0,0 0 0,1 0 0,-1 0 0,1 0 0,-1 0 0,1 0 0,-1 0 0,1 0 0,0 0 0,-1 0 0,1 0 0,1 0 0,-1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79"/>
    </inkml:context>
    <inkml:brush xml:id="br0">
      <inkml:brushProperty name="width" value="0.025" units="cm"/>
      <inkml:brushProperty name="height" value="0.025" units="cm"/>
      <inkml:brushProperty name="transparency" value="204"/>
    </inkml:brush>
  </inkml:definitions>
  <inkml:trace contextRef="#ctx0" brushRef="#br0">388 41 24575,'-2'0'0,"-1"0"0,1-1 0,1 1 0,-1-1 0,1 1 0,-1-1 0,1 0 0,-1 0 0,1 1 0,-1 0 0,1 0 0,-1-1 0,1 1 0,-1-1 0,0 1 0,0-1 0,1 0 0,-1 1 0,0 0 0,1 0 0,-1 0 0,0 0 0,1 0 0,0 0 0,-1 0 0,1-1 0,0 0 0,-1 1 0,1 0 0,-2-1 0,2 0 0,-1 0 0,1 1 0,-1 0 0,1-1 0,0 1 0,-1-1 0,1 0 0,-1 0 0,0 1 0,1-1 0,-1 1 0,2-1 0,-2 1 0,0-1 0,0 0 0,0 1 0,0-1 0,-1-1 0,0 2 0,1-1 0,1 1 0,-1-1 0,0 1 0,1 0 0,-1-1 0,0 0 0,0 1 0,-1-1 0,1 1 0,-1-1 0,0 1 0,-1-1 0,0 0 0,0 1 0,0-1 0,0 1 0,-1-1 0,1 0 0,0 1 0,1 0 0,0 0 0,1 0 0,-1-1 0,1 0 0,0 1 0,-1 0 0,1 0 0,0-1 0,-1 1 0,1-1 0,0 1 0,0 0 0,0 0 0,-1 0 0,0 0 0,-1 0 0,1 0 0,-1 0 0,1 0 0,0 0 0,1 0 0,0 0 0,0 0 0,0 0 0,0 0 0,0 0 0,0 0 0,0 0 0,0 0 0,0 0 0,0 0 0,-1 0 0,1 0 0,-1 0 0,-1 0 0,1 0 0,0 0 0,-1 0 0,-1 0 0,1 0 0,0 0 0,0 0 0,2 0 0,-1 0 0,2 0 0,-1 0 0,1 0 0,0 0 0,-1 0 0,1 0 0,0 0 0,0 0 0,-1 0 0,0 0 0,1 0 0,-1 0 0,0 0 0,0 1 0,-1 0 0,1 0 0,-1 0 0,1 0 0,-1 0 0,0 0 0,1 0 0,-1 0 0,1 0 0,1 0 0,-1 0 0,1 0 0,-1 0 0,0 1 0,1-2 0,-1 2 0,0-1 0,0 0 0,0 0 0,-1 0 0,1 0 0,-1 0 0,0 0 0,1 0 0,-1-1 0,1 1 0,0 0 0,1-1 0,-1 1 0,0-1 0,0 1 0,1 0 0,-1-1 0,0 1 0,-1-1 0,1 0 0,0 1 0,0-1 0,0 1 0,0-1 0,0 1 0,0-1 0,1 1 0,0-1 0,0 1 0,-1-1 0,1 1 0,0 0 0,0 0 0,0 0 0,0-1 0,0 1 0,0-1 0,1 0 0,-1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0"/>
    </inkml:context>
    <inkml:brush xml:id="br0">
      <inkml:brushProperty name="width" value="0.025" units="cm"/>
      <inkml:brushProperty name="height" value="0.025" units="cm"/>
      <inkml:brushProperty name="transparency" value="204"/>
    </inkml:brush>
  </inkml:definitions>
  <inkml:trace contextRef="#ctx0" brushRef="#br0">2109 211 24575,'-6'2'0,"1"0"0,-1 3 0,-1-1 0,-1-2 0,0 1 0,1-1 0,-1 0 0,0 0 0,-1-1 0,-2-1 0,-2 1 0,-1 2 0,-3-1 0,1 1 0,0-2 0,-1 1 0,2 1 0,-2-1 0,-1 1 0,1-1 0,-3 1 0,2-1 0,-1 2 0,2-2 0,0 3 0,-3 0 0,3-1 0,0 0 0,2-1 0,1 0 0,0-1 0,1-2 0,0 0 0,-1 0 0,0 1 0,0 2 0,-1 0 0,0-1 0,1-2 0,1 0 0,2 1 0,1 2 0,-1-1 0,1 1 0,-1-2 0,1-1 0,-1 0 0,-1 0 0,1 1 0,1 1 0,0 1 0,-1-2 0,-1 1 0,-1 1 0,1-1 0,1 1 0,0-2 0,1-1 0,1 2 0,1 1 0,-1-1 0,1 2 0,-2-2 0,4 0 0,-4 1 0,5-1 0,-2 1 0,1-1 0,1-1 0,-2 1 0,-1 1 0,-2 1 0,-2-1 0,0 2 0,1 1 0,-1 1 0,-2 1 0,-2-1 0,2 1 0,0 0 0,3 2 0,2-1 0,1-1 0,0-1 0,0 0 0,-1 0 0,0 0 0,1-2 0,3 0 0,-1-1 0,0 0 0,-1 1 0,1-1 0,0 1 0,1-1 0,2 1 0,-4-1 0,3 0 0,-3 1 0,2 0 0,-1 1 0,-1 4 0,1-4 0,-1 1 0,3-3 0,-2 2 0,0-1 0,0 1 0,-1 0 0,-1-1 0,-1 2 0,-1 0 0,1 0 0,2-1 0,0 0 0,1-2 0,0 1 0,-1 2 0,-1 0 0,0 0 0,-1-3 0,1 0 0,0 0 0,0 0 0,0 1 0,-2 0 0,1 2 0,-4-2 0,-1 1 0,1 1 0,-1 0 0,1 1 0,-1 0 0,-1 0 0,0 1 0,-1-1 0,1 0 0,1-1 0,0-2 0,3 2 0,0-1 0,-1-1 0,0 2 0,1-2 0,2-1 0,0 2 0,-2-2 0,-1 3 0,-5-1 0,0 0 0,0 0 0,-1-1 0,3-1 0,1 0 0,2 0 0,-2-1 0,-3 1 0,-2 2 0,-3-1 0,-1 3 0,0-3 0,-1 1 0,-1 3 0,-3-1 0,-1 2 0,2-1 0,3-2 0,4 0 0,4-2 0,2 0 0,2-1 0,2 0 0,1 0 0,0 1 0,1 0 0,1 0 0,-1 1 0,-2 2 0,5-3 0,-4 3 0,4-2 0,0 1 0,1 1 0,2 0 0,2-1 0,0 1 0,0 0 0,0 0 0,0 1 0,0-1 0,0-2 0,0 0 0,0 1 0,0 0 0,0 1 0,0 1 0,0 0 0,0-1 0,0-1 0,0 1 0,0-1 0,0 1 0,2 0 0,0-1 0,1 1 0,2 1 0,-1 0 0,1-2 0,2 1 0,-1 0 0,2 0 0,0 1 0,0-2 0,0 1 0,1 1 0,-1 0 0,1 2 0,0 0 0,2-2 0,0 1 0,2-2 0,-2 0 0,0 1 0,1 1 0,-1 2 0,0 0 0,-1 0 0,0-2 0,1-1 0,1 1 0,0-1 0,1 0 0,-1 0 0,1-1 0,-1 1 0,-1 0 0,1 1 0,0 1 0,1-1 0,2 2 0,0 0 0,0 1 0,0 2 0,-1-1 0,0-1 0,-2-2 0,-2-3 0,0 1 0,1 0 0,-1-1 0,-1 0 0,2 0 0,-1 1 0,0 1 0,0-1 0,1 2 0,0 0 0,1 0 0,0 0 0,0 1 0,2 3 0,1 2 0,3 0 0,0 0 0,-2-2 0,-1 1 0,-1-2 0,-2 1 0,1-1 0,-1 0 0,-2 0 0,2-1 0,-1-1 0,0 0 0,-2 0 0,-1 0 0,1 3 0,3 1 0,3 2 0,0 3 0,1 0 0,-1-1 0,1 0 0,0-2 0,-2-3 0,-1-1 0,-1-3 0,0 0 0,-1-1 0,3 1 0,1-1 0,0 0 0,6 4 0,2 2 0,8 8 0,5 2 0,-2 0 0,3 0 0,-7-3 0,-4-4 0,-3-3 0,-8-5 0,1-4 0,-2-3 0,-1-1 0,-3-1 0,-1 1 0,1-1 0,1-1 0,0-1 0,3 2 0,0 1 0,1-1 0,1 1 0,-2-3 0,2 0 0,1 0 0,0 0 0,3 0 0,0 0 0,-1 0 0,-1 0 0,-2 0 0,-2 0 0,1 0 0,-2 0 0,-1 0 0,1 0 0,1 0 0,2 0 0,0 0 0,-2 0 0,-1 0 0,-2 0 0,1 0 0,-1 0 0,3-1 0,1-2 0,-1-1 0,3 0 0,-1-2 0,2 1 0,2 3 0,4-3 0,7 0 0,5-2 0,4-2 0,-1 1 0,-6 2 0,-23 4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3"/>
    </inkml:context>
    <inkml:brush xml:id="br0">
      <inkml:brushProperty name="width" value="0.025" units="cm"/>
      <inkml:brushProperty name="height" value="0.025" units="cm"/>
      <inkml:brushProperty name="transparency" value="204"/>
    </inkml:brush>
  </inkml:definitions>
  <inkml:trace contextRef="#ctx0" brushRef="#br0">52 37 24575,'8'0'0,"1"0"0,2 0 0,1 1 0,0 2 0,2 1 0,0 1 0,0-2 0,0 1 0,3-2 0,3 1 0,2-1 0,1-1 0,0 1 0,1 0 0,-3 1 0,-3-1 0,-2-2 0,-4 0 0,-2 0 0,-2 0 0,-1 0 0,-1 0 0,1 0 0,0 0 0,1 0 0,1 0 0,-1 0 0,0 0 0,0 0 0,-2 0 0,1 0 0,0 0 0,2 0 0,1 0 0,0 0 0,-1 0 0,1 0 0,0 0 0,1 0 0,1 2 0,2 1 0,1 0 0,2-1 0,0-1 0,1 2 0,1-1 0,-1 1 0,0-2 0,-2 2 0,-2-1 0,1 1 0,0 0 0,2 2 0,4 2 0,5 0 0,2 1 0,0-2 0,0 1 0,-5 2 0,0-2 0,-2 1 0,-1-1 0,-1 0 0,-1 1 0,-1-1 0,-3 0 0,-2 0 0,-2-1 0,-2 1 0,0-1 0,1-1 0,-3 0 0,1 0 0,0 0 0,0 1 0,1 1 0,-1 0 0,-1-1 0,-1-2 0,-1 1 0,2 0 0,-1 3 0,1 0 0,2-1 0,-1 2 0,3 0 0,1 1 0,-1 0 0,0-1 0,-2-2 0,-1-1 0,0 2 0,1 1 0,2-1 0,4 4 0,2 0 0,2 2 0,-1-1 0,-2-3 0,-2-1 0,-2-3 0,-2 0 0,0-2 0,2 1 0,1 0 0,1 1 0,0-2 0,1 0 0,4 1 0,2-1 0,3 3 0,1-1 0,-1 2 0,1-3 0,-1 0 0,0 2 0,1-2 0,-3 1 0,-4-1 0,-4 0 0,-5 0 0,0-2 0,0 1 0,1-2 0,4 3 0,5 1 0,3 1 0,1 1 0,-2-4 0,-3 1 0,-3-2 0,-5 2 0,-1 0 0,-3 1 0,-3 0 0,0 0 0,-2 1 0,0-2 0,0 0 0,0 0 0,0-1 0,0 2 0,0 0 0,0 0 0,0 1 0,0-1 0,0 1 0,-3-1 0,-4 0 0,-1 0 0,-2-1 0,1 1 0,0 1 0,-1-2 0,2 2 0,-1-3 0,2 0 0,-2 1 0,0 0 0,0 0 0,-1 0 0,1-1 0,-2-1 0,1 1 0,0-1 0,1 1 0,0 0 0,2 0 0,-2 0 0,3 0 0,-4 0 0,4 0 0,-2 3 0,-1 1 0,-1 0 0,-1 2 0,-1 0 0,0 2 0,-2 1 0,-2 1 0,-2 2 0,-2 2 0,-1 3 0,-2-1 0,-1 1 0,3 0 0,5-2 0,4-3 0,5-3 0,1-4 0,-2-2 0,0 1 0,-1 0 0,0 1 0,1 2 0,-1-1 0,0 0 0,1-1 0,-1-1 0,-3 1 0,-2 3 0,-4 4 0,-6 3 0,-2 2 0,-2 1 0,2-1 0,6-2 0,1-3 0,1-4 0,1-1 0,0-1 0,-4 3 0,-4 1 0,-5 3 0,-4 3 0,-5 0 0,-1 2 0,0-2 0,6-3 0,4-4 0,6-1 0,2-4 0,3-3 0,5 0 0,2-3 0,0 1 0,-1-1 0,-2-2 0,2 0 0,0 0 0,-1 0 0,-1 0 0,0 0 0,-3 0 0,8 0 0,-3 0 0,6-2 0,-1-3 0,0-1 0,2-2 0,2 2 0,1-1 0,-1-2 0,-1 1 0,0-1 0,3 1 0,1 1 0,1-1 0,-2 1 0,0 0 0,-1 1 0,-2 1 0,1 1 0,-1 0 0,1 1 0,0-1 0,-1-1 0,0 0 0,0 1 0,-4-1 0,4 3 0,-4-1 0,3 3 0,-3 0 0,-1 0 0,2 0 0,-1 0 0,0 0 0,0-1 0,0-1 0,-2-1 0,0-2 0,-1 2 0,0 1 0,2 1 0,1 0 0,0-1 0,0 0 0,-1 0 0,0-1 0,-1 0 0,1-2 0,1-1 0,-2 0 0,0 0 0,0-1 0,1 2 0,0-3 0,2 0 0,0 0 0,2 0 0,-1 0 0,2 0 0,2 0 0,1-2 0,0 0 0,-4-4 0,-5-1 0,-3-2 0,2-3 0,1 2 0,5-1 0,3 4 0,1-1 0,2-5 0,-3-4 0,0-4 0,0 1 0,0 0 0,3 4 0,-3 4 0,0 2 0,0 6 0,1 0 0,2 2 0,0-1 0,0 1 0,0-1 0,0 2 0,0 0 0,-1 0 0,-1-1 0,-3 0 0,-1-1 0,2 0 0,1 1 0,3 1 0,-3-1 0,0-2 0,0-1 0,0 0 0,3 2 0,0 0 0,0 0 0,0-3 0,0-1 0,0 0 0,0 3 0,-2 3 0,-1 1 0,1 0 0,-1-1 0,3-1 0,0 1 0,0-1 0,0 0 0,0-1 0,0 0 0,0 1 0,-1-2 0,-1-1 0,-1 0 0,0-2 0,2-2 0,1-3 0,0-5 0,0-4 0,0 1 0,0 2 0,0 4 0,0 4 0,0 0 0,0 1 0,0-2 0,0 4 0,0 2 0,0 3 0,0 0 0,0 0 0,0 3 0,0-2 0,0 5 0,0-2 0,0 1 0,0 1 0,0 0 0,0 0 0,0 0 0,0 1 0,0-1 0,0 0 0,0 0 0,0-1 0,0 2 0,0-1 0,0-1 0,0 0 0,0 0 0,0 0 0,0 1 0,0-2 0,0 1 0,0-1 0,0-1 0,0 1 0,2 0 0,0 0 0,0-1 0,0 0 0,0-2 0,0 1 0,1 1 0,-1 0 0,1 2 0,-1 2 0,2 1 0,1 2 0,0 0 0,1 0 0,-1 0 0,0 0 0,-1 0 0,-2 0 0,0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0"/>
    </inkml:context>
    <inkml:brush xml:id="br0">
      <inkml:brushProperty name="width" value="0.025" units="cm"/>
      <inkml:brushProperty name="height" value="0.025" units="cm"/>
      <inkml:brushProperty name="transparency" value="204"/>
    </inkml:brush>
  </inkml:definitions>
  <inkml:trace contextRef="#ctx0" brushRef="#br0">298 20 24575,'-2'0'0,"0"0"0,0 0 0,1 0 0,0 0 0,0 0 0,0 0 0,0 0 0,-1 0 0,1 0 0,-1 0 0,1 0 0,-1 0 0,0 0 0,-1 0 0,1 0 0,0 0 0,1 0 0,-1 0 0,1 0 0,-1 0 0,1 0 0,-1 0 0,1-1 0,0 1 0,-1-1 0,1 1 0,-1 0 0,1 0 0,0-1 0,-1 1 0,0-1 0,0 0 0,1 1 0,0-1 0,0 0 0,-1 1 0,1-1 0,0 1 0,-1 0 0,2-1 0,-2 1 0,1-1 0,0 1 0,0 0 0,0 0 0,-1 0 0,0 0 0,1-1 0,-2 1 0,1-1 0,0 1 0,0-1 0,0 1 0,0-1 0,0 1 0,0 0 0,1 0 0,-1 0 0,1 0 0,-1 0 0,0 0 0,0 0 0,0-1 0,-1 1 0,2-1 0,-2 1 0,1 0 0,-1-1 0,-1 1 0,1-1 0,-1 1 0,1 0 0,0-1 0,0 1 0,-1-1 0,1 1 0,0 0 0,0 0 0,1 0 0,-1 0 0,0 0 0,0 0 0,0 0 0,0 0 0,0 0 0,-1 0 0,0 0 0,0 0 0,0 0 0,1 0 0,-2 0 0,1 0 0,-1 0 0,1 0 0,0 0 0,1 0 0,-1 0 0,1 0 0,-1 0 0,0 0 0,0 0 0,0 0 0,-1 0 0,1 0 0,-1 0 0,1 0 0,1 0 0,0 0 0,1 0 0,-1 0 0,0 0 0,1 0 0,0 0 0,1 1 0,-1 0 0,0 0 0,1 0 0,-2 0 0,1 0 0,0 0 0,0 1 0,1-1 0,-1 0 0,0 0 0,0 0 0,1 0 0,0 0 0,0 0 0,0 0 0,1 0 0,-1 0 0,1 0 0,-1 0 0,1-1 0,0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1"/>
    </inkml:context>
    <inkml:brush xml:id="br0">
      <inkml:brushProperty name="width" value="0.025" units="cm"/>
      <inkml:brushProperty name="height" value="0.025" units="cm"/>
      <inkml:brushProperty name="transparency" value="204"/>
    </inkml:brush>
  </inkml:definitions>
  <inkml:trace contextRef="#ctx0" brushRef="#br0">296 41 24575,'-2'0'0,"-1"0"0,2 0 0,0 0 0,0 0 0,0 0 0,0 0 0,0-1 0,0 1 0,1-1 0,-1 1 0,-1 0 0,1 0 0,0 0 0,0 0 0,0 0 0,0 0 0,0-1 0,1 1 0,-1-1 0,-1 0 0,1 1 0,0-1 0,0 1 0,0 0 0,0 0 0,0 0 0,0 0 0,-1 0 0,1-1 0,-2 0 0,1 0 0,-1-1 0,2 2 0,-1-2 0,2 1 0,-2 0 0,1 0 0,0 0 0,0 1 0,-1-1 0,0 1 0,1-1 0,-1 1 0,1-1 0,-1 0 0,1 1 0,-1-1 0,1 1 0,-1-1 0,0 1 0,0-1 0,0 1 0,0-1 0,-1 0 0,0-1 0,0 1 0,0 1 0,1-1 0,0 1 0,-1-1 0,1 1 0,-1-2 0,0 1 0,1 1 0,-1-1 0,0 1 0,0-1 0,0 1 0,0 0 0,0-1 0,0 1 0,0-1 0,-1 1 0,0 0 0,0-1 0,0 1 0,1-1 0,0 0 0,0 1 0,1 0 0,-1 0 0,0 0 0,0 0 0,0 0 0,-1 0 0,1 0 0,1 0 0,-1 0 0,1 0 0,0 0 0,-1 0 0,0 0 0,0 0 0,0 0 0,0 0 0,0 0 0,-1 0 0,0 0 0,-1 0 0,2 1 0,-1-1 0,1 1 0,1 0 0,0 0 0,0 0 0,0-1 0,0 1 0,0-1 0,1 1 0,-1-1 0,1 1 0,-1-1 0,1 1 0,0-1 0,0 1 0,0-1 0,0 1 0,0 0 0,-1 0 0,1-1 0,0 1 0,0 0 0,-1 0 0,1 0 0,-1-1 0,0 1 0,1 0 0,-2 1 0,1-1 0,0 0 0,1 0 0,0 0 0,0 0 0,-1-1 0,1 1 0,0 1 0,-1-1 0,1 1 0,-1-1 0,1 0 0,0 0 0,0-1 0,0 1 0,0 0 0,0 0 0,0-1 0,0 1 0,-1 0 0,1 0 0,-1 0 0,1 0 0,-1 0 0,1-1 0,1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2"/>
    </inkml:context>
    <inkml:brush xml:id="br0">
      <inkml:brushProperty name="width" value="0.025" units="cm"/>
      <inkml:brushProperty name="height" value="0.025" units="cm"/>
      <inkml:brushProperty name="transparency" value="204"/>
    </inkml:brush>
  </inkml:definitions>
  <inkml:trace contextRef="#ctx0" brushRef="#br0">95 8 24575,'-2'0'0,"0"0"0,0 0 0,1 0 0,-1 0 0,1 0 0,-1 0 0,1 0 0,0 0 0,0 0 0,0 0 0,0 0 0,0 0 0,0 0 0,-1 0 0,1 0 0,0 0 0,-1 0 0,1 0 0,0 0 0,0 0 0,0 0 0,-1 0 0,1 0 0,0 0 0,-1 0 0,1 0 0,-1 0 0,1 0 0,0-1 0,-1 1 0,1-1 0,-1 1 0,1 0 0,0 0 0,-1 0 0,1 0 0,0 0 0,-1-1 0,1 1 0,-1-1 0,1 1 0,0 0 0,0 0 0,-1 0 0,1 0 0,0 0 0,-1 0 0,1 0 0,0 0 0,0 0 0,0 0 0,-1-1 0,0 1 0,1-1 0,-1 1 0,0 0 0,0 0 0,1 0 0,0-1 0,-1 1 0,1-1 0,0 1 0,-1 0 0,1 0 0,0 0 0,0 0 0,0 0 0,0 0 0,0 0 0,0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3"/>
    </inkml:context>
    <inkml:brush xml:id="br0">
      <inkml:brushProperty name="width" value="0.025" units="cm"/>
      <inkml:brushProperty name="height" value="0.025" units="cm"/>
      <inkml:brushProperty name="transparency" value="204"/>
    </inkml:brush>
  </inkml:definitions>
  <inkml:trace contextRef="#ctx0" brushRef="#br0">355 44 24575,'-3'0'0,"1"0"0,0 0 0,1 0 0,0 0 0,0-1 0,0-1 0,0 2 0,0-1 0,0 1 0,1 0 0,-1-1 0,0 1 0,0-1 0,0 1 0,0-1 0,1 1 0,-1-1 0,1 0 0,0 1 0,0-1 0,-2 0 0,1 0 0,-1 0 0,1-1 0,-1 1 0,0-1 0,0 1 0,0 0 0,0 0 0,1 0 0,-1 0 0,1 0 0,-1-1 0,1 2 0,0-1 0,0 1 0,-1 0 0,2 0 0,-2 0 0,1 0 0,0-1 0,-1 1 0,0-1 0,1 1 0,0 0 0,0 0 0,0 0 0,-1 0 0,0-1 0,0 0 0,0 0 0,0 0 0,-1 1 0,0-1 0,1 0 0,-1 0 0,1 0 0,-1 1 0,0-1 0,1 1 0,-1-1 0,0 1 0,0 0 0,0-1 0,0 1 0,-1-1 0,1 0 0,-1 0 0,0 1 0,-1-1 0,1 1 0,-2 0 0,1 0 0,0 0 0,1 0 0,0 0 0,1 0 0,-1 0 0,1 0 0,0 0 0,0 0 0,0 0 0,-1 0 0,1 0 0,-1 0 0,0 0 0,1 0 0,-1 0 0,1 0 0,0 0 0,0 0 0,1 0 0,-1 0 0,0 0 0,1 0 0,-1 0 0,1 0 0,0 0 0,0 0 0,0 0 0,0 0 0,1 0 0,-1 0 0,0 1 0,-1-1 0,1 1 0,-1 0 0,1 0 0,-1-1 0,1 1 0,0 0 0,0 0 0,0 0 0,0 0 0,-1 0 0,1 0 0,-1 0 0,1 1 0,-1 0 0,0-1 0,1 1 0,-1-1 0,1 0 0,-1 1 0,1-1 0,0 0 0,0 0 0,-1 0 0,0 1 0,0-1 0,0 0 0,0 0 0,-1 1 0,1 0 0,-1-1 0,1 1 0,-1-1 0,1 1 0,0-1 0,-1 1 0,1-1 0,0 0 0,0 0 0,1 0 0,-1-1 0,1 1 0,0 0 0,0 0 0,1 0 0,0-1 0,0 1 0,0 0 0,0 0 0,1-1 0,-1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4"/>
    </inkml:context>
    <inkml:brush xml:id="br0">
      <inkml:brushProperty name="width" value="0.025" units="cm"/>
      <inkml:brushProperty name="height" value="0.025" units="cm"/>
      <inkml:brushProperty name="transparency" value="204"/>
    </inkml:brush>
  </inkml:definitions>
  <inkml:trace contextRef="#ctx0" brushRef="#br0">448 56 24575,'-2'0'0,"-1"-1"0,1-1 0,-1 1 0,0-1 0,0 1 0,0 0 0,0-1 0,1 1 0,0-1 0,0 1 0,-1 0 0,1 0 0,0 0 0,0-1 0,0 1 0,0 0 0,0-1 0,0 1 0,-1 0 0,2-1 0,-1 1 0,0 0 0,0 1 0,1-1 0,-1 0 0,1 1 0,-1-1 0,1 0 0,-1 0 0,0 0 0,-1 0 0,1 0 0,-1 0 0,0 0 0,0 0 0,0 0 0,0 0 0,-1-1 0,0 1 0,0 0 0,0 0 0,1 1 0,1 0 0,1 0 0,0-1 0,1 1 0,-1-1 0,-1 1 0,0 0 0,-1 0 0,-2 0 0,-1-1 0,-1 0 0,-1 0 0,-1 1 0,2-1 0,1 0 0,0 1 0,0-1 0,0 1 0,0 0 0,0 0 0,1 0 0,0 0 0,-1 0 0,0 0 0,0 0 0,0 0 0,0 0 0,2 0 0,-1 0 0,1 0 0,-1 0 0,0 0 0,0 0 0,-1 0 0,1 0 0,0 0 0,1 0 0,-1 0 0,2 0 0,-1 0 0,0 0 0,1 0 0,-1 0 0,1 0 0,-1 0 0,1 0 0,-1 0 0,1 0 0,-1 0 0,0 0 0,1 0 0,0 0 0,0 0 0,2 0 0,-1 1 0,0 0 0,0 0 0,0 0 0,0 0 0,-1 0 0,0 0 0,1 0 0,-1 0 0,0 0 0,0 0 0,-1 1 0,1-1 0,-1 0 0,-1 0 0,0 1 0,0-1 0,0 1 0,-1 1 0,1-1 0,1 0 0,0 0 0,0-1 0,1 1 0,0-1 0,1-1 0,0 1 0,-1 0 0,1-1 0,0 1 0,1 0 0,-1-1 0,1 1 0,0 0 0,-1-1 0,1 0 0,1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5"/>
    </inkml:context>
    <inkml:brush xml:id="br0">
      <inkml:brushProperty name="width" value="0.025" units="cm"/>
      <inkml:brushProperty name="height" value="0.025" units="cm"/>
      <inkml:brushProperty name="transparency" value="204"/>
    </inkml:brush>
  </inkml:definitions>
  <inkml:trace contextRef="#ctx0" brushRef="#br0">99 24 24575,'-3'-1'0,"1"1"0,0-2 0,1 2 0,-1-1 0,0 1 0,0 0 0,1-1 0,-1 1 0,0-1 0,-1 1 0,1 0 0,-1-1 0,0 1 0,0-1 0,1 0 0,0 0 0,0 0 0,0 1 0,0-1 0,0 0 0,1 0 0,-1 0 0,1 0 0,0 0 0,-1 1 0,0-2 0,0 2 0,0-1 0,1 1 0,0-1 0,-1 1 0,0-1 0,0 1 0,0-1 0,0 1 0,0-1 0,0 1 0,1 0 0,-1 0 0,0 0 0,1 0 0,-1 0 0,0 0 0,0 0 0,0 0 0,0 0 0,0 0 0,0 0 0,0 0 0,1 0 0,0 0 0,1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6"/>
    </inkml:context>
    <inkml:brush xml:id="br0">
      <inkml:brushProperty name="width" value="0.025" units="cm"/>
      <inkml:brushProperty name="height" value="0.025" units="cm"/>
      <inkml:brushProperty name="transparency" value="204"/>
    </inkml:brush>
  </inkml:definitions>
  <inkml:trace contextRef="#ctx0" brushRef="#br0">0 0 24575,'7'0'0,"-2"0"0,2 0 0,-4 0 0,1 0 0,-3 0 0,1 0 0,-1 0 0,0 0 0,1 0 0,-2 0 0,1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7"/>
    </inkml:context>
    <inkml:brush xml:id="br0">
      <inkml:brushProperty name="width" value="0.025" units="cm"/>
      <inkml:brushProperty name="height" value="0.025" units="cm"/>
      <inkml:brushProperty name="transparency" value="204"/>
    </inkml:brush>
  </inkml:definitions>
  <inkml:trace contextRef="#ctx0" brushRef="#br0">0 29 24575,'3'-3'0,"-1"0"0,2 1 0,0 0 0,-1 0 0,1 0 0,-3 1 0,1 0 0,0 0 0,-1-1 0,1 1 0,-1 0 0,1 0 0,-1 0 0,1 0 0,-1 0 0,1 0 0,-1 1 0,0 0 0,1 0 0,-1-1 0,0 1 0,0-1 0,0 1 0,0 0 0,1 0 0,-1 0 0,0 0 0,1 0 0,0 0 0,0 0 0,0 0 0,0 0 0,0 0 0,1 0 0,-1 0 0,0 0 0,-1 0 0,1 0 0,0 0 0,0 0 0,-1 0 0,1 0 0,0 0 0,0 0 0,0 0 0,0 0 0,0 0 0,1 0 0,0 0 0,0 0 0,1 0 0,0 0 0,0 0 0,0 0 0,-1 0 0,0 0 0,0 0 0,-2 0 0,0 0 0,0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6"/>
    </inkml:context>
    <inkml:brush xml:id="br0">
      <inkml:brushProperty name="width" value="0.025" units="cm"/>
      <inkml:brushProperty name="height" value="0.025" units="cm"/>
      <inkml:brushProperty name="transparency" value="204"/>
    </inkml:brush>
  </inkml:definitions>
  <inkml:trace contextRef="#ctx0" brushRef="#br0">485 97 24575,'-3'0'0,"0"0"0,1-1 0,0 1 0,0-1 0,1 1 0,-1-1 0,0 0 0,0 0 0,-1 0 0,1 0 0,0 0 0,-1-1 0,1 0 0,0 1 0,0 0 0,0 0 0,0 0 0,-1 0 0,0 0 0,1 0 0,-1 0 0,1 0 0,0-1 0,0 1 0,0 0 0,0-1 0,0 1 0,-1 1 0,1-1 0,-1 0 0,0 0 0,-1-1 0,0 0 0,0 0 0,0 1 0,-1-1 0,0 1 0,0-1 0,-1 0 0,1 0 0,0 0 0,-1 1 0,0-1 0,-1 0 0,0 0 0,0 0 0,0 0 0,0 0 0,1 0 0,0 0 0,1 0 0,0 1 0,0-1 0,0 1 0,-1 0 0,1 0 0,1-1 0,-1 1 0,1 0 0,0-1 0,-1 0 0,1 0 0,-1 1 0,0-1 0,-1 0 0,0 1 0,-1-1 0,1 1 0,1 0 0,0 1 0,-1 0 0,-1 0 0,-1-1 0,0 0 0,0 1 0,0-1 0,2 1 0,-1 0 0,2 0 0,0 0 0,0 0 0,0 0 0,1 0 0,0 0 0,1 0 0,0 0 0,-1 1 0,1 0 0,0 0 0,0 0 0,0 0 0,0 2 0,-1-1 0,0-1 0,0 1 0,0-1 0,1 0 0,-1 0 0,1 0 0,-1 0 0,1 0 0,-1 0 0,2-1 0,-1 1 0,0 0 0,0 0 0,0 0 0,0-1 0,1 1 0,-1 0 0,1-1 0,0 1 0,0 0 0,0-1 0,1 1 0,-1 0 0,1-1 0,0 1 0,-1 0 0,0-1 0,0 1 0,0 0 0,0 0 0,0 0 0,-1 0 0,1-1 0,0 1 0,1-1 0,0 1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7"/>
    </inkml:context>
    <inkml:brush xml:id="br0">
      <inkml:brushProperty name="width" value="0.025" units="cm"/>
      <inkml:brushProperty name="height" value="0.025" units="cm"/>
      <inkml:brushProperty name="transparency" value="204"/>
    </inkml:brush>
  </inkml:definitions>
  <inkml:trace contextRef="#ctx0" brushRef="#br0">28 1 24575,'-3'1'0,"0"1"0,0 0 0,-1 0 0,2 0 0,-1-1 0,2 0 0,-1 0 0,1-1 0,0 1 0,0 0 0,0-1 0,1 1 0,-2 0 0,2 0 0,-1-1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4"/>
    </inkml:context>
    <inkml:brush xml:id="br0">
      <inkml:brushProperty name="width" value="0.025" units="cm"/>
      <inkml:brushProperty name="height" value="0.025" units="cm"/>
      <inkml:brushProperty name="transparency" value="204"/>
    </inkml:brush>
  </inkml:definitions>
  <inkml:trace contextRef="#ctx0" brushRef="#br0">294 37 24575,'2'4'0,"5"0"0,4 2 0,3 2 0,3 0 0,-1 0 0,0-1 0,-2-1 0,-1-1 0,-2-1 0,-1-2 0,0 0 0,1 1 0,1-1 0,1 3 0,1 0 0,-1 0 0,1 0 0,-2-2 0,0 1 0,0-2 0,2 3 0,2 0 0,1 0 0,1 1 0,0-1 0,-3 0 0,-1-3 0,0 1 0,-1 0 0,-1-1 0,-1 1 0,0-3 0,-4 0 0,2 2 0,-5 1 0,3 1 0,0 1 0,1-3 0,-1 0 0,1 1 0,-1-1 0,1 0 0,1-1 0,3-1 0,1 1 0,1 1 0,2 1 0,1-1 0,-1 0 0,0 0 0,0 0 0,1 1 0,0-1 0,1 1 0,2-1 0,-2 1 0,0 0 0,0 0 0,-1 2 0,2 0 0,-1-1 0,-1 0 0,-2-1 0,-2-1 0,1 0 0,0-2 0,-1 0 0,0 0 0,2 2 0,-1 1 0,0-1 0,1 1 0,-1-3 0,-1 0 0,-2 1 0,0 1 0,-1 1 0,1-1 0,-1 0 0,0-2 0,2 0 0,0 0 0,-1 1 0,-1 1 0,0 0 0,0 0 0,3 0 0,0 0 0,-1 1 0,-1-1 0,-1-1 0,0-1 0,-1 3 0,0-1 0,0 1 0,-2 0 0,4 0 0,-5-1 0,3 1 0,-4-1 0,2 0 0,-1 0 0,0 0 0,1 0 0,0 1 0,3 1 0,2-1 0,0 1 0,0 3 0,0 0 0,2 0 0,1 0 0,0 1 0,-1 1 0,-3 1 0,-2-2 0,-1 0 0,-1 0 0,1-1 0,2 0 0,-1-1 0,-2 0 0,-1-1 0,-1-1 0,2 0 0,-1 0 0,1 0 0,-1 1 0,-1 0 0,-2-1 0,4 0 0,-4 0 0,4 1 0,-2 0 0,2 2 0,0 2 0,-1-3 0,0 2 0,-1-4 0,1 1 0,0 0 0,-1 2 0,3-2 0,0 1 0,1 1 0,0-1 0,0 2 0,-1-2 0,-2-1 0,1 0 0,-1 0 0,0 2 0,2 0 0,1-1 0,-1-1 0,1-1 0,-1-1 0,-1 1 0,1 2 0,2-1 0,-1 1 0,4 0 0,1-1 0,0 2 0,0 0 0,-2 2 0,3-2 0,0 2 0,0 0 0,1-1 0,-1-1 0,-1 0 0,-1-1 0,-2 0 0,0 1 0,1-2 0,0 1 0,-1-1 0,-2 0 0,0 0 0,2 0 0,2 2 0,3-2 0,1 1 0,1 0 0,0-1 0,-4 0 0,0-1 0,-1 0 0,1-2 0,2 3 0,4 0 0,1 1 0,3 1 0,-1-1 0,0 0 0,3 3 0,2-1 0,0 1 0,0 1 0,-5-3 0,-3 0 0,-3-2 0,-3-1 0,-2 0 0,-2 1 0,-1-1 0,-1 0 0,1 2 0,-2-2 0,0 2 0,3 2 0,-4-3 0,2 4 0,-3-4 0,1 3 0,-3-1 0,0 1 0,-3 0 0,0-1 0,0 2 0,0-1 0,0 0 0,0 0 0,0-1 0,0-1 0,0 0 0,0 2 0,0 0 0,0 1 0,0-1 0,0 0 0,0 0 0,0-1 0,0 1 0,0 0 0,-2-1 0,-1 1 0,1 0 0,-3 1 0,1-1 0,-2-1 0,-1 1 0,2 0 0,-3 1 0,0-1 0,0 0 0,-1 0 0,1 1 0,-1 0 0,1 2 0,-2-1 0,0 0 0,-2-1 0,0 0 0,0-1 0,1 0 0,0 3 0,0 1 0,0 0 0,1 0 0,-1-2 0,0-1 0,0 0 0,-2 1 0,1-1 0,-1-1 0,1 1 0,0-1 0,0 2 0,0-1 0,1 2 0,-3 0 0,0 0 0,-1 2 0,0 0 0,0 2 0,0-1 0,2-1 0,1-3 0,1-1 0,1 0 0,0 0 0,0-2 0,0 2 0,0-1 0,-1 0 0,1 2 0,0 0 0,0 1 0,-1 0 0,-1 0 0,-1-1 0,2 3 0,-3 2 0,-2 1 0,-2 2 0,0-2 0,2 0 0,1 0 0,2-2 0,0 0 0,0 0 0,2 1 0,1-1 0,-3-1 0,2-1 0,1 0 0,1 0 0,1 0 0,-1 2 0,-4 2 0,-1 3 0,-1 2 0,-1-1 0,0 1 0,0-2 0,1-1 0,1-2 0,1-3 0,0-1 0,2-2 0,-1 1 0,-2-1 0,-1 0 0,0 1 0,-6 2 0,-2 4 0,-7 6 0,-6 4 0,2-1 0,-3 0 0,7-3 0,3-5 0,5-2 0,6-5 0,0-4 0,3-2 0,0-3 0,2 1 0,2-1 0,-1 0 0,0-1 0,-2-1 0,-1 3 0,-1-1 0,-1 1 0,-1-1 0,1-2 0,-1 0 0,0 0 0,-2 0 0,-1 0 0,-1 0 0,1 0 0,1 0 0,2 0 0,1 0 0,0 0 0,2 0 0,1 0 0,-1 0 0,-1 0 0,-1 0 0,-1 0 0,2 0 0,1 0 0,1 0 0,1 0 0,-1 0 0,-1-1 0,-2-1 0,1-2 0,-3-1 0,1 0 0,-2 0 0,-2 2 0,-4-1 0,-7-1 0,-5-3 0,-4 0 0,1 0 0,5 2 0,6-1 0,3 0 0,3 1 0,2-2 0,4 2 0,3-1 0,4 1 0,2-2 0,0-2 0,0-1 0,0 0 0,-1 2 0,0 2 0,2-1 0,-2 0 0,3 0 0,0 0 0,-1 0 0,0 0 0,1-3 0,0-1 0,0 0 0,2-1 0,-1 1 0,0 2 0,0 1 0,-3 0 0,1 4 0,1-4 0,0 4 0,-1-2 0,0 0 0,-2-1 0,2 2 0,-1 1 0,0-1 0,0 0 0,2-1 0,-3 3 0,-1-1 0,0 0 0,-2 2 0,1-2 0,-1 1 0,-1-2 0,-2-2 0,0-1 0,-2 2 0,-4 0 0,2 0 0,-1 0 0,2 0 0,-1 0 0,-1 0 0,1 1 0,-2 2 0,2 0 0,-1-3 0,8 3 0,0-6 0,9 7 0,-3-4 0,2 3 0,-1-2 0,2-1 0,-1-1 0,-1 2 0,-2-2 0,-1 0 0,-1 0 0,1-3 0,1 2 0,3 0 0,0-2 0,0 2 0,-2 1 0,0-2 0,1 0 0,-1-3 0,2-1 0,0 2 0,2 2 0,1 0 0,-2 2 0,0-2 0,-1-1 0,1-2 0,2-3 0,0-3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0,0-1 0,1-2 0,0-1 0,-2-1 0,-1 2 0,0-1 0,1 0 0,2-2 0,1 1 0,1 0 0,-1 1 0,-2 2 0,-1 1 0,-1 1 0,2 2 0,1-2 0,0 1 0,1 1 0,-2-1 0,1 2 0,-1-1 0,-1 2 0,2-2 0,-1-1 0,0 0 0,3-1 0,-3 3 0,4 0 0,-3 0 0,1 0 0,1-1 0,0-1 0,-1 1 0,1 1 0,0 0 0,-2 1 0,-1-1 0,0 0 0,1-3 0,1 3 0,2-5 0,-1 5 0,1 0 0,-2 3 0,0-1 0,1 0 0,-2-1 0,2-3 0,-3 3 0,3-4 0,-2 4 0,1-1 0,0 2 0,1 0 0,0 2 0,0 0 0,-1-1 0,-2-2 0,2 0 0,-1-2 0,-1 1 0,0 0 0,0 2 0,1-2 0,-1 1 0,1 1 0,0 0 0,1 0 0,2-2 0,-1 0 0,1 0 0,-1-2 0,-1 3 0,0-5 0,-1 4 0,-2-1 0,-1 1 0,0-1 0,0-1 0,5 1 0,-2 1 0,6 2 0,-4 2 0,-1-1 0,-2-1 0,-1-2 0,-1 0 0,0 2 0,0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8"/>
    </inkml:context>
    <inkml:brush xml:id="br0">
      <inkml:brushProperty name="width" value="0.025" units="cm"/>
      <inkml:brushProperty name="height" value="0.025" units="cm"/>
      <inkml:brushProperty name="transparency" value="204"/>
    </inkml:brush>
  </inkml:definitions>
  <inkml:trace contextRef="#ctx0" brushRef="#br0">246 68 24575,'0'-2'0,"-1"0"0,0-1 0,-1-2 0,0 1 0,0-1 0,0 2 0,1 1 0,0 1 0,0 0 0,-1 0 0,1 0 0,0 1 0,-1-1 0,1 0 0,-1 1 0,1-1 0,0 0 0,-1 0 0,1 0 0,-1 1 0,0-1 0,1 0 0,-2 0 0,1 1 0,-1-1 0,1 0 0,0 1 0,-1-1 0,-1 1 0,0-2 0,0 1 0,0 0 0,-1-1 0,1 1 0,-1 0 0,-1 0 0,1-1 0,0 0 0,0 1 0,0 0 0,0 0 0,-1 0 0,1 0 0,-1-1 0,0 0 0,-1 1 0,1-1 0,1 2 0,1-1 0,1 1 0,0 0 0,0 0 0,1 0 0,-1 1 0,2 0 0,0 1 0,-1 2 0,0-1 0,0 0 0,1 0 0,-1-1 0,1 1 0,-1-1 0,1 2 0,0-2 0,0 2 0,0-1 0,0 1 0,1 2 0,0 0 0,0 1 0,0-1 0,0-1 0,-1-2 0,0-1 0,0 0 0,0 0 0,0 0 0,0 0 0,0 1 0,0 0 0,0-1 0,-1 0 0,1 0 0,-1 0 0,0 0 0,1 0 0,0-1 0,-1 1 0,1 0 0,-1-1 0,1 1 0,0 0 0,-1 0 0,1 0 0,-1 0 0,1 0 0,-1 0 0,1-1 0,-1 1 0,1 0 0,-1 0 0,0 0 0,1 1 0,-1-1 0,1 1 0,-1-1 0,0 0 0,0 0 0,0 0 0,0 1 0,0-1 0,1 0 0,0 0 0,1 0 0,-1-1 0,1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8"/>
    </inkml:context>
    <inkml:brush xml:id="br0">
      <inkml:brushProperty name="width" value="0.025" units="cm"/>
      <inkml:brushProperty name="height" value="0.025" units="cm"/>
      <inkml:brushProperty name="transparency" value="204"/>
    </inkml:brush>
  </inkml:definitions>
  <inkml:trace contextRef="#ctx0" brushRef="#br0">21 1 24575,'-1'2'0,"0"1"0,-1 0 0,1 0 0,0 0 0,-1-1 0,1 0 0,0 0 0,0 1 0,-1 0 0,1-1 0,-1 1 0,1-1 0,1 1 0,-1-2 0,1 1 0,0 1 0,0-1 0,0 0 0,-1 0 0,1 1 0,-1-1 0,1 1 0,0-1 0,0 0 0,0 0 0,0 1 0,0-2 0,0 2 0,0-2 0,0 1 0,0 0 0,0 1 0,0-1 0,0 1 0,0 0 0,0-1 0,0 1 0,0-1 0,0 1 0,0 0 0,0 1 0,0-2 0,0 0 0,0-1 0,0-1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89"/>
    </inkml:context>
    <inkml:brush xml:id="br0">
      <inkml:brushProperty name="width" value="0.025" units="cm"/>
      <inkml:brushProperty name="height" value="0.025" units="cm"/>
      <inkml:brushProperty name="transparency" value="204"/>
    </inkml:brush>
  </inkml:definitions>
  <inkml:trace contextRef="#ctx0" brushRef="#br0">0 0 24575,'0'3'0,"0"2"0,0 1 0,0 1 0,1-1 0,0 0 0,-1-2 0,1 1 0,0-1 0,0-1 0,1 0 0,-1 0 0,1 0 0,0-1 0,0 1 0,-1-2 0,1 1 0,-1-1 0,0 1 0,1-1 0,-1 1 0,0-1 0,1 0 0,-1 0 0,1 0 0,-1 0 0,1 0 0,0-1 0,1 1 0,-2 0 0,1 0 0,-1-1 0,0 1 0,0 0 0,0-1 0,-1 1 0,1 0 0,0 0 0,0 0 0,0 1 0,0-1 0,0 0 0,0 0 0,-1 0 0,1 0 0,0 1 0,0-1 0,0 1 0,0-1 0,0 0 0,0 0 0,-1-1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0"/>
    </inkml:context>
    <inkml:brush xml:id="br0">
      <inkml:brushProperty name="width" value="0.025" units="cm"/>
      <inkml:brushProperty name="height" value="0.025" units="cm"/>
      <inkml:brushProperty name="transparency" value="204"/>
    </inkml:brush>
  </inkml:definitions>
  <inkml:trace contextRef="#ctx0" brushRef="#br0">184 107 24575,'0'-4'0,"-1"1"0,0 2 0,-1-1 0,0 0 0,-1 0 0,1-1 0,-1 2 0,1-2 0,1-2 0,-1 0 0,1 0 0,-1 2 0,-1 1 0,-1 0 0,-1 0 0,-1 1 0,-2 1 0,1-1 0,0-2 0,0 1 0,1-2 0,0 1 0,2 0 0,-1 0 0,1 1 0,-1 1 0,1-1 0,0 1 0,0-1 0,0-1 0,0 1 0,1-1 0,-1 1 0,0 1 0,1-1 0,0 0 0,-1 0 0,1 0 0,-1 1 0,0-1 0,0 1 0,1 0 0,0 0 0,-1 0 0,1 0 0,-1 0 0,1 0 0,0 0 0,1 0 0,0 1 0,1-1 0,1 1 0,0-1 0,0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3"/>
    </inkml:context>
    <inkml:brush xml:id="br0">
      <inkml:brushProperty name="width" value="0.025" units="cm"/>
      <inkml:brushProperty name="height" value="0.025" units="cm"/>
      <inkml:brushProperty name="transparency" value="204"/>
    </inkml:brush>
  </inkml:definitions>
  <inkml:trace contextRef="#ctx0" brushRef="#br0">393 0 24575,'-4'6'0,"-1"-1"0,-1 1 0,0 0 0,0-1 0,-1 0 0,2-1 0,0 1 0,0-2 0,2 0 0,-1 0 0,1 0 0,0 1 0,0-1 0,0 0 0,-1 1 0,1-1 0,1 1 0,-1-1 0,1-1 0,0 1 0,-1-1 0,0 0 0,0 1 0,0 0 0,0 0 0,0 0 0,0 0 0,0 0 0,0-1 0,1 1 0,0 0 0,-1-1 0,1 1 0,-1 0 0,0 0 0,0 0 0,-1 0 0,0 1 0,0-1 0,-1 1 0,0-1 0,1 0 0,-1 0 0,1 0 0,0-1 0,1-1 0,1 1 0,-1-1 0,0 0 0,0 1 0,0 0 0,-1 0 0,1-1 0,1 1 0,-1 0 0,0 0 0,-1 0 0,1-1 0,-1 1 0,0 0 0,0 0 0,1 0 0,-1-1 0,0 1 0,-1-1 0,0 1 0,0 0 0,0 0 0,0-1 0,1 1 0,0-1 0,0 1 0,1-1 0,0 0 0,0 0 0,-1-1 0,1 1 0,-1-1 0,1 1 0,-1 0 0,-1 0 0,2 0 0,-1-1 0,1 1 0,0 0 0,0-1 0,0 0 0,1 0 0,0 1 0,-1-1 0,1 1 0,-1-1 0,0 0 0,0 1 0,0-1 0,1 1 0,0 0 0,0-1 0,-1 1 0,1-1 0,-1 0 0,0 1 0,0-1 0,0 1 0,0-1 0,0 0 0,0 0 0,0 1 0,-1-1 0,3 1 0,-2 0 0,-1 3 0,2-3 0,-2 2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4"/>
    </inkml:context>
    <inkml:brush xml:id="br0">
      <inkml:brushProperty name="width" value="0.025" units="cm"/>
      <inkml:brushProperty name="height" value="0.025" units="cm"/>
      <inkml:brushProperty name="transparency" value="204"/>
    </inkml:brush>
  </inkml:definitions>
  <inkml:trace contextRef="#ctx0" brushRef="#br0">0 19 24575,'1'-2'0,"-1"0"0,1 0 0,0 1 0,-1-1 0,0 2 0,1-1 0,-1 0 0,1 1 0,0-1 0,-1 0 0,1-1 0,0 2 0,-1-1 0,1 0 0,0 1 0,0-1 0,-1 1 0,1 0 0,-1-1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5"/>
    </inkml:context>
    <inkml:brush xml:id="br0">
      <inkml:brushProperty name="width" value="0.025" units="cm"/>
      <inkml:brushProperty name="height" value="0.025" units="cm"/>
      <inkml:brushProperty name="transparency" value="204"/>
    </inkml:brush>
  </inkml:definitions>
  <inkml:trace contextRef="#ctx0" brushRef="#br0">524 1 24575,'0'2'0,"-1"1"0,-1-1 0,0 1 0,-1-1 0,1 0 0,0 0 0,0 0 0,0 0 0,0 0 0,0 0 0,-1 1 0,0-1 0,0 0 0,0 1 0,0-1 0,0 1 0,-1-1 0,1 1 0,0-1 0,0 0 0,0 0 0,1-1 0,-1 1 0,2 0 0,-1-1 0,0 1 0,1-1 0,-1 0 0,0 1 0,0-1 0,0 0 0,0 1 0,0 0 0,0-1 0,-1 1 0,1 0 0,1-1 0,-1 1 0,0 0 0,0-1 0,0 0 0,0 1 0,0-1 0,0 1 0,0-1 0,0 1 0,0 0 0,0 0 0,0 0 0,-1 0 0,0 0 0,0 1 0,0-1 0,-1 0 0,1 0 0,0 0 0,0 0 0,0 0 0,-1 1 0,0-1 0,-1 0 0,0 1 0,0 0 0,0 0 0,1 0 0,-1-1 0,1 1 0,-2-1 0,1 1 0,0 0 0,0 0 0,-1 0 0,-2 1 0,-1 0 0,-2 1 0,-1 0 0,3-1 0,1 0 0,2-1 0,1 0 0,1-1 0,0 0 0,1 0 0,1 0 0,-1 0 0,1 0 0,-1 0 0,-1 1 0,0 0 0,-1 1 0,0-1 0,0 1 0,0 0 0,0 0 0,0 0 0,1-1 0,0 0 0,0 0 0,0 0 0,0-1 0,0 1 0,1-1 0,0 0 0,-1 0 0,1 0 0,-1-1 0,1 1 0,0 0 0,0 0 0,-1 0 0,0 0 0,-1 1 0,0-1 0,0 0 0,-1 0 0,0 1 0,0 0 0,0 0 0,0 0 0,1-1 0,1-1 0,1 1 0,1-1 0,0 0 0,0 1 0,0-1 0,0 0 0,-1 0 0,1 0 0,-1 0 0,1 0 0,0 0 0,0 0 0,0 0 0,0 0 0,1-1 0,-1 1 0,1 0 0,-1 0 0,1-1 0,0 1 0,-1 0 0,1 0 0,-1-1 0,1 0 0,0 1 0,-1 0 0,1 0 0,0-1 0,0 1 0,0 0 0,0 0 0,-1-1 0,1 1 0,-1 0 0,0 0 0,0 1 0,-1-1 0,-1 1 0,1 0 0,0-1 0,2 0 0,-1 0 0,2-1 0,-1 1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1"/>
    </inkml:context>
    <inkml:brush xml:id="br0">
      <inkml:brushProperty name="width" value="0.025" units="cm"/>
      <inkml:brushProperty name="height" value="0.025" units="cm"/>
      <inkml:brushProperty name="transparency" value="204"/>
    </inkml:brush>
  </inkml:definitions>
  <inkml:trace contextRef="#ctx0" brushRef="#br0">237 96 24575,'-1'-3'0,"-1"0"0,0 1 0,-1-1 0,0 1 0,1-1 0,-1 1 0,1 0 0,-1 0 0,2 1 0,-2-1 0,2 1 0,0 0 0,-1 0 0,0-1 0,-1 1 0,1 0 0,0 0 0,-1 0 0,0 0 0,0 0 0,0 0 0,1 0 0,-1 0 0,1 1 0,0-1 0,0 1 0,0 0 0,-1 0 0,1 0 0,-2 0 0,1-1 0,-1 1 0,0-1 0,0 0 0,-1 0 0,0 0 0,0 0 0,-1 0 0,1 0 0,0-1 0,0 1 0,0-1 0,0 0 0,1 1 0,0-1 0,0 1 0,1-1 0,-1 1 0,1 0 0,0 0 0,0 0 0,0 1 0,0-1 0,-1 0 0,1-1 0,0 1 0,0 0 0,1 0 0,-1-1 0,0 1 0,0 0 0,-1-1 0,0 0 0,0 0 0,-1 1 0,1-1 0,0 1 0,0-1 0,0 1 0,0-1 0,0 0 0,1 0 0,1 1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2"/>
    </inkml:context>
    <inkml:brush xml:id="br0">
      <inkml:brushProperty name="width" value="0.025" units="cm"/>
      <inkml:brushProperty name="height" value="0.025" units="cm"/>
      <inkml:brushProperty name="transparency" value="204"/>
    </inkml:brush>
  </inkml:definitions>
  <inkml:trace contextRef="#ctx0" brushRef="#br0">183 172 24575,'0'-4'0,"0"0"0,0-1 0,0 1 0,0 0 0,0 2 0,0 0 0,0 0 0,0-1 0,0 1 0,-2-1 0,2 2 0,-2-1 0,1 1 0,1 0 0,-1-1 0,0 1 0,1 0 0,-1 0 0,0-1 0,1 1 0,-1-1 0,1 1 0,-1-1 0,1 0 0,-1 1 0,0 0 0,0 0 0,0-1 0,0 1 0,0 0 0,-1-1 0,-1 1 0,1-1 0,0 0 0,0 1 0,0-1 0,0 0 0,0 0 0,0 0 0,-1 0 0,1-1 0,-1 1 0,0-1 0,0 1 0,0 1 0,-1-2 0,0 1 0,1 0 0,0 0 0,1 0 0,-1 1 0,1-1 0,0 0 0,-1 1 0,1-1 0,-1 0 0,0 0 0,-1-1 0,1 1 0,-1-1 0,0 0 0,0 0 0,-1 0 0,0 0 0,1 0 0,-1 1 0,0-1 0,0 1 0,0-1 0,0 0 0,1 0 0,-1 0 0,0 0 0,0 1 0,1-1 0,-1 0 0,2 1 0,0 1 0,1 0 0,1 0 0,1 1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3"/>
    </inkml:context>
    <inkml:brush xml:id="br0">
      <inkml:brushProperty name="width" value="0.025" units="cm"/>
      <inkml:brushProperty name="height" value="0.025" units="cm"/>
      <inkml:brushProperty name="transparency" value="204"/>
    </inkml:brush>
  </inkml:definitions>
  <inkml:trace contextRef="#ctx0" brushRef="#br0">0 4 24575,'0'-2'0,"1"0"0,-1 3 0,1-1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5"/>
    </inkml:context>
    <inkml:brush xml:id="br0">
      <inkml:brushProperty name="width" value="0.025" units="cm"/>
      <inkml:brushProperty name="height" value="0.025" units="cm"/>
      <inkml:brushProperty name="transparency" value="204"/>
    </inkml:brush>
  </inkml:definitions>
  <inkml:trace contextRef="#ctx0" brushRef="#br0">0 0 24575,'0'5'0,"2"2"0,2 3 0,3 0 0,1 1 0,1-1 0,2-1 0,-1-1 0,2 0 0,0-1 0,2 1 0,1 1 0,-3 0 0,1-1 0,-2-1 0,-1-1 0,1-1 0,-2 0 0,2 0 0,0 1 0,-2-2 0,1 0 0,-1-1 0,0 2 0,1 0 0,1 2 0,1-1 0,0-1 0,3-1 0,2-2 0,0 0 0,2 1 0,-1 0 0,-3 1 0,0-1 0,-1 2 0,-2 1 0,0-1 0,0 0 0,-1-3 0,-1 1 0,0-1 0,0 1 0,0 2 0,2-2 0,-1 0 0,3 2 0,1-2 0,-1 1 0,0-1 0,-1-1 0,2 3 0,2-2 0,-1-1 0,1 0 0,2-2 0,-1 3 0,1-1 0,1 1 0,1 1 0,1-1 0,-3 0 0,0 1 0,-2-1 0,-2 2 0,1 0 0,0-3 0,-1 0 0,-1-2 0,-3 0 0,-3 2 0,1 1 0,1 0 0,3-1 0,0 0 0,-1 0 0,-1 1 0,-1-2 0,-1-1 0,-1 0 0,1 2 0,2 1 0,-3-1 0,2 0 0,-4 0 0,1 1 0,1-1 0,-1 1 0,-1-2 0,0 2 0,1-1 0,2 1 0,1-3 0,0 0 0,-1 0 0,-2 0 0,0 0 0,-1 0 0,0 0 0,0 0 0,0 0 0,-1 0 0,0 0 0,1 0 0,-1 0 0,1 2 0,-1 0 0,1 1 0,-1 1 0,0-2 0,-1 1 0,1 0 0,0-1 0,-1 1 0,0-1 0,0 0 0,-1 2 0,2-1 0,1 0 0,-1 1 0,1-1 0,-2 1 0,1-1 0,-1 1 0,0-1 0,0 4 0,0-4 0,1 2 0,-2-3 0,1 0 0,-1 2 0,0-1 0,1 0 0,-1 1 0,0-1 0,0 2 0,1-3 0,1 5 0,-2-6 0,2 7 0,-1-7 0,1 5 0,-1-4 0,0 1 0,1 0 0,0-1 0,0 1 0,0 0 0,-2 0 0,1-1 0,0 0 0,0-2 0,1 0 0,-1 4 0,1-3 0,0 5 0,2-3 0,-2-1 0,3 0 0,-4 0 0,2 1 0,1-1 0,-2-1 0,2-1 0,-1 2 0,0 0 0,2 1 0,-1-1 0,0 0 0,-1 1 0,-1-1 0,1 2 0,0-1 0,0-1 0,-1 2 0,1-1 0,0 0 0,0-1 0,0-2 0,-1 5 0,0-4 0,1 3 0,0-4 0,3 0 0,0 0 0,0 0 0,1 0 0,-1 0 0,0 0 0,-1 1 0,0 1 0,0 0 0,0 0 0,0 0 0,-1 1 0,1-1 0,0 2 0,1-1 0,0-1 0,2 2 0,2-2 0,-2 1 0,2 2 0,1 0 0,1 0 0,2-1 0,-3 0 0,2 0 0,-2-2 0,0 1 0,-1-1 0,-3 0 0,0 1 0,-2 0 0,1-1 0,0 2 0,0-1 0,0-1 0,-1 0 0,1 1 0,-1 0 0,0-1 0,0 1 0,-2-2 0,-1 2 0,-2-1 0,-1 0 0,0-2 0,0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4"/>
    </inkml:context>
    <inkml:brush xml:id="br0">
      <inkml:brushProperty name="width" value="0.025" units="cm"/>
      <inkml:brushProperty name="height" value="0.025" units="cm"/>
      <inkml:brushProperty name="transparency" value="204"/>
    </inkml:brush>
  </inkml:definitions>
  <inkml:trace contextRef="#ctx0" brushRef="#br0">1 0 24575,'3'1'0,"0"0"0,1 1 0,0 1 0,-1-1 0,0 0 0,-1 0 0,1-1 0,-1 1 0,1-1 0,0 1 0,0-1 0,0 0 0,0 0 0,-1 0 0,0 1 0,-1-1 0,0 1 0,-1 0 0,1 0 0,0 0 0,0-1 0,0 1 0,0 0 0,0-1 0,-1 1 0,1 0 0,-1-1 0,0 2 0,0-1 0,0 1 0,0-1 0,0 0 0,1 0 0,-1 0 0,1-1 0,1 0 0,-1 0 0,0 1 0,1-1 0,-1 0 0,1 0 0,0 0 0,0 0 0,-1 1 0,1 0 0,-1 0 0,1 0 0,-1 1 0,0 0 0,1 0 0,-1 1 0,0-1 0,1 0 0,-1-1 0,0 0 0,1 0 0,-1-1 0,0 1 0,-1-1 0,0 0 0,1 0 0,-1-1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5"/>
    </inkml:context>
    <inkml:brush xml:id="br0">
      <inkml:brushProperty name="width" value="0.025" units="cm"/>
      <inkml:brushProperty name="height" value="0.025" units="cm"/>
      <inkml:brushProperty name="transparency" value="204"/>
    </inkml:brush>
  </inkml:definitions>
  <inkml:trace contextRef="#ctx0" brushRef="#br0">186 182 24575,'0'-5'0,"0"1"0,0-1 0,0 0 0,-1 1 0,0 1 0,-1 1 0,0 0 0,0-1 0,1 0 0,-1 1 0,1-1 0,0 0 0,-1 1 0,0-1 0,1 0 0,-1-1 0,-1-1 0,0 0 0,-2-2 0,1 0 0,-2-1 0,1 1 0,1 1 0,0 0 0,0 2 0,1 0 0,0 1 0,1 0 0,-1 0 0,0 0 0,0 0 0,-1-1 0,0-1 0,0 0 0,-1 0 0,1 1 0,0 1 0,0-1 0,-1 1 0,1-1 0,-1 0 0,-1 0 0,2 2 0,0-1 0,0 2 0,1 0 0,1 1 0,0 0 0,-1 0 0,0 0 0,0 0 0,0 0 0,0 0 0,-1 0 0,1 0 0,-1 0 0,0 0 0,1 0 0,0 0 0,1 0 0,1 0 0,0 0 0,0 0 0,0 0 0,1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6"/>
    </inkml:context>
    <inkml:brush xml:id="br0">
      <inkml:brushProperty name="width" value="0.025" units="cm"/>
      <inkml:brushProperty name="height" value="0.025" units="cm"/>
      <inkml:brushProperty name="transparency" value="204"/>
    </inkml:brush>
  </inkml:definitions>
  <inkml:trace contextRef="#ctx0" brushRef="#br0">75 1 24575,'0'2'0,"0"0"0,0 1 0,0-2 0,0 1 0,0 0 0,0-1 0,0 1 0,0-1 0,0 1 0,0-1 0,0 1 0,0 0 0,0 0 0,0 0 0,0 0 0,0-1 0,0 1 0,0 0 0,0 0 0,0 0 0,0 0 0,0 0 0,0-1 0,0 1 0,0-1 0,0 1 0,0-1 0,0 0 0,0 1 0,0-1 0,0 0 0,0 1 0,0 0 0,0-1 0,-1 1 0,0 0 0,0 0 0,1 1 0,-1 0 0,0 0 0,0 0 0,0 0 0,-1 1 0,0 0 0,0 0 0,0 0 0,0 0 0,1-1 0,-1 1 0,0-1 0,0 1 0,0 0 0,0-1 0,1 1 0,-1-1 0,1-1 0,-1 1 0,0 0 0,0-1 0,1 1 0,-1-1 0,0 1 0,0 0 0,0-1 0,0 1 0,-1-1 0,0 1 0,1-1 0,0 0 0,0 0 0,0 0 0,1-2 0,-1 1 0,0 0 0,0-1 0,1 1 0,-1 0 0,1 0 0,1-1 0,0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7"/>
    </inkml:context>
    <inkml:brush xml:id="br0">
      <inkml:brushProperty name="width" value="0.025" units="cm"/>
      <inkml:brushProperty name="height" value="0.025" units="cm"/>
      <inkml:brushProperty name="transparency" value="204"/>
    </inkml:brush>
  </inkml:definitions>
  <inkml:trace contextRef="#ctx0" brushRef="#br0">1 0 24575,'0'2'0,"0"0"0,0-1 0,0 1 0,1-1 0,0 0 0,-1 0 0,1 1 0,-1-1 0,1 0 0,-1 0 0,1 1 0,-1-1 0,0 0 0,0 0 0,0 0 0,1 1 0,-1-1 0,1 1 0,0-1 0,0 1 0,-1-1 0,1 1 0,0 0 0,-1-1 0,0 1 0,1-1 0,-1 0 0,1 0 0,0 1 0,-1 0 0,0 0 0,1 0 0,-1 0 0,1 0 0,0 0 0,-1 0 0,0 0 0,0 1 0,0-1 0,1 2 0,-1-1 0,1 1 0,-1 0 0,1 0 0,-1 0 0,1 1 0,0 0 0,0 1 0,0-1 0,0 0 0,-1 0 0,0 0 0,0-1 0,0 0 0,1 0 0,0-2 0,-1 0 0,0 0 0,0 0 0,0 0 0,0 0 0,0 0 0,0 0 0,0 1 0,0-1 0,0 1 0,0 0 0,0 0 0,0 2 0,-1 1 0,0 3 0,-2 2 0,0-1 0,0-2 0,0-3 0,1-1 0,1-2 0,1-1 0,0 0 0,0-1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8"/>
    </inkml:context>
    <inkml:brush xml:id="br0">
      <inkml:brushProperty name="width" value="0.025" units="cm"/>
      <inkml:brushProperty name="height" value="0.025" units="cm"/>
      <inkml:brushProperty name="transparency" value="204"/>
    </inkml:brush>
  </inkml:definitions>
  <inkml:trace contextRef="#ctx0" brushRef="#br0">72 1 24575,'0'1'0,"0"1"0,0-1 0,0 0 0,0 0 0,0 0 0,0 1 0,-1 0 0,-1 0 0,0 0 0,0 0 0,1 1 0,-1-1 0,1 1 0,-1-1 0,0 1 0,0-1 0,0 1 0,1 0 0,0-1 0,-1 1 0,1 0 0,-1-1 0,1 0 0,0 0 0,0 0 0,0 0 0,0 0 0,0-1 0,0 1 0,1-1 0,-1 1 0,0 0 0,0 0 0,0 1 0,0-1 0,0 0 0,0 0 0,0 0 0,0 0 0,0 0 0,0 1 0,0 0 0,-1 0 0,1 0 0,0 0 0,0-1 0,1 0 0,-1 1 0,1 0 0,-1 0 0,0 0 0,0 0 0,1 0 0,-1 1 0,0 0 0,-1 0 0,1 0 0,1 0 0,-1-1 0,0-1 0,1 1 0,-1-1 0,1 1 0,-1 1 0,0 0 0,-1 1 0,1-1 0,0 1 0,0-1 0,1 0 0,0-2 0,0 1 0,0-2 0,0 1 0,0 0 0,-1 1 0,0 0 0,1 0 0,-1 0 0,1 0 0,0-1 0,0 0 0,0 0 0,0 0 0,0 0 0,0 1 0,0 0 0,0 0 0,0 1 0,0 1 0,0-1 0,0 0 0,0-1 0,0 0 0,0-1 0,0 1 0,0-1 0,0 0 0,0 1 0,0-1 0,0 1 0,0-1 0,0 1 0,0 0 0,0 0 0,0 1 0,0 0 0,0 0 0,0-1 0,0 1 0,0-1 0,0 1 0,0-1 0,0-1 0,0 1 0,0-1 0,0 1 0,0 0 0,1 0 0,-1 0 0,1 0 0,0 0 0,-1-1 0,0 1 0,1 0 0,0-1 0,0 0 0,0 0 0,0 0 0,0-1 0,0 0 0,0 1 0,0 0 0,0 0 0,0-1 0,0 1 0,0-1 0,-1 0 0,2 1 0,-1-1 0,0 0 0,0 1 0,-1-1 0,2 0 0,-2 0 0,1 0 0,-1 0 0,0 0 0,0 0 0,1 1 0,0-1 0,-1 1 0,1 0 0,0-1 0,0 1 0,-1 0 0,0-1 0,1 1 0,-1-1 0,1 1 0,0 0 0,-1 0 0,1-1 0,0 1 0,0 0 0,0-1 0,0 1 0,0 0 0,0 0 0,-1 0 0,1 0 0,-1 0 0,1-1 0,0 1 0,0-1 0,-1 1 0,1 0 0,0 0 0,0 0 0,0 0 0,0-1 0,0 1 0,0-1 0,-1 0 0,1-1 0,-1 2 0,1-2 0,-1 2 0,0-1 0,1 1 0,0-1 0,0 1 0,0-1 0,-1 1 0,1-1 0,-1 0 0,1 0 0,-1 1 0,1-1 0,0 0 0,-1 0 0,1 0 0,0 0 0,-1 0 0,1 1 0,1-1 0,-2 0 0,1 0 0,-1 0 0,1 1 0,-1 0 0,1-1 0,-1 1 0,2-1 0,-2 0 0,1 0 0,0 0 0,-1 1 0,1-1 0,0 0 0,0 0 0,0 0 0,-1 0 0,0 0 0,1-1 0,-1 1 0,1-1 0,0 2 0,0-2 0,1 2 0,-2-2 0,1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9"/>
    </inkml:context>
    <inkml:brush xml:id="br0">
      <inkml:brushProperty name="width" value="0.025" units="cm"/>
      <inkml:brushProperty name="height" value="0.025" units="cm"/>
      <inkml:brushProperty name="transparency" value="204"/>
    </inkml:brush>
  </inkml:definitions>
  <inkml:trace contextRef="#ctx0" brushRef="#br0">223 12 24575,'-2'-1'0,"0"0"0,0 1 0,0 0 0,0 0 0,1-1 0,-2 1 0,1-1 0,0 1 0,1 0 0,-1 0 0,0-1 0,1 1 0,-1-1 0,0 0 0,0 0 0,0 1 0,1-1 0,-1 1 0,0-1 0,0 1 0,0 0 0,1 0 0,-1 0 0,1 0 0,-1 0 0,0 0 0,1 0 0,-1-1 0,0 1 0,-1-1 0,0 1 0,-1 0 0,0 0 0,0 0 0,1 0 0,-2 0 0,1 0 0,0 0 0,-1 0 0,2 0 0,-1 0 0,-1 0 0,1 0 0,0 0 0,-1 0 0,0 0 0,0 0 0,0 0 0,0 0 0,0 1 0,-1 0 0,1 0 0,0 1 0,0-1 0,0 1 0,-1 0 0,1 0 0,1-1 0,0 0 0,1 0 0,0 0 0,0 0 0,1 1 0,-1-1 0,1 1 0,-1 0 0,1 0 0,-1-1 0,1-1 0,1 1 0,-1 0 0,1 0 0,0-1 0,0 0 0,0 0 0,0 0 0,0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0"/>
    </inkml:context>
    <inkml:brush xml:id="br0">
      <inkml:brushProperty name="width" value="0.025" units="cm"/>
      <inkml:brushProperty name="height" value="0.025" units="cm"/>
      <inkml:brushProperty name="transparency" value="204"/>
    </inkml:brush>
  </inkml:definitions>
  <inkml:trace contextRef="#ctx0" brushRef="#br0">60 1 24575,'-3'3'0,"0"1"0,0 0 0,-1 2 0,1-1 0,0 1 0,0 0 0,2-2 0,-1 0 0,0 0 0,1-1 0,-1-1 0,0 1 0,1-1 0,0 0 0,0 0 0,0 0 0,-1-1 0,2 0 0,-2 0 0,1-1 0,-1 0 0,1 0 0,-1 0 0,1 0 0,-1 0 0,0 0 0,-1 0 0,1 0 0,0 0 0,1 0 0,1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1"/>
    </inkml:context>
    <inkml:brush xml:id="br0">
      <inkml:brushProperty name="width" value="0.025" units="cm"/>
      <inkml:brushProperty name="height" value="0.025" units="cm"/>
      <inkml:brushProperty name="transparency" value="204"/>
    </inkml:brush>
  </inkml:definitions>
  <inkml:trace contextRef="#ctx0" brushRef="#br0">151 0 24575,'-8'0'0,"-1"0"0,0 0 0,2 0 0,0 1 0,3 1 0,-1-1 0,0 1 0,2-1 0,-1 0 0,0-1 0,1 1 0,0-1 0,0 0 0,0 0 0,0 1 0,0 0 0,0-1 0,1 1 0,0-1 0,0 1 0,-1-1 0,0 0 0,0 0 0,0 0 0,1 0 0,-1 0 0,0 0 0,0 0 0,0 0 0,-1 0 0,1 0 0,0 0 0,-1 0 0,1 0 0,0 0 0,1 0 0,0 0 0,0 0 0,0 0 0,0 0 0,1 0 0,0 0 0,1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12"/>
    </inkml:context>
    <inkml:brush xml:id="br0">
      <inkml:brushProperty name="width" value="0.025" units="cm"/>
      <inkml:brushProperty name="height" value="0.025" units="cm"/>
      <inkml:brushProperty name="transparency" value="204"/>
    </inkml:brush>
  </inkml:definitions>
  <inkml:trace contextRef="#ctx0" brushRef="#br0">1687 1116 24575,'1'-1'0,"1"-1"0,-1 1 0,0 0 0,0 0 0,0 0 0,0-1 0,-1 1 0,1 0 0,0 0 0,0-1 0,0 1 0,0 0 0,0-1 0,0 1 0,0-1 0,0 1 0,0 0 0,0-1 0,0 1 0,0 0 0,0 0 0,0 0 0,0 0 0,-1-1 0,1 1 0,0 0 0,0 0 0,-1-1 0,1 1 0,-1-1 0,1 1 0,0 0 0,0-1 0,-1 1 0,1 0 0,-1 0 0,0-1 0,1 0 0,-1 1 0,1-1 0,-1 0 0,1 0 0,0-1 0,0 0 0,1 0 0,-1 0 0,0 0 0,0 0 0,1 0 0,-1 0 0,0-1 0,0 1 0,0 0 0,0-1 0,0 2 0,0-1 0,-1 0 0,0 0 0,1 0 0,0 0 0,-1-1 0,2 0 0,-2 0 0,1 0 0,1-1 0,-2 1 0,1-1 0,0 1 0,1-1 0,-1 0 0,0 1 0,0 0 0,0 0 0,0 1 0,0 0 0,-1 0 0,1 1 0,-1-1 0,0 1 0,0 0 0,0 0 0,0 0 0,0 0 0,0 0 0,0 0 0,0-1 0,0 1 0,0-1 0,0 0 0,0 0 0,0-1 0,0 0 0,0 0 0,0-1 0,-1 1 0,0-1 0,0 0 0,-1 1 0,1 1 0,-1-1 0,1 1 0,0 0 0,0 0 0,0 1 0,-1-1 0,1 0 0,-1 0 0,1 0 0,-1 1 0,0-1 0,-1 0 0,1 1 0,-1-1 0,0-1 0,0 1 0,0-1 0,-1 0 0,0 0 0,0 1 0,1 0 0,1 1 0,0 0 0,0 0 0,-1 0 0,0-1 0,-1 0 0,0-1 0,-1 0 0,1 0 0,-1 0 0,1 1 0,-1 0 0,2 1 0,1-1 0,0 2 0,-1-1 0,1 1 0,-1-1 0,1 0 0,-1-1 0,1 0 0,-1 0 0,1 0 0,-1 0 0,0 0 0,0 0 0,0 0 0,0 0 0,-1 0 0,-1-2 0,-1 0 0,-2-2 0,-1 0 0,-1 0 0,0 0 0,0 0 0,1 1 0,-1-1 0,0 1 0,1-1 0,0 1 0,1-1 0,-1 0 0,0 0 0,-1 1 0,0-1 0,2 1 0,0-1 0,2 2 0,0 0 0,1 1 0,0 0 0,1-1 0,-2 0 0,0-1 0,-4-1 0,-1-1 0,-1 0 0,0 0 0,0 1 0,3 1 0,2 2 0,1 0 0,2 1 0,0 0 0,0 0 0,0-1 0,-3-2 0,-1 0 0,-3-2 0,-2-1 0,1 0 0,1 1 0,3 2 0,1 1 0,1 1 0,2 0 0,0 1 0,1-1 0,0 0 0,-1 0 0,1 0 0,-1 1 0,-1-1 0,1 0 0,0 0 0,0 0 0,0 1 0,-1-1 0,1 0 0,-2 0 0,1-1 0,-1 0 0,-1-1 0,-1 0 0,0 1 0,1 0 0,0 1 0,0-1 0,0 1 0,-2 0 0,-1-2 0,-1 0 0,0 0 0,1 0 0,2 1 0,2 1 0,1 1 0,1-1 0,0 1 0,0 0 0,0 0 0,1 0 0,-2-1 0,0 0 0,0 1 0,0-1 0,0 0 0,0 1 0,2 0 0,-1 1 0,2-1 0,-2 0 0,0 0 0,-3-2 0,-1 0 0,-1 1 0,1 0 0,-1 0 0,2 2 0,-1-1 0,-1 0 0,-2-1 0,-2-1 0,-1 0 0,2 0 0,2 2 0,3 0 0,1 1 0,1 0 0,0-1 0,0 1 0,-1 0 0,-1-1 0,-2 0 0,-2-1 0,-2-1 0,-3-1 0,0 0 0,0 1 0,4 1 0,3 0 0,2 2 0,1 0 0,1 0 0,-1 1 0,1 0 0,0-1 0,0 1 0,1 0 0,0-1 0,-1 1 0,0 0 0,0-1 0,0 1 0,1 0 0,1-2 0,0 0 0,-1 0 0,0 0 0,0 0 0,0 1 0,1 0 0,0 0 0,0 1 0,0 0 0,1 0 0,0-1 0,0 0 0,1-1 0,0 1 0,-1 0 0,1-1 0,-2 1 0,1-1 0,0 1 0,0-1 0,0 0 0,0 0 0,-1 0 0,1 0 0,0-1 0,0 1 0,0 0 0,-1 0 0,-1 0 0,0 1 0,0 0 0,-1 0 0,2 0 0,0-1 0,0 0 0,0 1 0,-1-1 0,0 1 0,-1-1 0,0 1 0,-1 1 0,0 1 0,-1-1 0,0 0 0,1-1 0,0 0 0,0 1 0,1-1 0,0 1 0,1 0 0,-1 0 0,1 0 0,-1 1 0,0-1 0,1 1 0,-1-1 0,1 1 0,1-1 0,-1 1 0,0 0 0,0 0 0,1 0 0,0 0 0,0 0 0,0 0 0,0 0 0,0 0 0,0 0 0,1 0 0,-1 0 0,0 0 0,0 0 0,0 0 0,0 0 0,0 2 0,2-1 0,-3 2 0,3-2 0,-2 2 0,2-2 0,-1 0 0,0-1 0,1 0 0,-1 0 0,0 0 0,0 0 0,0 0 0,-1 2 0,-2 1 0,1 1 0,-3 2 0,0-1 0,1-2 0,-1-2 0,2-1 0,1 0 0,0 0 0,0 0 0,1 1 0,-1 0 0,0 1 0,-1 2 0,0-1 0,-1-1 0,-1 0 0,1-2 0,0 0 0,-1 0 0,1 0 0,0 0 0,1 0 0,0 0 0,-1 0 0,1 0 0,0 1 0,0 1 0,0 0 0,-1 1 0,2-1 0,0 0 0,0-1 0,1-1 0,-1 1 0,1-1 0,1 1 0,-1 1 0,0-1 0,0 1 0,0 0 0,-1 0 0,1 1 0,-1-1 0,0-1 0,0 1 0,-1-2 0,1 1 0,0 0 0,0 0 0,0 1 0,0 0 0,1-1 0,-1 1 0,-1-1 0,1 0 0,0 0 0,0 0 0,0 0 0,0 0 0,0 0 0,0 1 0,-1-1 0,0 1 0,0 0 0,0 0 0,0-1 0,0 0 0,2 0 0,0 0 0,1 0 0,1 0 0,-1 0 0,0 0 0,1 0 0,-1-1 0,1 0 0,0 1 0,0 1 0,-1-1 0,1 1 0,-1-1 0,1-1 0,0 1 0,0 0 0,0 0 0,0 0 0,1-1 0,-1 1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7"/>
    </inkml:context>
    <inkml:brush xml:id="br0">
      <inkml:brushProperty name="width" value="0.025" units="cm"/>
      <inkml:brushProperty name="height" value="0.025" units="cm"/>
      <inkml:brushProperty name="transparency" value="204"/>
    </inkml:brush>
  </inkml:definitions>
  <inkml:trace contextRef="#ctx0" brushRef="#br0">205 0 24575,'-3'0'0,"0"0"0,0 0 0,1 0 0,-1 0 0,1 0 0,0 0 0,1 1 0,-1 0 0,0 0 0,0 0 0,0-1 0,0 0 0,1 1 0,-1 0 0,0-1 0,-1 1 0,1 0 0,0 0 0,0 0 0,0-1 0,1 1 0,-2 0 0,1 1 0,-1-1 0,1 1 0,0 0 0,0 0 0,0 0 0,0 0 0,1 0 0,-1 0 0,0 0 0,1-1 0,0 0 0,0 0 0,0 1 0,0-1 0,-1 1 0,1-1 0,0 1 0,-1 0 0,1 1 0,0-1 0,0 0 0,0 1 0,0-1 0,0 1 0,-1-1 0,1 1 0,-1-1 0,0 1 0,1 0 0,-1 0 0,1-1 0,0 0 0,-1 0 0,0 1 0,0 1 0,0 0 0,-1 1 0,0 0 0,0-1 0,1 0 0,-1-1 0,1 0 0,0-1 0,1 1 0,-1-1 0,0 1 0,-1 0 0,0 1 0,0 0 0,0 0 0,-1 0 0,2-1 0,-1-1 0,1 0 0,0-1 0,0 0 0,1 0 0,0 1 0,0-1 0,0 0 0,-1 1 0,1-1 0,0 1 0,-1-1 0,1 1 0,0-1 0,0-1 0,0 1 0,0 0 0,0 1 0,1-1 0,-1 0 0,0 0 0,-1 1-1696,-11 19 0,9-14 0,-8 13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6"/>
    </inkml:context>
    <inkml:brush xml:id="br0">
      <inkml:brushProperty name="width" value="0.025" units="cm"/>
      <inkml:brushProperty name="height" value="0.025" units="cm"/>
      <inkml:brushProperty name="transparency" value="204"/>
    </inkml:brush>
  </inkml:definitions>
  <inkml:trace contextRef="#ctx0" brushRef="#br0">-1 0 24575,'6'0'0,"-2"0"0,2 0 0,-2 0 0,0 0 0,0 0 0,0 0 0,0 0 0,1 0 0,-1 0 0,0 0 0,0 0 0,0 0 0,0 0 0,-1 1 0,1 1 0,-2 1 0,3-2 0,-1 0 0,1-1 0,-1 0 0,-2 1 0,5 2 0,-3-1 0,3-1 0,-4-1 0,1 0 0,0 0 0,0 0 0,0 2 0,3 0 0,-4 0 0,4 0 0,-3-2 0,0 0 0,1 0 0,-1 0 0,1 0 0,-1 2 0,0 0 0,2 1 0,-1-2 0,1-1 0,-2 0 0,0 0 0,1 0 0,-1 0 0,0 2 0,-1 0 0,1 0 0,-2 0 0,2-2 0,1 0 0,-1 0 0,0 5 0,0-4 0,3 3 0,-1-4 0,0 1 0,-1 1 0,0 0 0,0 0 0,0-1 0,1 0 0,0 1 0,0 1 0,-1-1 0,0 0 0,0-2 0,-1 0 0,0 0 0,1 1 0,2 2 0,-2-2 0,2 2 0,-3-3 0,1 0 0,-1 0 0,1 2 0,0 1 0,1-1 0,0 0 0,0-2 0,0 0 0,-1 2 0,0 0 0,0 0 0,0 0 0,1-1 0,-1 1 0,2 0 0,1 1 0,1-1 0,0-1 0,-2 0 0,1 1 0,0 0 0,0 0 0,-1-1 0,0-1 0,0 0 0,0 1 0,3 2 0,-4-1 0,3 0 0,-4-2 0,2 2 0,4 1 0,-5-1 0,4 1 0,-4-3 0,0 0 0,4 4 0,-4-2 0,3 3 0,-4-3 0,1 0 0,1 0 0,-1 0 0,3 1 0,-1-1 0,0 0 0,1-2 0,-2 2 0,0 1 0,1 0 0,1 0 0,-1 0 0,-1-1 0,0 3 0,2-2 0,-4 0 0,4 2 0,-3-2 0,2 1 0,0 1 0,0-1 0,-1 1 0,-1-1 0,1 2 0,3 0 0,-4-1 0,5 1 0,-6-3 0,1 1 0,1 1 0,0 1 0,2 0 0,0-1 0,1 0 0,0 0 0,-3-1 0,-1 1 0,1-1 0,0 2 0,2 0 0,0 0 0,1 1 0,1-1 0,-1 0 0,2 0 0,-2-1 0,-1 2 0,1-1 0,0-1 0,2 1 0,1 0 0,0 1 0,-1 0 0,-2 0 0,2 0 0,2-1 0,3-1 0,0 0 0,-4 1 0,0 2 0,2 0 0,3 1 0,2 1 0,3-1 0,0 1 0,1 0 0,0 0 0,0 0 0,-1-2 0,0-1 0,-1-1 0,-2-1 0,-1 2 0,-2 0 0,-1-1 0,-2 1 0,0-1 0,0 0 0,0 0 0,0-1 0,-1 0 0,0 0 0,2-1 0,-1 1 0,1-1 0,-1 0 0,-3 1 0,-1 0 0,-1 0 0,2-1 0,2-1 0,2 1 0,0-1 0,2 1 0,-2 0 0,-1 0 0,0 0 0,1 1 0,3 1 0,6-1 0,9 1 0,9 0 0,7-1 0,0-2 0,-2 0 0,-5 0 0,-9-1 0,-5 1 0,-4 0 0,-1-1 0,0 1 0,1-2 0,-2-1 0,-2 0 0,0 0 0,-2 0 0,-1 0 0,-2 0 0,-4 0 0,-1 0 0,2 0 0,0 0 0,2 0 0,-2 0 0,0 0 0,0 0 0,2 0 0,2 0 0,0 0 0,-1 0 0,-3-1 0,2-3 0,-7 2 0,4-3 0,-3 2 0,2-2 0,1-2 0,-1 2 0,1-2 0,1 1 0,0 0 0,0-2 0,2 1 0,0 0 0,3 0 0,3-2 0,-2-1 0,2 0 0,0 0 0,-2 1 0,2 1 0,-1-1 0,3-1 0,1 0 0,2-1 0,3 0 0,1-1 0,-1 2 0,-3 2 0,-4 4 0,-1-1 0,-3 0 0,-2 1 0,-2-1 0,-2 1 0,2-1 0,1 1 0,1-1 0,1 0 0,-1-1 0,1 1 0,3-2 0,3-1 0,1-1 0,0 0 0,0-1 0,1 2 0,-3 1 0,-2 1 0,-2 0 0,-2-1 0,-1 2 0,-1-1 0,-1 2 0,-3 0 0,0-1 0,-1 3 0,0-1 0,0 1 0,-2 0 0,-2-2 0,0 1 0,1 1 0,0 0 0,0 0 0,3-1 0,-3 1 0,5-1 0,-5 0 0,-1 2 0,-2-2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8"/>
    </inkml:context>
    <inkml:brush xml:id="br0">
      <inkml:brushProperty name="width" value="0.025" units="cm"/>
      <inkml:brushProperty name="height" value="0.025" units="cm"/>
      <inkml:brushProperty name="transparency" value="204"/>
    </inkml:brush>
  </inkml:definitions>
  <inkml:trace contextRef="#ctx0" brushRef="#br0">75 1 24575,'-4'2'0,"1"0"0,1-1 0,0 0 0,0 1 0,0-1 0,0 0 0,0 1 0,0 0 0,0 0 0,0 0 0,0 0 0,0 0 0,0 0 0,0 0 0,0 0 0,0 0 0,0 0 0,1 0 0,-1 0 0,1 0 0,0-1 0,0 1 0,-1-1 0,1 1 0,0-1 0,0 1 0,-1 0 0,0-1 0,1 1 0,-1-1 0,1 1 0,-1 0 0,1-1 0,-1 1 0,1-1 0,-1 1 0,0-1 0,1 1 0,-1 0 0,1-1 0,1 1 0,-1-1 0,1 0 0,-1 0 0,1 0 0,-1-1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5"/>
    </inkml:context>
    <inkml:brush xml:id="br0">
      <inkml:brushProperty name="width" value="0.025" units="cm"/>
      <inkml:brushProperty name="height" value="0.025" units="cm"/>
      <inkml:brushProperty name="transparency" value="204"/>
    </inkml:brush>
  </inkml:definitions>
  <inkml:trace contextRef="#ctx0" brushRef="#br0">13 1 24575,'0'2'0,"0"0"0,0-1 0,0 1 0,0 0 0,0-1 0,0 1 0,0-1 0,0 0 0,0 1 0,0-1 0,0 0 0,0 0 0,0 1 0,0-1 0,0 1 0,0-1 0,0 0 0,0 0 0,0 1 0,0-1 0,0 1 0,0 0 0,0 0 0,0 1 0,0-1 0,0 1 0,0 0 0,0 0 0,0 1 0,0-1 0,0 1 0,0 0 0,0-1 0,0 1 0,0 0 0,0-1 0,0 1 0,0-1 0,0 1 0,0-1 0,0 0 0,0 0 0,0 1 0,0 1 0,0 0 0,0 1 0,0-1 0,0-1 0,0 0 0,0-2 0,0 0 0,0 0 0,0-1 0,0 1 0,0-1 0,0 1 0,0-1 0,0 0 0,0 0 0,0 0 0,0 0 0,0 1 0,-1 0 0,0-1 0,-1 2 0,1-2 0,0 1 0,1-1 0,-1 0 0,1 0 0,-1 0 0,1 1 0,-1-2 0,0 2 0,1-1 0,-1 0 0,0 0 0,1 0 0,0-1 0,0 1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6"/>
    </inkml:context>
    <inkml:brush xml:id="br0">
      <inkml:brushProperty name="width" value="0.025" units="cm"/>
      <inkml:brushProperty name="height" value="0.025" units="cm"/>
      <inkml:brushProperty name="transparency" value="204"/>
    </inkml:brush>
  </inkml:definitions>
  <inkml:trace contextRef="#ctx0" brushRef="#br0">447 145 24575,'-1'-4'0,"-1"0"0,-2-2 0,-1-1 0,-1 0 0,1 0 0,0 1 0,0 0 0,1 0 0,0 1 0,0-1 0,-1-1 0,0 0 0,0 2 0,0 0 0,-1 2 0,1 0 0,0 0 0,2 1 0,0 1 0,1 0 0,-1 0 0,-1-2 0,0-1 0,0 0 0,1 0 0,0 1 0,0 1 0,0 1 0,-1-1 0,0 0 0,-1 1 0,0 1 0,0-1 0,0 0 0,1 0 0,0 1 0,1-1 0,-1 1 0,1 0 0,-1-1 0,0 1 0,-1-1 0,0 0 0,1 0 0,0 1 0,1-1 0,0 1 0,0-1 0,-2 0 0,1-1 0,-2 1 0,2 0 0,-1 1 0,1 0 0,0 0 0,0 0 0,0 0 0,0 0 0,0 0 0,-1 0 0,0 0 0,0 0 0,2-1 0,0 1 0,0-1 0,-1 1 0,-4 0 0,-2 0 0,2 0 0,2 0 0,2 0 0,1 1 0,-2 1 0,1 0 0,-2-1 0,3 0 0,-1-1 0,0 0 0,-1 0 0,-1 0 0,-1 0 0,1 0 0,1 0 0,-1 0 0,0 0 0,-1 0 0,1 0 0,2 0 0,-1 0 0,2 0 0,0 0 0,1 0 0,0 0 0,0 0 0,0 0 0,1 0 0,-1 0 0,-1 0 0,1 0 0,-1 0 0,0 0 0,1 0 0,0 1 0,0-1 0,0 1 0,1-1 0,-1 1 0,1 0 0,-1-1 0,0 1 0,1-1 0,1 1 0,1-1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799"/>
    </inkml:context>
    <inkml:brush xml:id="br0">
      <inkml:brushProperty name="width" value="0.025" units="cm"/>
      <inkml:brushProperty name="height" value="0.025" units="cm"/>
      <inkml:brushProperty name="transparency" value="204"/>
    </inkml:brush>
  </inkml:definitions>
  <inkml:trace contextRef="#ctx0" brushRef="#br0">1 1 24575,'0'3'0,"0"0"0,0 1 0,0-1 0,0 0 0,0 0 0,0 0 0,0 0 0,0-1 0,0 1 0,0 1 0,0-1 0,1 0 0,-1 1 0,1-1 0,0 0 0,-1 1 0,0-1 0,0-1 0,0 1 0,0 0 0,0 1 0,0-1 0,0 1 0,1-1 0,0 1 0,0-1 0,0 0 0,-1 0 0,1 0 0,0 1 0,0-1 0,0 0 0,0 1 0,0 0 0,0 1 0,0-1 0,0 0 0,0 0 0,1 0 0,-1-1 0,1 1 0,-1 0 0,0 0 0,0 0 0,0 0 0,0-1 0,0 0 0,0-1 0,0 0 0,0 1 0,1 0 0,-1 0 0,0 0 0,0 0 0,1 0 0,-1 1 0,1-1 0,0 1 0,0 1 0,1-1 0,1 1 0,0-1 0,0 1 0,-1-1 0,1 1 0,-2-1 0,-1 0 0,1-1 0,-2-1 0,1-1 0,-1-1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0"/>
    </inkml:context>
    <inkml:brush xml:id="br0">
      <inkml:brushProperty name="width" value="0.025" units="cm"/>
      <inkml:brushProperty name="height" value="0.025" units="cm"/>
      <inkml:brushProperty name="transparency" value="204"/>
    </inkml:brush>
  </inkml:definitions>
  <inkml:trace contextRef="#ctx0" brushRef="#br0">605 134 24575,'-6'2'0,"1"1"0,1-1 0,0 0 0,1 1 0,0-1 0,0-1 0,1 1 0,-1-1 0,1 1 0,-1-1 0,1 1 0,0 0 0,0-1 0,0 1 0,0-1 0,0 1 0,-1-1 0,0 0 0,0 1 0,1-1 0,-1 1 0,0-1 0,0 1 0,0-1 0,0 0 0,0 0 0,0 0 0,0 0 0,1-1 0,0 1 0,-1-1 0,0 1 0,0-1 0,-1 1 0,1-1 0,-1 1 0,0-1 0,0 0 0,1 0 0,-1 0 0,1 0 0,-1 0 0,0 0 0,0 0 0,-1 0 0,1 0 0,0 0 0,-2 0 0,2 0 0,-1 0 0,1 0 0,-1 0 0,0 0 0,0 0 0,0 0 0,0 0 0,-1 0 0,-1 0 0,1 0 0,-1 0 0,1-1 0,0-1 0,-1 1 0,2 0 0,0 0 0,0 0 0,0 0 0,-1 0 0,-1-1 0,1 0 0,0 1 0,1-1 0,0 1 0,-1-1 0,1 1 0,0 0 0,1 0 0,0 0 0,0 0 0,1 0 0,0 0 0,-1 0 0,1 0 0,-1 0 0,-1 0 0,1-1 0,-1 1 0,0-1 0,-1 0 0,1 0 0,0-1 0,-2 1 0,1-1 0,0 1 0,0 0 0,1-1 0,0 1 0,0-1 0,0 1 0,-1 0 0,1 0 0,0 1 0,1-1 0,0 0 0,1 1 0,0 1 0,0-1 0,0 0 0,0 0 0,-1 0 0,0 0 0,0 0 0,-1 0 0,1 0 0,0 0 0,1-1 0,-1 1 0,1 0 0,1 0 0,-1 1 0,0-1 0,0 1 0,0-1 0,-2 0 0,0 0 0,0-1 0,1 1 0,0 0 0,0 0 0,2 0 0,-1 0 0,1 0 0,0 0 0,0 0 0,0 0 0,-1 0 0,1 0 0,0 0 0,0 0 0,0-1 0,-1 1 0,0-1 0,0 0 0,0 0 0,0-1 0,-1 0 0,1 0 0,0 0 0,1 1 0,0 0 0,0 1 0,1-1 0,-1 0 0,0 0 0,0 0 0,0 1 0,1 0 0,0 0 0,0 0 0,0 0 0,1-1 0,0 1 0,0 0 0,0-1 0,0 0 0,0 0 0,0-1 0,0 1 0,0-1 0,0 1 0,0 0 0,0 0 0,0-1 0,0 1 0,0 0 0,0-1 0,1 0 0,0 1 0,0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1"/>
    </inkml:context>
    <inkml:brush xml:id="br0">
      <inkml:brushProperty name="width" value="0.025" units="cm"/>
      <inkml:brushProperty name="height" value="0.025" units="cm"/>
      <inkml:brushProperty name="transparency" value="204"/>
    </inkml:brush>
  </inkml:definitions>
  <inkml:trace contextRef="#ctx0" brushRef="#br0">211 244 24575,'-3'-2'0,"0"0"0,0-1 0,0 1 0,0 0 0,0 0 0,1-1 0,-2 0 0,1 0 0,-1-1 0,0 1 0,2 1 0,0-1 0,0 1 0,0 0 0,0 0 0,0 0 0,0 0 0,0-1 0,0 1 0,-1-1 0,0 1 0,1-1 0,-1 0 0,1 0 0,-1 0 0,0 0 0,0-1 0,0 1 0,-1-1 0,1 0 0,-1 0 0,0 0 0,1 1 0,-1-1 0,-1 0 0,1 1 0,0 0 0,1 1 0,0-1 0,0 1 0,0 0 0,0 0 0,-1-1 0,0 1 0,0-1 0,-1 0 0,1 1 0,-1 0 0,1 0 0,1 0 0,0 1 0,1-1 0,0 0 0,1 0 0,-1 0 0,0 1 0,-1-1 0,0 0 0,0 0 0,0-1 0,1 1 0,0 1 0,0-2 0,1 1 0,0 0 0,0 0 0,0 0 0,0 1 0,0-1 0,0 0 0,0 1 0,0 0 0,0-1 0,0 1 0,1-1 0,0 1 0,0-1 0,-1 0 0,0 0 0,0 0 0,0-1 0,0 0 0,0 0 0,0 0 0,0 0 0,1 0 0,-1-1 0,1-1 0,0-1 0,0 0 0,0 0 0,0 3 0,0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3"/>
    </inkml:context>
    <inkml:brush xml:id="br0">
      <inkml:brushProperty name="width" value="0.025" units="cm"/>
      <inkml:brushProperty name="height" value="0.025" units="cm"/>
      <inkml:brushProperty name="transparency" value="204"/>
    </inkml:brush>
  </inkml:definitions>
  <inkml:trace contextRef="#ctx0" brushRef="#br0">96 1 24575,'0'7'0,"-2"2"0,0 4 0,-1-1 0,-1-2 0,2-4 0,0-3 0,0-1 0,1 0 0,0 0 0,-1 0 0,1-1 0,0 1 0,0-1 0,0 1 0,0-1 0,0 1 0,0-1 0,-1 0 0,1 1 0,-1 0 0,0 0 0,1-1 0,-1 1 0,0-1 0,0 1 0,0 0 0,0-1 0,1 1 0,-1-1 0,0 1 0,1 0 0,-1-1 0,1 1 0,-1 0 0,0-1 0,0 1 0,0-1 0,-1 1 0,0-1 0,-1 1 0,0 1 0,0-1 0,1 0 0,0 0 0,0-1 0,0 0 0,1 0 0,1-1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4"/>
    </inkml:context>
    <inkml:brush xml:id="br0">
      <inkml:brushProperty name="width" value="0.025" units="cm"/>
      <inkml:brushProperty name="height" value="0.025" units="cm"/>
      <inkml:brushProperty name="transparency" value="204"/>
    </inkml:brush>
  </inkml:definitions>
  <inkml:trace contextRef="#ctx0" brushRef="#br0">155 1 24575,'0'2'0,"0"2"0,0 0 0,0 1 0,0 1 0,0 0 0,0 1 0,-1-1 0,0-1 0,-1-1 0,0 0 0,0 0 0,0-1 0,0 1 0,0 0 0,-1 0 0,1 0 0,-1 0 0,0 0 0,1-1 0,-1 0 0,0 0 0,-1 0 0,0 1 0,-1 0 0,-1 1 0,2 0 0,-1-1 0,1 0 0,1 0 0,-1 0 0,0-1 0,0 1 0,-1-1 0,0 1 0,1-1 0,-1 1 0,1-1 0,-1-1 0,1 1 0,1-1 0,0 0 0,1-1 0,0 1 0,-1-1 0,0 1 0,0 0 0,0 0 0,0 0 0,0 0 0,0-1 0,1 1 0,0-1 0,0-1 0,0 1 0,1-1 0,0 0 0,0 0 0,1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39.802"/>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6"/>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0,-2-1 0</inkml:trace>
  <inkml:trace contextRef="#ctx0" brushRef="#br0" timeOffset="1">719 1 24575,'-4'0'0,"-2"0"0,1 1 0,0 2 0,-1 3 0,2 2 0,-1 0 0,0 1 0,-2 1 0,2-5 0,-2 2 0,3-4 0,-3-1 0,2 0 0,0-2 0,3 0 0,0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7"/>
    </inkml:context>
    <inkml:brush xml:id="br0">
      <inkml:brushProperty name="width" value="0.025" units="cm"/>
      <inkml:brushProperty name="height" value="0.025" units="cm"/>
      <inkml:brushProperty name="transparency" value="204"/>
    </inkml:brush>
  </inkml:definitions>
  <inkml:trace contextRef="#ctx0" brushRef="#br0">887 600 24575,'-7'-4'0,"2"1"0,-1-2 0,2 0 0,-1 1 0,0 1 0,1 3 0,-1-1 0,-1-2 0,-1-1 0,-1-1 0,3 2 0,-1 1 0,2-2 0,1 0 0,0 0 0,1 2 0,-2 2 0,-1 0 0,1-2 0,-3-1 0,-2-1 0,-1-1 0,1 0 0,2 1 0,3 2 0,0 0 0,-6-3 0,4 3 0,-5-6 0,6 4 0,-1 0 0,1-1 0,0 2 0,-1 0 0,1 0 0,0 1 0,0 0 0,-1-1 0,1 1 0,-4-1 0,5 1 0,-6 0 0,5 2 0,-1 0 0,2-1 0,0-1 0,0-1 0,0-1 0,-2-5 0,-1-1 0,0 0 0,1 2 0,1 5 0,-1-1 0,1 1 0,-1 2 0,1 0 0,-1 0 0,-1-1 0,-1-1 0,0-2 0,-1 1 0,-1 0 0,1 1 0,0-2 0,0-1 0,-1 1 0,-6-6 0,-6-4 0,-2-3 0,0-2 0,3 2 0,2 3 0,1 2 0,-2 3 0,0 0 0,1-2 0,13 8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8"/>
    </inkml:context>
    <inkml:brush xml:id="br0">
      <inkml:brushProperty name="width" value="0.025" units="cm"/>
      <inkml:brushProperty name="height" value="0.025" units="cm"/>
      <inkml:brushProperty name="transparency" value="204"/>
    </inkml:brush>
  </inkml:definitions>
  <inkml:trace contextRef="#ctx0" brushRef="#br0">1330 87 24575,'-5'0'0,"-2"0"0,-1 0 0,0 0 0,1 0 0,1 0 0,0 0 0,0 0 0,-1 0 0,-1 0 0,-1 0 0,0 0 0,1 0 0,-1 0 0,0 0 0,0 0 0,-2 2 0,-2 1 0,0-1 0,-2 0 0,-1-1 0,0 1 0,-1 1 0,1-1 0,0 0 0,1 0 0,3 0 0,-1 1 0,-1 0 0,-1 1 0,-3 2 0,-6 1 0,-1 0 0,0-1 0,0 0 0,4 2 0,1 0 0,1-1 0,1-1 0,1 0 0,1 2 0,1-2 0,2 0 0,3 1 0,1-1 0,1 0 0,1-1 0,0 0 0,1 0 0,0-1 0,-1 0 0,1 2 0,-1 1 0,1-1 0,0-1 0,2 0 0,0-1 0,-1 1 0,0 2 0,0 0 0,-2 0 0,0 1 0,-2 0 0,0 2 0,0-2 0,0 1 0,1-2 0,2-2 0,0 3 0,-1-1 0,-2 1 0,-3 3 0,-3 0 0,-1 2 0,1-1 0,1-2 0,3-2 0,1-3 0,1 0 0,2-1 0,-3 1 0,-1 0 0,0 0 0,-1-1 0,-1 0 0,-2 0 0,-4 0 0,-1 3 0,-1-2 0,-1 2 0,2-2 0,-1 0 0,0 1 0,0-2 0,2 2 0,4-2 0,4 1 0,3-1 0,1-1 0,0 1 0,-2-2 0,-2 2 0,-5 2 0,-3 1 0,-1 0 0,3-3 0,1 0 0,4-1 0,3 1 0,2 1 0,3 0 0,2 1 0,0 0 0,2 0 0,0-1 0,0-1 0,0 1 0,0-1 0,0 1 0,0 0 0,0 1 0,0 0 0,0 1 0,0-1 0,3-1 0,3 0 0,1 1 0,2-1 0,-1 1 0,1 0 0,-1-1 0,0 1 0,0-2 0,-2 0 0,3 0 0,-1 0 0,0 1 0,0 0 0,1-1 0,0-2 0,0 2 0,0-2 0,-1 2 0,0 0 0,-2-1 0,3 1 0,-4 0 0,3 0 0,-2 0 0,2 2 0,-1 1 0,2 1 0,1 0 0,1 2 0,0 1 0,1 1 0,2 1 0,2 2 0,2 1 0,1 3 0,2 0 0,0 0 0,-2 0 0,-5-1 0,-3-3 0,-5-3 0,0-4 0,1-2 0,0 2 0,1-1 0,0 1 0,-1 3 0,1-2 0,0 0 0,0-1 0,0 0 0,3 0 0,1 3 0,4 4 0,6 2 0,1 3 0,2 0 0,-2-1 0,-5-2 0,-1-2 0,-1-3 0,-1-2 0,1-1 0,2 3 0,5 1 0,3 2 0,5 3 0,4 2 0,0-1 0,1 0 0,-5-4 0,-5-2 0,-3-2 0,-4-4 0,-2-2 0,-4-1 0,-3-2 0,1 1 0,1-1 0,1-2 0,-1 0 0,-1 0 0,2 0 0,0 0 0,1 0 0,2 0 0,-7 0 0,2 0 0,-5-2 0,2-3 0,-1-1 0,-1-1 0,-3 1 0,0 0 0,0-2 0,2 0 0,-1 0 0,-2 1 0,-1 1 0,-1-2 0,1 1 0,1 1 0,1 0 0,1 2 0,0 0 0,0 1 0,0 0 0,0-1 0,0 0 0,1-1 0,-1 2 0,4-2 0,-4 3 0,4 0 0,-2 2 0,2 0 0,1 0 0,-1 0 0,-1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9"/>
    </inkml:context>
    <inkml:brush xml:id="br0">
      <inkml:brushProperty name="width" value="0.025" units="cm"/>
      <inkml:brushProperty name="height" value="0.025" units="cm"/>
      <inkml:brushProperty name="transparency" value="204"/>
    </inkml:brush>
  </inkml:definitions>
  <inkml:trace contextRef="#ctx0" brushRef="#br0">1887 211 24575,'-5'2'0,"1"0"0,-2 2 0,0 0 0,-2-2 0,1 0 0,1 0 0,-1 0 0,0 0 0,-1-1 0,-2-1 0,-2 1 0,-1 1 0,-1 1 0,-1-1 0,1-1 0,-1 1 0,1 1 0,-1-1 0,-1 0 0,1 0 0,-3 1 0,2-1 0,-1 1 0,1 0 0,1 1 0,-2 1 0,1-2 0,1 1 0,1-1 0,2-1 0,0 0 0,0-2 0,0 0 0,0 0 0,-1 2 0,0 0 0,0 1 0,0-1 0,1-2 0,0 0 0,2 1 0,1 1 0,-1 1 0,1-1 0,-1-1 0,1-1 0,-1 0 0,0 0 0,0 1 0,1 1 0,0 0 0,-1 0 0,-1-1 0,0 2 0,0-1 0,1 0 0,0-1 0,2-1 0,0 2 0,0 1 0,0-1 0,1 1 0,-2 0 0,3-2 0,-2 2 0,3-1 0,-1 0 0,1 0 0,0 0 0,-1 0 0,-1 0 0,-2 2 0,-2-1 0,1 1 0,-1 1 0,0 2 0,-1 0 0,-2 0 0,1 0 0,1 1 0,2 1 0,1-1 0,2-1 0,1 0 0,-1-1 0,-2 1 0,1-1 0,1-1 0,2 0 0,0-2 0,-1 1 0,1 0 0,-1 0 0,1 0 0,0 0 0,2 1 0,-3-2 0,3 1 0,-3 1 0,1-1 0,-1 2 0,0 3 0,1-4 0,-1 3 0,2-5 0,-1 2 0,0 0 0,-1 1 0,0-1 0,-2 0 0,0 1 0,0 0 0,0 1 0,1-1 0,1-1 0,1-1 0,-1 0 0,1 3 0,-3-1 0,1 0 0,-1-1 0,0-2 0,1 1 0,1-1 0,-1 2 0,-2 0 0,1 1 0,-4-1 0,-1 0 0,1 1 0,0 1 0,0 0 0,0 1 0,-2 0 0,1 0 0,-2-1 0,2 0 0,0-1 0,1 0 0,3 0 0,-1-1 0,-1 0 0,0 1 0,1-2 0,2 1 0,0 0 0,-2-1 0,-1 2 0,-4 0 0,0-1 0,-1 0 0,0 0 0,3-1 0,1 0 0,1-1 0,-2 0 0,-1 1 0,-4 1 0,-1 0 0,-2 2 0,0-2 0,0 1 0,-2 2 0,-2 0 0,0 0 0,0 1 0,4-3 0,3 1 0,3-3 0,3 0 0,1 0 0,2 0 0,1 0 0,0 0 0,1 1 0,0-1 0,1 2 0,-3 1 0,4-2 0,-3 3 0,4-3 0,-1 1 0,2 2 0,1-1 0,2 0 0,0 0 0,0 0 0,0 1 0,0 0 0,0-1 0,0-1 0,0 0 0,0 0 0,0 0 0,0 2 0,0 0 0,0 0 0,0-1 0,0 0 0,0 0 0,0 0 0,0 0 0,1 0 0,2 0 0,-1 1 0,3 0 0,-2 0 0,2-2 0,1 1 0,-1 1 0,2 0 0,0 0 0,1-2 0,-1 2 0,1 0 0,-1 1 0,1 0 0,1 1 0,0-1 0,1 0 0,1-1 0,0-1 0,-2 1 0,2 1 0,-1 2 0,-1 0 0,1 0 0,-1-1 0,1-2 0,0 1 0,1 0 0,1-1 0,-1 0 0,0-1 0,0 1 0,-1 1 0,0 0 0,1 1 0,1 0 0,1 0 0,1 1 0,-1 2 0,0 0 0,0 1 0,-1-3 0,-1-1 0,-2-2 0,0 0 0,0 0 0,1-1 0,-2 1 0,2 0 0,-1-1 0,0 3 0,0-2 0,0 3 0,1-1 0,1-1 0,0 1 0,-1 2 0,3 2 0,1 1 0,2 1 0,0-1 0,-2 0 0,0-1 0,-2-1 0,-1 0 0,1 0 0,-2 1 0,-1-2 0,2 1 0,-1-2 0,-1 0 0,-1 0 0,0 0 0,-1 2 0,5 2 0,0 2 0,2 2 0,0 0 0,0 0 0,0-1 0,1-2 0,-3-1 0,0-3 0,-1-1 0,-1-2 0,0 1 0,3 0 0,0-1 0,1 0 0,5 4 0,1 2 0,7 7 0,6 2 0,-3 0 0,3 0 0,-6-3 0,-3-3 0,-4-4 0,-6-4 0,0-3 0,-2-3 0,0-2 0,-3 1 0,-1-1 0,1 0 0,1-1 0,0-1 0,2 2 0,0 0 0,2 1 0,0-1 0,-1-2 0,1 0 0,1 0 0,1 0 0,1 0 0,1 0 0,-1 0 0,-1 0 0,-1 0 0,-2 0 0,0 0 0,-1 0 0,-2 0 0,2 0 0,1 0 0,0 0 0,2 0 0,-3 0 0,0 0 0,-2 0 0,0 0 0,1 0 0,1-1 0,1-1 0,0-2 0,2 0 0,-1-2 0,2 2 0,3 2 0,2-2 0,7-1 0,4-2 0,4-1 0,-2 1 0,-4 1 0,-21 4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0"/>
    </inkml:context>
    <inkml:brush xml:id="br0">
      <inkml:brushProperty name="width" value="0.025" units="cm"/>
      <inkml:brushProperty name="height" value="0.025" units="cm"/>
      <inkml:brushProperty name="transparency" value="204"/>
    </inkml:brush>
  </inkml:definitions>
  <inkml:trace contextRef="#ctx0" brushRef="#br0">473 643 24575,'-7'3'0,"1"-1"0,0-1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1"/>
    </inkml:context>
    <inkml:brush xml:id="br0">
      <inkml:brushProperty name="width" value="0.025" units="cm"/>
      <inkml:brushProperty name="height" value="0.025" units="cm"/>
      <inkml:brushProperty name="transparency" value="204"/>
    </inkml:brush>
  </inkml:definitions>
  <inkml:trace contextRef="#ctx0" brushRef="#br0">3168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2"/>
    </inkml:context>
    <inkml:brush xml:id="br0">
      <inkml:brushProperty name="width" value="0.025" units="cm"/>
      <inkml:brushProperty name="height" value="0.025" units="cm"/>
      <inkml:brushProperty name="transparency" value="204"/>
    </inkml:brush>
  </inkml:definitions>
  <inkml:trace contextRef="#ctx0" brushRef="#br0">3842 844 24575,'-5'4'0,"2"-3"0,-1 3 0,2-2 0,-2 0 0,0 1 0,0 0 0,-1-1 0,1 0 0,2 0 0,-1 1 0,0 3 0,0-4 0,-2 3 0,2-3 0,0 0 0,-1 0 0,0 0 0,1 0 0,1 2 0,-3 0 0,2-1 0,-4 2 0,4-3 0,-2 3 0,1-3 0,-1 0 0,0 1 0,2-2 0,-1 2 0,1-1 0,-1-1 0,-2-1 0,1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0,-3 1 0,4-3 0,-1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0,1-1 0,0 0 0,0 1 0,1 0 0,-2-1 0,-1 0 0,0-1 0,0 1 0,1 1 0,0 0 0,0-1 0,0 1 0,-1 0 0,1 0 0,-2 0 0,2 0 0,-1 0 0,1 0 0,0-1 0,-2 1 0,0 0 0,-1 3 0,0-1 0,0-1 0,2 1 0,-2-2 0,1 0 0,0 0 0,1 0 0,0 0 0,-1 0 0,1 0 0,-1 1 0,0-1 0,0 1 0,1-1 0,-1 0 0,0 0 0,1 0 0,-1 1 0,1-1 0,0 0 0,-1 0 0,0 0 0,1 1 0,1-1 0,-2 0 0,2 0 0,-3 0 0,2-1 0,-3 2 0,3-2 0,-4 3 0,5-2 0,-1 0 0,1 0 0,0 1 0,-1-1 0,0-1 0,1 1 0,-3 1 0,3-2 0,-3 1 0,4-2 0,-1 2 0,0 0 0,0 0 0,1 0 0,-1-1 0,-4 2 0,4-2 0,-3 3 0,0-2 0,3 0 0,-4 2 0,4-1 0,-1-1 0,0 1 0,0-1 0,-1 0 0,1 0 0,-1-1 0,2 0 0,0 1 0,0 0 0,0 0 0,0 0 0,-1 0 0,0 2 0,0-1 0,-2-1 0,2 0 0,0 1 0,-1-1 0,2 1 0,0 1 0,-2-2 0,2 1 0,-5 0 0,4 0 0,-4 2 0,5-2 0,-5 1 0,5-2 0,-3 1 0,3-1 0,-1 0 0,0-1 0,0 2 0,-1 0 0,1 1 0,-2-1 0,1 0 0,0 0 0,0 0 0,-2 1 0,-1-2 0,2 1 0,0 0 0,0-1 0,2 2 0,0-1 0,0 0 0,-1 1 0,-2 0 0,2 0 0,0 0 0,0 0 0,2-1 0,-3 1 0,1 0 0,-1 0 0,-2 0 0,3 0 0,0-2 0,2 1 0,0 0 0,0-1 0,0 0 0,0 2 0,0-2 0,-2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3"/>
    </inkml:context>
    <inkml:brush xml:id="br0">
      <inkml:brushProperty name="width" value="0.025" units="cm"/>
      <inkml:brushProperty name="height" value="0.025" units="cm"/>
      <inkml:brushProperty name="transparency" value="204"/>
    </inkml:brush>
  </inkml:definitions>
  <inkml:trace contextRef="#ctx0" brushRef="#br0">1188 872 24575,'-4'2'0,"-7"1"0,-1 0 0,-3 0 0,1 0 0,-3 1 0,0 1 0,1-3 0,1 0 0,2-1 0,4 0 0,-1 1 0,-1 0 0,0 2 0,0-1 0,1-1 0,0 0 0,0-2 0,-2 2 0,0 1 0,0-1 0,-1 1 0,0-1 0,0 0 0,0 0 0,2 1 0,0-1 0,-1 0 0,0 3 0,0-2 0,3 1 0,2 0 0,0-2 0,1 1 0,-1-1 0,1 0 0,-1 0 0,0-2 0,0 2 0,0 0 0,1 2 0,1 0 0,-1-1 0,0 1 0,-1-2 0,0 2 0,1-2 0,1 2 0,0 2 0,-2-2 0,-1 1 0,0-1 0,2 0 0,0 1 0,2 0 0,-1 0 0,1 0 0,2 0 0,-3-1 0,2 0 0,-1-1 0,0-1 0,1 1 0,1-1 0,0 0 0,0 4 0,-1-4 0,-1 5 0,2-3 0,-1-1 0,0 2 0,1 0 0,0 1 0,2 0 0,-2-2 0,0 1 0,0-2 0,-2 3 0,2-3 0,-1 2 0,2-1 0,1 1 0,0-2 0,0 1 0,0-1 0,0 1 0,0 1 0,-2 0 0,0 2 0,0-3 0,-1 2 0,3-2 0,0 2 0,0-1 0,0 0 0,0 0 0,0-2 0,0 1 0,0 1 0,0 1 0,0-1 0,0 1 0,0-1 0,0-1 0,0 1 0,0-1 0,0 0 0,0-1 0,0 0 0,0 1 0,-1-2 0,-2 4 0,1-3 0,1 2 0,1-2 0,0 1 0,0-1 0,0 1 0,0-1 0,0 0 0,0 1 0,0 0 0,0 0 0,0 1 0,0 1 0,0-1 0,0 0 0,0-1 0,0-1 0,0 1 0,0-1 0,0 2 0,0 0 0,0 1 0,0-1 0,0 1 0,0 0 0,0 3 0,0-3 0,0 2 0,0-3 0,0 1 0,0 0 0,0 0 0,0 1 0,0 0 0,0-1 0,0-1 0,0-1 0,1-2 0,1 0 0,0 0 0,0 2 0,1-1 0,-1 1 0,0-1 0,2 1 0,-2-1 0,0 1 0,1 1 0,0-1 0,-1 1 0,2-1 0,-1 0 0,-1 0 0,0 0 0,1 0 0,-1 0 0,0 1 0,3-1 0,-3 2 0,3-2 0,-1 1 0,0 0 0,1 1 0,2 4 0,-4-5 0,4 3 0,-3-4 0,2 4 0,0-2 0,-1 1 0,0-4 0,1 1 0,-1 2 0,1 1 0,-1 0 0,-1 0 0,2-1 0,1 0 0,2 2 0,-1 1 0,1 3 0,1-1 0,3 0 0,1 1 0,1-1 0,0 0 0,-2-1 0,0-2 0,-2-2 0,1 0 0,-1 0 0,-1 0 0,-1-1 0,-2 1 0,1-1 0,1 0 0,-1 1 0,4 0 0,0 1 0,1 1 0,1-1 0,-1 0 0,5 0 0,4-1 0,3 5 0,3 4 0,1 0 0,1 1 0,-2-2 0,-21-11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4"/>
    </inkml:context>
    <inkml:brush xml:id="br0">
      <inkml:brushProperty name="width" value="0.025" units="cm"/>
      <inkml:brushProperty name="height" value="0.025" units="cm"/>
      <inkml:brushProperty name="transparency" value="204"/>
    </inkml:brush>
  </inkml:definitions>
  <inkml:trace contextRef="#ctx0" brushRef="#br0">299 760 24575,'-3'2'0,"-3"3"0,1-1 0,-1 0 0,0 0 0,0-1 0,-1 0 0,2 1 0,-1 0 0,1 2 0,0-1 0,1 1 0,0 0 0,0 0 0,1 1 0,1 0 0,1 1 0,-1-3 0,-1 2 0,1 0 0,0 0 0,2 0 0,0-1 0,0 0 0,0 0 0,0 0 0,0 0 0,0 0 0,0 0 0,0 0 0,0 0 0,0 0 0,0 1 0,0-1 0,0 1 0,0 0 0,0-1 0,0 1 0,0 0 0,0 1 0,0-1 0,0-1 0,0-1 0,2-1 0,2 2 0,2 0 0,1 0 0,0 0 0,-1-1 0,-1-1 0,0 1 0,1-1 0,1 1 0,0-1 0,2 0 0,-3 2 0,2-1 0,-6-3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5"/>
    </inkml:context>
    <inkml:brush xml:id="br0">
      <inkml:brushProperty name="width" value="0.025" units="cm"/>
      <inkml:brushProperty name="height" value="0.025" units="cm"/>
      <inkml:brushProperty name="transparency" value="204"/>
    </inkml:brush>
  </inkml:definitions>
  <inkml:trace contextRef="#ctx0" brushRef="#br0">0 8 24575,'1'0'0,"8"0"0,1 0 0,0 2 0,1 1 0,3 2 0,-2-1 0,-2 1 0,0-3 0,-2 1 0,1 1 0,1-2 0,2 1 0,1 0 0,0 0 0,-1-1 0,-2 2 0,0 1 0,3 2 0,0 1 0,0-2 0,-2-2 0,-2-1 0,1 0 0,-1-1 0,-1 2 0,1 0 0,0 1 0,2-1 0,3 6 0,-5-7 0,2 7 0,-5-7 0,5 3 0,1 0 0,1 0 0,-1-1 0,-2 0 0,2 1 0,-1-1 0,0 1 0,-1 0 0,0 0 0,1-1 0,1-1 0,1 0 0,-1 2 0,1-1 0,1 1 0,1 1 0,-1-1 0,0 1 0,-1 0 0,-1-1 0,1-1 0,-1-1 0,3-1 0,0 0 0,1 2 0,2-1 0,-2 1 0,2-1 0,0-2 0,4 1 0,6-1 0,2 2 0,2 2 0,0 0 0,-1 0 0,-2-1 0,-7-1 0,-4 0 0,0-2 0,-1 3 0,1-1 0,-2 0 0,-2 1 0,-1-1 0,-1 1 0,-1-2 0,-1 1 0,-2-1 0,-1 1 0,1 0 0,0-1 0,1 0 0,0 1 0,-2 0 0,0-1 0,3 2 0,-6-4 0,5 2 0,-4 1 0,1-3 0,0 4 0,-2-4 0,2 1 0,0 2 0,0 3 0,-1-3 0,0 4 0,-2-3 0,1 0 0,0 2 0,2-2 0,2 3 0,-1 0 0,0-2 0,0 0 0,1 0 0,1-1 0,1 2 0,-2-1 0,-1-1 0,2 1 0,-3-1 0,3-1 0,-5 0 0,4 1 0,0 1 0,1 0 0,1 0 0,0 0 0,-2-1 0,0 1 0,0-1 0,-1 0 0,0 1 0,1-2 0,0 2 0,2-2 0,1 2 0,-1 1 0,0-1 0,-2 2 0,0-2 0,1 1 0,-1 0 0,0-1 0,0-1 0,0 0 0,1 1 0,2 0 0,0 2 0,1 0 0,0 1 0,-1-1 0,-1 1 0,0 0 0,-1-1 0,0-2 0,0 2 0,1 0 0,0 1 0,1 0 0,-2 0 0,0 0 0,-1 1 0,1 0 0,1 2 0,-1-1 0,-1 0 0,1 0 0,0-1 0,0 2 0,0 1 0,-2 0 0,1 1 0,1-3 0,-2-1 0,0-2 0,-2 0 0,0 0 0,1 0 0,0 2 0,3 1 0,-1 0 0,-1 1 0,-2-2 0,-1-1 0,0-2 0,0 0 0,1 0 0,0 0 0,2 1 0,1 1 0,0-1 0,1-1 0,-1-1 0,-2 0 0,1 1 0,0 0 0,-1 2 0,1 0 0,0-1 0,-2 0 0,3-1 0,0 2 0,2 1 0,0 0 0,-2 1 0,0-2 0,-2 1 0,3-1 0,1 0 0,1 0 0,1 0 0,-3-1 0,0 1 0,2 1 0,-5-4 0,2 3 0,-3-3 0,4 4 0,4 2 0,2 2 0,-1-2 0,-2-1 0,-2-3 0,1 1 0,2 2 0,1 0 0,1 0 0,-2 0 0,0-1 0,-1 0 0,0 1 0,1 0 0,0 1 0,0 0 0,0-2 0,1 4 0,-4-7 0,2 5 0,-3-4 0,3 5 0,3 1 0,-1 1 0,0-1 0,-4-3 0,-2 0 0,2 0 0,0 0 0,2-1 0,-3-1 0,0 0 0,-2 1 0,2 1 0,0 3 0,-3-8 0,5 6 0,-5-5 0,1 3 0,1-1 0,-1-2 0,0 0 0,0 0 0,5 3 0,2 1 0,0 0 0,6 2 0,-3 0 0,2 4 0,3 0 0,-8-3 0,1-5 0,-2-2 0,-6 1 0,4-1 0,-4 2 0,1-2 0,0 1 0,-3-2 0,-2-1 0,-1 0 0,1-1 0,-1 1 0,0 0 0,0 1 0,-2 0 0,0 0 0,0-1 0,0 2 0,0 1 0,0 1 0,0 1 0,0 0 0,0 2 0,0 0 0,0 0 0,0 0 0,0-1 0,0-1 0,0 0 0,0 0 0,0 0 0,0 1 0,0 0 0,0 0 0,0-2 0,0 1 0,0 0 0,0 0 0,0-1 0,0 0 0,0-1 0,0-1 0,0 0 0,0-1 0,1 0 0,2 0 0,0 1 0,-1 0 0,0 0 0,-1 1 0,1 0 0,0 0 0,1 1 0,0 0 0,0-1 0,1 1 0,0 1 0,0 0 0,2 3 0,-2-6 0,1 3 0,-3-2 0,1 1 0,1 0 0,-1 1 0,-1-2 0,2 0 0,-2 0 0,0-1 0,2-1 0,0 2 0,-1-1 0,1 0 0,-1 0 0,-1 0 0,2 0 0,-1 0 0,0 1 0,0-2 0,-1 1 0,1-2 0,0 0 0,0 0 0,0 1 0,0-1 0,0 1 0,-1 1 0,0-2 0,1 0 0,0 0 0,0 0 0,1 1 0,0 0 0,-2-1 0,3 0 0,-2 1 0,2 2 0,0 0 0,0-1 0,0-1 0,-3 2 0,2-3 0,-1 3 0,0-3 0,1 1 0,-1-1 0,1 1 0,1 0 0,0 0 0,-1 0 0,0 0 0,-1-1 0,-1 0 0,3 0 0,0 0 0,0 2 0,0-3 0,0 3 0,0-3 0,1 2 0,-1 0 0,2 1 0,1 1 0,1 1 0,0 0 0,0-1 0,-2-1 0,0-2 0,-1 0 0,1 0 0,-1 0 0,0 2 0,0 0 0,0 2 0,0-2 0,1-1 0,1 0 0,0 0 0,0 1 0,-2 0 0,-1 1 0,1 1 0,0 0 0,4-1 0,0-1 0,-1 0 0,-1 1 0,-3 0 0,1 0 0,0-1 0,1-2 0,0-1 0,-1-1 0,-1 3 0,-1-4 0,1 6 0,-3-6 0,2 3 0,-1-2 0,1 1 0,3-1 0,-2 2 0,2 0 0,0 1 0,-2-1 0,2-1 0,-3 0 0,-1-1 0,0 1 0,0-1 0,0 0 0,-1 1 0,-1 0 0,1-2 0,1 1 0,-1-1 0,-1 1 0,-1 1 0,1-2 0,1-1 0,2-1 0,-1 0 0,1 0 0,0 0 0,1 0 0,1 0 0,0 0 0,-1 0 0,-2 0 0,1 0 0,0 2 0,0 0 0,0-1 0,0 3 0,-1-2 0,1 0 0,0 0 0,0-2 0,-2 2 0,2 0 0,0 0 0,0-1 0,0 1 0,0 0 0,1 0 0,0 1 0,0-1 0,-1 0 0,1-1 0,2 0 0,-1 0 0,1 1 0,0 0 0,-2 2 0,2-1 0,-1 2 0,1-1 0,-1 0 0,1 0 0,0-2 0,1 0 0,-1 0 0,0 0 0,-2 2 0,2-1 0,1 1 0,1-1 0,1-1 0,-1 2 0,0-2 0,0 2 0,-4-2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6"/>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37"/>
    </inkml:context>
    <inkml:brush xml:id="br0">
      <inkml:brushProperty name="width" value="0.025" units="cm"/>
      <inkml:brushProperty name="height" value="0.025" units="cm"/>
      <inkml:brushProperty name="transparency" value="204"/>
    </inkml:brush>
  </inkml:definitions>
  <inkml:trace contextRef="#ctx0" brushRef="#br0">44 29 24575,'11'5'0,"7"2"0,-3 0 0,-2-1 0,2-1 0,-1 0 0,1 0 0,0 0 0,-1 1 0,2 0 0,-2 0 0,2 1 0,2-1 0,0 0 0,2 0 0,1 1 0,1-1 0,3 3 0,0 1 0,-2-1 0,-3 0 0,-4-3 0,0-1 0,0 0 0,0 0 0,0-1 0,-1 1 0,0-3 0,-2 2 0,1-2 0,-1 2 0,0 0 0,1 1 0,1 1 0,1-1 0,2 2 0,5 2 0,4 2 0,2 4 0,0 1 0,-6-4 0,-3 0 0,-4-3 0,-3-1 0,-3 1 0,-2-2 0,0 0 0,0-1 0,1 1 0,-1-1 0,0 2 0,-2 0 0,2-1 0,0-1 0,0 0 0,2 2 0,1 0 0,0 3 0,0 0 0,1 1 0,-1-2 0,0-1 0,-1-1 0,1 0 0,-2-1 0,0 0 0,1-1 0,-2 1 0,0 0 0,0 2 0,-1-2 0,1 1 0,2-1 0,-1 0 0,2 0 0,3 2 0,0 1 0,3 3 0,-1 1 0,-2-1 0,0-1 0,0-2 0,1-1 0,1 1 0,1-1 0,-2 0 0,-2 1 0,2-1 0,-1 1 0,2 1 0,1 1 0,-1 0 0,-1-1 0,-2 0 0,0 0 0,-2-1 0,0 0 0,1-2 0,1-1 0,1 1 0,0-1 0,0 1 0,0 0 0,-2 0 0,0-1 0,0 0 0,0 0 0,0 2 0,2-1 0,-1 2 0,0 1 0,1 1 0,-1 1 0,0 1 0,0-2 0,-1-1 0,-1 1 0,0 0 0,1-1 0,-1 0 0,0-2 0,0 2 0,0-1 0,-1 2 0,0-2 0,2 1 0,-2 0 0,1 0 0,0-1 0,-3-2 0,2 0 0,-2 0 0,2-1 0,-2 1 0,2-1 0,0 0 0,0 1 0,1 1 0,0 1 0,0 0 0,0-1 0,-1 0 0,1-2 0,-2-1 0,0 2 0,-1 0 0,-1 0 0,0 1 0,-1-1 0,1 1 0,0 1 0,0 0 0,1 0 0,1-1 0,-1 0 0,1-1 0,0 1 0,-2 0 0,0 0 0,-1 0 0,0-1 0,1-1 0,-1 1 0,2 0 0,0 0 0,-1 0 0,0 1 0,0-1 0,0 1 0,2 2 0,-4-5 0,1 2 0,-4-3 0,2 0 0,-1 1 0,0 1 0,2-1 0,0 0 0,2 2 0,0-1 0,-1 0 0,-1 2 0,1-1 0,-1 2 0,1 1 0,-1-2 0,0 0 0,0-1 0,-1 0 0,0-1 0,-2 1 0,2 0 0,-1 2 0,0-1 0,-2-1 0,-1 0 0,0 0 0,0-1 0,0 0 0,0-1 0,0 0 0,0 1 0,0 1 0,0 0 0,0 0 0,0 1 0,0 2 0,0 0 0,0 3 0,0-1 0,0 1 0,0 2 0,0-1 0,0 0 0,0 0 0,0-1 0,-2 1 0,-1-2 0,0 0 0,1-1 0,0-2 0,-1 1 0,-1-1 0,-1 0 0,2 1 0,-1-1 0,-1 1 0,-3 0 0,0 0 0,0 0 0,0 0 0,-1 0 0,-1-3 0,-2 0 0,1-1 0,-2-1 0,0 1 0,2 0 0,0 0 0,0 2 0,0-1 0,0-1 0,0-2 0,-1-1 0,-2 0 0,-1 1 0,-2-1 0,-1 3 0,1 2 0,1 0 0,2-1 0,3-1 0,-1-1 0,-2 0 0,-1 3 0,0 1 0,0-1 0,1 0 0,-1-1 0,-1-1 0,1 2 0,-1 0 0,2-2 0,1-1 0,3 0 0,0 0 0,0 1 0,1 0 0,-1 0 0,-1 0 0,-1 1 0,0 2 0,4-1 0,1 0 0,2-1 0,1 0 0,-3 1 0,-1 1 0,-4 2 0,-1 0 0,-1 2 0,0 0 0,2 0 0,-1 0 0,1-2 0,-1-3 0,-4 1 0,-1-1 0,-3 3 0,0 2 0,-5 2 0,-5 1 0,-8 2 0,-8 0 0,-1 1 0,1-2 0,8-3 0,9-3 0,6-4 0,3-3 0,3-3 0,2-2 0,1 0 0,1 0 0,-2 0 0,-1 0 0,-1 0 0,0 0 0,0 0 0,4 0 0</inkml:trace>
  <inkml:trace contextRef="#ctx0" brushRef="#br0" timeOffset="1">635 2527 24575,'-12'-9'0</inkml:trace>
  <inkml:trace contextRef="#ctx0" brushRef="#br0" timeOffset="2">596 2495 24575,'-23'-18'0,"-16"-12"0,25 20 0</inkml:trace>
  <inkml:trace contextRef="#ctx0" brushRef="#br0" timeOffset="3">513 2432 24575,'-20'-14'0,"13"9"0</inkml:trace>
  <inkml:trace contextRef="#ctx0" brushRef="#br0" timeOffset="4">470 2402 24575,'-12'-8'0,"-23"-14"0,0 1 0,2 0 0,-2 0 0,5 0 0,21 15 0</inkml:trace>
  <inkml:trace contextRef="#ctx0" brushRef="#br0" timeOffset="5">273 2277 24575,'-10'-7'0,"-14"-10"0,3 3 0,14 10 0</inkml:trace>
  <inkml:trace contextRef="#ctx0" brushRef="#br0" timeOffset="6">180 2216 24575,'-4'-3'0,"-17"-9"0,0 1 0,-6 0 0,-5 0 0,31 10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8"/>
    </inkml:context>
    <inkml:brush xml:id="br0">
      <inkml:brushProperty name="width" value="0.025" units="cm"/>
      <inkml:brushProperty name="height" value="0.025" units="cm"/>
      <inkml:brushProperty name="transparency" value="204"/>
    </inkml:brush>
  </inkml:definitions>
  <inkml:trace contextRef="#ctx0" brushRef="#br0">125 73 24575,'8'5'0,"0"0"0,1-1 0,0-1 0,-1 1 0,2 2 0,0 0 0,1 0 0,-1-2 0,-1-2 0,-2-1 0,-1-1 0,1 2 0,2 4 0,-3-3 0,2 2 0,-4-3 0,0 0 0,-2 2 0,2 0 0,0-2 0,0-1 0,2 0 0,-2 1 0,1 0 0,0 4 0,0-4 0,1 1 0,-1-1 0,0 0 0,-1 0 0,1 0 0,-1-1 0,1 0 0,0 2 0,-1-1 0,1 2 0,2 1 0,0 2 0,4 0 0,-4-2 0,1-1 0,-4-2 0,2 2 0,2 0 0,-1 0 0,-1 0 0,-1 1 0,1-1 0,2 2 0,1 0 0,0 0 0,-1-1 0,-1-1 0,0 0 0,0-1 0,0 1 0,-1 0 0,-1 1 0,0 0 0,0-1 0,0 1 0,1-3 0,-1 0 0,-1 0 0,1 0 0,0 0 0,0 0 0,1 0 0,-1 0 0,1 1 0,1 1 0,2 0 0,-2 1 0,0-2 0,0 0 0,-3-1 0,1 0 0,1 0 0,-1 0 0,5 0 0,-5 0 0,4 3 0,-4-2 0,0 2 0,0-1 0,1-1 0,-1 1 0,1-2 0,-1 0 0,0 1 0,1-1 0,-1 1 0,3 1 0,-4-1 0,6 2 0,-7-2 0,5 1 0,-3-1 0,1 1 0,-1 0 0,1 0 0,2 0 0,-2-1 0,3 0 0,-1 0 0,0 1 0,2 0 0,-1 1 0,0-1 0,0 1 0,0 0 0,0 0 0,-1-1 0,-3 0 0,2 0 0,1 1 0,2 0 0,1-1 0,-1-1 0,-1 2 0,0-1 0,-1 0 0,0 1 0,1-1 0,0 0 0,1 1 0,-1-1 0,0 0 0,0 0 0,-2 0 0,2 0 0,-3 0 0,3 0 0,-4-2 0,2 0 0,-1 1 0,1-1 0,-1 2 0,0-1 0,1-1 0,-1 1 0,1-2 0,-1 1 0,0 0 0,2 1 0,0 0 0,1 0 0,-2-1 0,0 0 0,0-2 0,0 2 0,2 0 0,0 1 0,2-2 0,0 1 0,1 1 0,0 0 0,0-1 0,-1-1 0,0 1 0,1 1 0,1-1 0,3 0 0,-1 1 0,2 0 0,-1-1 0,-2-1 0,1 1 0,-2 1 0,-1-1 0,0 0 0,0 0 0,1 0 0,0 0 0,0 0 0,2-2 0,-1 2 0,-1 0 0,0 0 0,-1 0 0,1-2 0,0 0 0,-3 2 0,2 1 0,-2-1 0,1 1 0,1-3 0,-2 0 0,0 0 0,0 0 0,0 1 0,0 2 0,-1-1 0,1 0 0,0-2 0,1 0 0,-2 0 0,0 2 0,0 1 0,0-1 0,4-1 0,-4-1 0,4 2 0,-6 1 0,2-1 0,-1 0 0,0-1 0,-1 1 0,0 0 0,0 0 0,1-1 0,0-1 0,-1 0 0,1 2 0,0 1 0,1-1 0,-1 0 0,-1-1 0,-1 2 0,-2-1 0,2-1 0,0-1 0,5 0 0,-5 1 0,5 1 0,-6 0 0,0 1 0,3 0 0,-4-1 0,3 5 0,-3-6 0,0 4 0,-2-3 0,3 0 0,0 1 0,0 0 0,0-1 0,-1 1 0,-1-1 0,0 0 0,1 5 0,-1-5 0,2 4 0,-2-4 0,1 0 0,1 0 0,-1 0 0,0 1 0,-2 1 0,3 0 0,-2-1 0,5 3 0,-4-4 0,1 4 0,0-4 0,0 1 0,0-1 0,-1 0 0,0 0 0,0 0 0,1-1 0,1 0 0,0 1 0,-1 1 0,1 1 0,-2-1 0,2-1 0,0 0 0,-1-1 0,1 0 0,-1 1 0,1 0 0,1 0 0,0 0 0,1 1 0,0-1 0,0 1 0,1 0 0,0 0 0,0 1 0,1-1 0,-2-1 0,3 3 0,-3-3 0,3 3 0,-4-3 0,2 1 0,1-2 0,0 0 0,1 0 0,1 1 0,-1 0 0,0 0 0,-1-1 0,1 1 0,-1 0 0,-1 0 0,0 0 0,0-1 0,-1 0 0,3 2 0,-5-2 0,4 2 0,-6-3 0,2 0 0,-1 1 0,0 2 0,0 0 0,0-1 0,2-1 0,0-1 0,0 0 0,-1 2 0,1 0 0,-2 0 0,0-1 0,1-1 0,-1 3 0,1-1 0,1 1 0,-1-1 0,0-2 0,-1 1 0,0 1 0,1 0 0,-1 0 0,0-1 0,0-1 0,-1 0 0,1 0 0,-1 1 0,5 2 0,-3-1 0,3 2 0,-5-4 0,2 0 0,-1 0 0,1 1 0,0 1 0,0 0 0,1 0 0,4 3 0,-5-4 0,4 3 0,-3-2 0,2 1 0,0-1 0,-1 0 0,0-1 0,-1 1 0,0 1 0,-1-1 0,0 0 0,1-2 0,-1 2 0,0 0 0,3 1 0,-3-1 0,4-1 0,-5-1 0,2 0 0,0 0 0,0 0 0,0 0 0,-1 1 0,0 1 0,1 1 0,1-2 0,1-1 0,2 1 0,1 1 0,-1 0 0,0 0 0,-2 0 0,-1-2 0,-2 0 0,1 0 0,-1 0 0,0 1 0,1 1 0,0 1 0,1-1 0,1-2 0,0 0 0,0 0 0,-2 0 0,0 0 0,-1 0 0,1 1 0,-1 1 0,1 0 0,0 0 0,-2-1 0,1-1 0,-2 0 0,1 0 0,-1 2 0,2 1 0,0 0 0,0-1 0,1-1 0,-1 1 0,-1 1 0,0 0 0,1-2 0,0-1 0,3 3 0,-4-1 0,3 1 0,-4-3 0,0 0 0,1 0 0,-1 0 0,1 0 0,0 2 0,1 1 0,1-1 0,-1 1 0,0-3 0,-1 0 0,0 4 0,-1-3 0,0 3 0,1-2 0,0 0 0,0 0 0,1 1 0,-2-1 0,0 0 0,1 0 0,-3-1 0,1 1 0,0 0 0,1 0 0,2-2 0,0 0 0,-1 2 0,0-1 0,-1 2 0,1-2 0,-1 1 0,2 0 0,-1 0 0,0 1 0,0-1 0,1 1 0,-2-2 0,1 0 0,2 1 0,0 1 0,0 2 0,1 0 0,0-2 0,-2 1 0,1-2 0,0 1 0,-1-1 0,1 0 0,-2 0 0,1 0 0,0 1 0,1-1 0,-1 1 0,1 0 0,-1-1 0,1 0 0,-1 0 0,0 1 0,0 0 0,0-1 0,0 1 0,1-1 0,-1 0 0,0 0 0,-2 1 0,3 0 0,-3-1 0,4 0 0,-3-2 0,5 3 0,-5-1 0,5 2 0,-5-2 0,1 1 0,-2-1 0,1 1 0,0-1 0,0 0 0,0 0 0,3 0 0,-3 0 0,2 0 0,-3-2 0,0 2 0,0 0 0,1 0 0,-1 0 0,0 0 0,4 1 0,-3-2 0,3 3 0,-1-1 0,-2-1 0,4 2 0,-4-1 0,1 0 0,-1 0 0,1-1 0,0 0 0,0 0 0,0-1 0,-1 1 0,-1 0 0,1 0 0,-1 0 0,1 0 0,0 1 0,1 0 0,0 1 0,1-1 0,-1-2 0,0 2 0,0 0 0,-1 1 0,0 0 0,0-2 0,1 0 0,4 2 0,-5-1 0,5 2 0,-5-1 0,4 0 0,-4-2 0,3 2 0,-4-2 0,2 0 0,0 0 0,-1 0 0,1 1 0,1 2 0,0-1 0,-1-1 0,1 0 0,1 0 0,0 1 0,2-1 0,-2 0 0,0 0 0,0 0 0,-3 1 0,0-1 0,2 0 0,-1 1 0,3 1 0,-2-1 0,0 1 0,-1-1 0,-1 0 0,2 0 0,1 0 0,0 0 0,1 1 0,-2-1 0,-1-2 0,-1 2 0,0-2 0,-1 1 0,1-1 0,-1 2 0,0-2 0,3 5 0,-2-4 0,1-1 0,0 1 0,-1 1 0,4 2 0,-3-3 0,2 1 0,-4-1 0,2-1 0,1 2 0,0 0 0,2 1 0,0-1 0,0 0 0,0 0 0,-1-1 0,1 2 0,2 0 0,0 0 0,1 0 0,-2-2 0,-1-1 0,-1 1 0,-2 0 0,0-1 0,0 0 0,2 0 0,0 1 0,-1-1 0,1 0 0,-1 0 0,0 0 0,3 0 0,-4 0 0,3 0 0,-4 1 0,1-1 0,1 0 0,-1-2 0,1 0 0,0 3 0,1-1 0,2 1 0,2-1 0,0-2 0,0 0 0,-1 2 0,1 1 0,1 0 0,1-1 0,1 0 0,0 1 0,-2 0 0,1-1 0,-3 0 0,0 0 0,-1 0 0,0 0 0,0-2 0,2 0 0,0 0 0,-1 0 0,-1 0 0,-1 0 0,-1 0 0,1 0 0,1 0 0,0 0 0,-1 0 0,-1 0 0,-1 0 0,-1 0 0,0 0 0,0 0 0,2 0 0,1 0 0,2 0 0,3 0 0,0 0 0,0 0 0,-1 0 0,1 0 0,-6 0 0,2 0 0,-5 0 0,1 0 0,1 0 0,-1 0 0,0 0 0,1 0 0,1 0 0,1 0 0,2 0 0,1 0 0,0 0 0,-1 0 0,-1 0 0,-2 0 0,1 0 0,0 0 0,1 0 0,2 0 0,1 0 0,0 0 0,-2 0 0,-3 0 0,-1 0 0,1 0 0,-1 0 0,2 0 0,-1 0 0,3 0 0,1 0 0,2 0 0,0 0 0,1 0 0,-1 0 0,-1-2 0,-1-1 0,-1 0 0,0-1 0,3 1 0,0-1 0,2-1 0,-2 2 0,-3-1 0,2 2 0,-1-3 0,0 0 0,1 0 0,-2 0 0,1 0 0,-2-1 0,-1-1 0,0 0 0,2 0 0,2 1 0,-1 0 0,0 1 0,-3 1 0,0 1 0,-2 0 0,-1-1 0,0 1 0,0 1 0,0 0 0,1 1 0,-2-2 0,0 1 0,0-2 0,0 1 0,2 1 0,2 0 0,2-1 0,0 0 0,2-1 0,0 0 0,1-1 0,1-3 0,3 1 0,-6 2 0,4-1 0,-11 5 0,6-4 0,-4 4 0,4-1 0,1-3 0,4 0 0,3-1 0,-1 2 0,2-1 0,-3 0 0,-3 2 0,-2 1 0,-4 1 0,-1-1 0,1 0 0,2-3 0,4 1 0,2 0 0,2-1 0,-1 2 0,-2-1 0,0-1 0,-1 0 0,3-2 0,4 1 0,1 0 0,1 0 0,0 1 0,-2 1 0,-11 2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44"/>
    </inkml:context>
    <inkml:brush xml:id="br0">
      <inkml:brushProperty name="width" value="0.025" units="cm"/>
      <inkml:brushProperty name="height" value="0.025" units="cm"/>
      <inkml:brushProperty name="transparency" value="204"/>
    </inkml:brush>
  </inkml:definitions>
  <inkml:trace contextRef="#ctx0" brushRef="#br0">163 553 24575,'14'6'0,"4"0"0,0 0 0,3-1 0,0 2 0,0 0 0,0 3 0,0 1 0,0 0 0,-2 1 0,-1-1 0,1 0 0,-1 0 0,4-1 0,3 2 0,5 1 0,5 2 0,2 1 0,-5-3 0,-5-1 0,-7-3 0,-5-2 0,-3 0 0,-1 1 0,3 0 0,-2 0 0,1-1 0,-1-2 0,-2 0 0,0 0 0,1-1 0,2 3 0,0-1 0,0 1 0,0 2 0,0-1 0,0 0 0,1 1 0,0-2 0,-1 1 0,1 0 0,2 1 0,4 3 0,6 4 0,7 2 0,4 4 0,-3 3 0,-7-1 0,-5-1 0,-6-5 0,-3-6 0,0-3 0,-1 0 0,2-1 0,-1 3 0,3 0 0,-1 1 0,0 2 0,0-2 0,-2 2 0,2 0 0,2 0 0,2 2 0,5 2 0,5 2 0,3 4 0,1 1 0,-6-1 0,-6-3 0,-5-6 0,-5-3 0,0-3 0,-1 1 0,1 0 0,0-1 0,0 0 0,-2-1 0,-2-2 0,1 0 0,1 0 0,-2 2 0,0 0 0,-1-1 0,1 2 0,1-1 0,2 1 0,2 0 0,2 1 0,2 2 0,3 2 0,0 1 0,-1 0 0,-1 0 0,-3-2 0,-2 1 0,-6-6 0,0 2 0,-3-4 0,0 1 0,1 2 0,-1-1 0,2-1 0,1-1 0,1 1 0,0 2 0,2 3 0,-2 2 0,1-1 0,-2-2 0,-1-1 0,-1 1 0,-2 0 0,0 0 0,1 0 0,0-1 0,0 0 0,1-2 0,-1 0 0,-1 1 0,0 0 0,-2 2 0,0 0 0,0-1 0,0-2 0,0-1 0,0 0 0,0-1 0,0 1 0,0-1 0,0-1 0,0 0 0,0 0 0,0 0 0,0-1 0,0 1 0,-3 0 0,-2 1 0,-6 0 0,-3 2 0,1 1 0,0 1 0,4 2 0,2-1 0,-2 0 0,1-1 0,-2-1 0,1 0 0,1-2 0,0 1 0,0-2 0,-4 0 0,-2 1 0,-1-1 0,-1 4 0,2 0 0,1 1 0,1-1 0,1-3 0,0-1 0,-2-1 0,-2 0 0,0 0 0,1 0 0,-1 2 0,6-2 0,-2 1 0,7-3 0,-2 0 0,1 1 0,1-1 0,-2 2 0,-2-1 0,3-2 0,-5 2 0,5 1 0,-1 0 0,0 1 0,1 1 0,0-1 0,0 2 0,0-1 0,-2-2 0,0 2 0,0-1 0,0 2 0,0-1 0,-2-1 0,2 1 0,1-1 0,0 1 0,0-1 0,-1-1 0,-2 1 0,2 0 0,-1-1 0,1-1 0,-1 1 0,-1-1 0,0 1 0,1 1 0,3 0 0,-1-2 0,1 1 0,0 0 0,0 0 0,1 1 0,-1-2 0,0 2 0,0 0 0,0-1 0,-1 0 0,0-1 0,0-1 0,0 0 0,-1 1 0,-1-1 0,1 0 0,0 0 0,0 0 0,0-1 0,-1-2 0,1 0 0,0 0 0,1 0 0,0 0 0,0 0 0,-1 0 0,-1 0 0,-4 0 0,5 0 0,-4 0 0,3 0 0,-2 0 0,0 0 0,1 0 0,1 0 0,0 0 0,0 0 0,-2-1 0,0-3 0,-3-3 0,0-4 0,-3-1 0,-2-2 0,0 0 0,-3-1 0,0 1 0,-6-2 0,-8-3 0,-5-1 0,-8-6 0,2 2 0,3 0 0,2 1 0,7 4 0,5 0 0,4 3 0,4 2 0,1 1 0,-1 1 0,0 1 0,0 0 0,0 1 0,0 1 0,2 0 0,0 2 0,3 1 0,1-1 0,1 0 0,-2 1 0,-1 0 0,-1-2 0,-2-2 0,-1-1 0,0 1 0,0 2 0,0 1 0,3 1 0,7 2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45"/>
    </inkml:context>
    <inkml:brush xml:id="br0">
      <inkml:brushProperty name="width" value="0.025" units="cm"/>
      <inkml:brushProperty name="height" value="0.025" units="cm"/>
      <inkml:brushProperty name="transparency" value="204"/>
    </inkml:brush>
  </inkml:definitions>
  <inkml:trace contextRef="#ctx0" brushRef="#br0">270 705 24575,'41'18'0,"9"11"0,-9-3 0,-3-2 0,-4-2 0,3 0 0,2 0 0,3 0 0,6 2 0,1 3 0,-5-1 0,-9-1 0,-8-4 0,-8-7 0,-5-3 0,-3-2 0,-2-1 0,2-1 0,0 0 0,1 0 0,-2 0 0,0 0 0,1 0 0,-1 0 0,0 1 0,-1 0 0,0 0 0,0 0 0,0-1 0,0 0 0,1-1 0,-3 0 0,2 3 0,1-1 0,0 1 0,2 0 0,0-1 0,-2 0 0,3 1 0,0-1 0,0 1 0,0-3 0,-1 0 0,0 1 0,0 0 0,3 0 0,-1-1 0,1 0 0,0 1 0,-2 1 0,-1 2 0,-1 0 0,3 1 0,0 0 0,0 1 0,1-2 0,-1 1 0,0 1 0,0-1 0,-5 1 0,0-1 0,1-2 0,0 0 0,3 2 0,-2 0 0,-1 1 0,0 1 0,0 0 0,1 0 0,-1 0 0,-2-2 0,-1 0 0,-3-3 0,-1 1 0,-3-2 0,2-1 0,1 2 0,0 2 0,-1 0 0,-2 0 0,0-1 0,0-2 0,0 1 0,0-3 0,0 4 0,0-4 0,0 2 0,0 0 0,0 0 0,-1-2 0,-2-1 0,-3 1 0,-3-1 0,-4-1 0,-2-1 0,0-2 0,-3 0 0,0 0 0,0 0 0,2 2 0,1 0 0,1 1 0,-2-1 0,2-2 0,2 0 0,1 0 0,3 0 0,2 2 0,-3 0 0,5 1 0,-2 1 0,2 0 0,0 1 0,1 1 0,-1 2 0,0 0 0,-1 1 0,-2-1 0,1 0 0,0-1 0,2 0 0,0 1 0,1-1 0,0 0 0,-1-1 0,0 0 0,0-1 0,-1 0 0,1-1 0,0-3 0,-1 4 0,1-3 0,-1 4 0,1-4 0,-1-1 0,0 0 0,0-1 0,0 1 0,1 1 0,-2 0 0,2 0 0,-1 0 0,-1 0 0,-1 0 0,1-1 0,-1-1 0,1 0 0,-2 0 0,0 0 0,-1 0 0,-1 0 0,-1 0 0,1 0 0,0 0 0,3 0 0,0 0 0,0 0 0,0-2 0,1 0 0,-1-3 0,1 2 0,-2-1 0,2-1 0,-1 1 0,2-2 0,-1 0 0,-2 0 0,-1-1 0,0 1 0,0-1 0,0 0 0,-1-1 0,-1 1 0,0 1 0,0-2 0,0 0 0,-1-2 0,-1 0 0,-2-1 0,-1 1 0,2 0 0,-2 2 0,2-2 0,1 2 0,1-1 0,-1 2 0,-1-1 0,-1 0 0,-3 0 0,0-2 0,-2-1 0,-1-2 0,-1 1 0,1 1 0,3 2 0,0 0 0,0-1 0,2 1 0,-1 0 0,-1 1 0,-2-1 0,-1-2 0,0-1 0,-4-1 0,-4 0 0,0 2 0,1 2 0,3 1 0,4 0 0,1 0 0,0-2 0,2 0 0,3 2 0,0 0 0,0 0 0,3 1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46"/>
    </inkml:context>
    <inkml:brush xml:id="br0">
      <inkml:brushProperty name="width" value="0.025" units="cm"/>
      <inkml:brushProperty name="height" value="0.025" units="cm"/>
      <inkml:brushProperty name="transparency" value="204"/>
    </inkml:brush>
  </inkml:definitions>
  <inkml:trace contextRef="#ctx0" brushRef="#br0">194 476 24575,'17'9'0,"12"7"0,4 0 0,-2 3 0,1-2 0,-3 1 0,-4-3 0,-2-3 0,-2 2 0,-3-2 0,1 0 0,-1 0 0,-1-1 0,1-1 0,-2 0 0,-1-2 0,1 1 0,-1 1 0,0-1 0,-2 1 0,-1 1 0,-2 1 0,0 0 0,1 2 0,0-1 0,2 1 0,0 2 0,-2-2 0,2-1 0,-1-1 0,0 0 0,0 0 0,-2 0 0,-2-1 0,-2-1 0,1-1 0,-2 0 0,-2-1 0,-1-1 0,-2 1 0,0-2 0,0 0 0,-1-2 0,-2-1 0,-3-2 0,-5-1 0,-2 0 0,-4 0 0,-1 0 0,0 0 0,-1 0 0,1 0 0,3 0 0,-1-2 0,0-3 0,2-2 0,-4 0 0,3 1 0,0 0 0,0 0 0,2-1 0,1 1 0,1 0 0,3 1 0,0 0 0,0 1 0,0-1 0,1-1 0,0 0 0,0-1 0,0 1 0,-1-1 0,0 0 0,2-1 0,-2 0 0,-1-1 0,-1-1 0,-1 0 0,2 1 0,0 1 0,1 1 0,0 0 0,-2 0 0,0 1 0,-1-1 0,-3-1 0,1 1 0,-3-2 0,1 1 0,0-1 0,-3 0 0,2 1 0,-1-1 0,2 2 0,1 1 0,0-1 0,1-1 0,2-1 0,1 0 0,-3 1 0,-1 1 0,-2 0 0,-2 1 0,1-3 0,12 7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47"/>
    </inkml:context>
    <inkml:brush xml:id="br0">
      <inkml:brushProperty name="width" value="0.025" units="cm"/>
      <inkml:brushProperty name="height" value="0.025" units="cm"/>
      <inkml:brushProperty name="transparency" value="204"/>
    </inkml:brush>
  </inkml:definitions>
  <inkml:trace contextRef="#ctx0" brushRef="#br0">2830 2865 24575,'-9'2'0,"-7"3"0,0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48"/>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0,-45-31 0</inkml:trace>
  <inkml:trace contextRef="#ctx0" brushRef="#br0" timeOffset="1">2250 1960 24575,'-13'5'0,"-8"0"0,0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0"/>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1"/>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0,-5 0 0</inkml:trace>
  <inkml:trace contextRef="#ctx0" brushRef="#br0" timeOffset="1">1992 1170 24575,'-10'5'0,"1"1"0,-2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3"/>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4"/>
    </inkml:context>
    <inkml:brush xml:id="br0">
      <inkml:brushProperty name="width" value="0.025" units="cm"/>
      <inkml:brushProperty name="height" value="0.025" units="cm"/>
      <inkml:brushProperty name="transparency" value="204"/>
    </inkml:brush>
  </inkml:definitions>
  <inkml:trace contextRef="#ctx0" brushRef="#br0">887 146 24575,'3'5'0,"5"10"0,1 0 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0,-6-8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0,0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6"/>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9"/>
    </inkml:context>
    <inkml:brush xml:id="br0">
      <inkml:brushProperty name="width" value="0.025" units="cm"/>
      <inkml:brushProperty name="height" value="0.025" units="cm"/>
      <inkml:brushProperty name="transparency" value="204"/>
    </inkml:brush>
  </inkml:definitions>
  <inkml:trace contextRef="#ctx0" brushRef="#br0">697 1 24575,'13'2'0,"2"3"0,-1 3 0,0-1 0,1-1 0,-3-2 0,-2 0 0,-1 1 0,-1 1 0,0-2 0,1 0 0,-1-2 0,-1-2 0,-2 2 0,1 0 0,-1 0 0,1 0 0,1 0 0,-3 0 0,1 1 0,-2 1 0,1-1 0,1 4 0,-2-4 0,3 2 0,-1-3 0,1 0 0,-1 0 0,0 0 0,0 1 0,-1-1 0,0 0 0,0 1 0,0 0 0,0 1 0,0-1 0,1-1 0,0 0 0,0 1 0,0-1 0,-2 2 0,4-1 0,-5 1 0,3-1 0,-3 0 0,2-2 0,2 1 0,2 2 0,-1 0 0,-1 2 0,-1-1 0,3 0 0,1 1 0,2 1 0,-2-2 0,0 2 0,-1-2 0,-1-1 0,1 2 0,0-2 0,0 1 0,1-1 0,-1-1 0,-2 0 0,4 3 0,-5-3 0,6 3 0,-5-3 0,2 1 0,-1-2 0,-1 1 0,0 0 0,1-1 0,0 1 0,0 0 0,-1 2 0,3-1 0,-4-1 0,4 2 0,-3-3 0,1 2 0,-1 0 0,1-1 0,-1 0 0,-1 1 0,0-1 0,1 1 0,1-1 0,0 0 0,0 0 0,1 1 0,0 0 0,0 1 0,0-1 0,0-1 0,-1 1 0,0 0 0,0 0 0,1 1 0,2-1 0,-2 1 0,0 0 0,-2-1 0,2 1 0,0-1 0,0 1 0,1 0 0,-1 0 0,1 1 0,1-1 0,-3 2 0,2-1 0,-1 0 0,0-1 0,0-1 0,-3 0 0,1 0 0,0 0 0,-1 0 0,2 1 0,-3 0 0,0 0 0,0-1 0,-1-1 0,0 0 0,0 1 0,-1 0 0,2-1 0,0 1 0,-1 0 0,4 0 0,-4-1 0,4 1 0,-3-2 0,0 4 0,1-3 0,-1 5 0,-1-4 0,1-1 0,-1 1 0,1-1 0,-1-1 0,0 0 0,-1 1 0,0-1 0,0 0 0,0 0 0,0 2 0,4 0 0,-5 1 0,6-1 0,-5 3 0,0-3 0,0 2 0,0-4 0,0 4 0,1-3 0,-1 3 0,-2-3 0,0 1 0,0-1 0,0 1 0,0 0 0,0 1 0,0-1 0,0 1 0,0 0 0,0 0 0,0 1 0,0-2 0,0 0 0,0 0 0,0 0 0,0-1 0,0 1 0,0-1 0,0 1 0,0 1 0,0 0 0,0 0 0,0-1 0,0-1 0,0 1 0,0 0 0,0-1 0,0 1 0,0 1 0,0 1 0,0 0 0,0-1 0,0 1 0,0-1 0,0 0 0,0-1 0,0 1 0,0 1 0,0 0 0,0-1 0,0 0 0,0-1 0,0 0 0,0 0 0,0 1 0,0 0 0,0 0 0,0 0 0,0-1 0,0-1 0,0 1 0,-2 0 0,-1 1 0,1 0 0,0 0 0,0-1 0,0 0 0,-1 1 0,1 0 0,1 0 0,-1-1 0,-2 0 0,1 0 0,-1 0 0,1 2 0,1-1 0,0 0 0,2-1 0,0 0 0,0-1 0,0 1 0,0 2 0,0-1 0,0 1 0,0-1 0,0-1 0,0 1 0,0-1 0,0 1 0,0 0 0,0 1 0,0 0 0,0 0 0,0 0 0,-2 0 0,0-1 0,-1 1 0,1-1 0,1 1 0,1 0 0,0-1 0,0 2 0,0-2 0,0 0 0,0-1 0,0 0 0,0 0 0,0 0 0,0 2 0,0-1 0,0 1 0,0-1 0,0 0 0,0-1 0,0 1 0,0 0 0,0 0 0,0 1 0,0 1 0,0-1 0,0 0 0,0 0 0,0 1 0,0 2 0,0-4 0,0 3 0,0-3 0,0 0 0,0 1 0,0 0 0,0 1 0,0-1 0,0-1 0,0 0 0,0 1 0,0-1 0,0 1 0,0 0 0,0-1 0,0 0 0,0 0 0,0 0 0,1-1 0,1 0 0,1 0 0,-1 1 0,-1 0 0,-1 1 0,0 0 0,0-2 0,0-1 0,0 1 0,0-1 0,0 1 0,0 0 0,0 0 0,0 0 0,0-1 0,0 2 0,0 0 0,0 1 0,0 0 0,0-1 0,0-1 0,0 0 0,1 1 0,2-1 0,-1 1 0,0-1 0,-1 0 0,-1 0 0,0 0 0,0 1 0,0-1 0,0 1 0,0 0 0,0 0 0,0 0 0,0 1 0,0-1 0,0 0 0,0-1 0,0 1 0,0-1 0,0 1 0,0 1 0,0-1 0,0 0 0,0 0 0,0-1 0,0 0 0,0 1 0,0 0 0,0 0 0,0 0 0,0 0 0,0 0 0,0 0 0,2 1 0,1-1 0,0 1 0,-1 0 0,-1 0 0,-1-1 0,0 1 0,0 0 0,0 1 0,0-1 0,0 0 0,0-1 0,0 0 0,2 0 0,1 0 0,-1 2 0,0 0 0,-2 1 0,0-2 0,0 0 0,0-1 0,0 1 0,0-1 0,0 1 0,0-1 0,0 0 0,0 0 0,0 1 0,0 0 0,0 0 0,0-1 0,0-1 0,0 0 0,0 0 0,0 1 0,0 0 0,0 2 0,0-2 0,0 0 0,0-1 0,0 0 0,0 0 0,0 1 0,0 0 0,0 0 0,0 0 0,0 0 0,0 0 0,0-1 0,0 1 0,0 0 0,0 0 0,0-1 0,0 0 0,0 1 0,-3 0 0,0 1 0,-2 0 0,0 1 0,0 0 0,0-1 0,2 1 0,-2-2 0,0 1 0,0-1 0,-2-1 0,2 1 0,0 0 0,1 0 0,0 0 0,1 0 0,0 0 0,-2-1 0,0 2 0,-1-2 0,1 3 0,1-3 0,-1 3 0,2-4 0,-4 2 0,6-2 0,-7 2 0,6-1 0,-2 0 0,-2 2 0,4-1 0,-2 1 0,1-2 0,-1 0 0,-1 0 0,-1 1 0,0 0 0,0 1 0,-1 1 0,1-1 0,-2 1 0,1-1 0,0 0 0,1 0 0,-1 0 0,0 0 0,-1 0 0,-1 0 0,0 0 0,0 2 0,0-1 0,1 0 0,0 2 0,-1-1 0,0-1 0,-1-1 0,-1 0 0,-1 0 0,0 2 0,1 0 0,-1 0 0,0-1 0,-3 2 0,-3 1 0,-2-2 0,-4 3 0,-5 3 0,-6 4 0,-4 5 0,-8 4 0,-10 11 0,-13 12 0,28-21 0,-1 1 0,-3 4 0,-1 0 0,6-6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61"/>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0,0-1 0,0 1 0,0-2 0,0 2 0,1-2 0,0 0 0,-1 0 0,1-2 0,-3 0 0,0 1 0,-2 0 0,0 1 0,1 0 0,0-1 0,2 0 0,-1 0 0,2 3 0,0 0 0,-1-1 0,1 1 0,1-1 0,3 1 0,1 2 0,0-1 0,-15-5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62"/>
    </inkml:context>
    <inkml:brush xml:id="br0">
      <inkml:brushProperty name="width" value="0.025" units="cm"/>
      <inkml:brushProperty name="height" value="0.025" units="cm"/>
      <inkml:brushProperty name="transparency" value="204"/>
    </inkml:brush>
  </inkml:definitions>
  <inkml:trace contextRef="#ctx0" brushRef="#br0">1415 696 24575,'2'2'0,"10"12"0,-2 3 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0,-12-4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64"/>
    </inkml:context>
    <inkml:brush xml:id="br0">
      <inkml:brushProperty name="width" value="0.025" units="cm"/>
      <inkml:brushProperty name="height" value="0.025" units="cm"/>
      <inkml:brushProperty name="transparency" value="204"/>
    </inkml:brush>
  </inkml:definitions>
  <inkml:trace contextRef="#ctx0" brushRef="#br0">1 1 24575,'5'0'0,"4"0"0,5 0 0,2 0 0,-3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65"/>
    </inkml:context>
    <inkml:brush xml:id="br0">
      <inkml:brushProperty name="width" value="0.025" units="cm"/>
      <inkml:brushProperty name="height" value="0.025" units="cm"/>
      <inkml:brushProperty name="transparency" value="204"/>
    </inkml:brush>
  </inkml:definitions>
  <inkml:trace contextRef="#ctx0" brushRef="#br0">225 1 24575,'5'0'0,"1"0"0,1 2 0,2 1 0,3 2 0,3 2 0,7 3 0,4 2 0,3 6 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7"/>
    </inkml:context>
    <inkml:brush xml:id="br0">
      <inkml:brushProperty name="width" value="0.025" units="cm"/>
      <inkml:brushProperty name="height" value="0.025" units="cm"/>
      <inkml:brushProperty name="transparency" value="204"/>
    </inkml:brush>
  </inkml:definitions>
  <inkml:trace contextRef="#ctx0" brushRef="#br0">649 473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633 472 24575,'5'7'0,"0"-1"0,0-2 0,0 0 0,0 0 0,1 0 0,-1 1 0,1-1 0,-2 1 0,-1 0 0,1-3 0,-2 0 0,-1-2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59"/>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60"/>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1"/>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2"/>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3"/>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0"/>
    </inkml:context>
    <inkml:brush xml:id="br0">
      <inkml:brushProperty name="width" value="0.025" units="cm"/>
      <inkml:brushProperty name="height" value="0.025" units="cm"/>
      <inkml:brushProperty name="transparency" value="204"/>
    </inkml:brush>
  </inkml:definitions>
  <inkml:trace contextRef="#ctx0" brushRef="#br0">381 15 24575,'3'1'0,"6"3"0,-1 0 0,0 0 0,2 1 0,-4-3 0,2 0 0,-3-2 0,0 1 0,0 1 0,0 0 0,0 0 0,1 1 0,-1 0 0,0 0 0,1 1 0,3-2 0,0 2 0,-1 0 0,0-2 0,-2 0 0,-1-2 0,0 2 0,-1 1 0,1 2 0,1-1 0,1-1 0,0 0 0,-2-1 0,1 0 0,-1-1 0,1 4 0,-1-4 0,-1 4 0,-1-3 0,2 2 0,3 1 0,-2-1 0,4-2 0,-6-2 0,1 2 0,-1 0 0,1 2 0,0-1 0,0-1 0,0 0 0,0-1 0,-1 0 0,0 1 0,0 0 0,0 2 0,1-2 0,0 0 0,-1 0 0,-1-1 0,4 2 0,-4-1 0,4 2 0,-3-1 0,1 2 0,0 0 0,1-1 0,0 1 0,0-2 0,1 1 0,-1 2 0,-1-3 0,1 4 0,0-2 0,3 2 0,1 2 0,2-1 0,-1-1 0,-1-1 0,-3 1 0,0-1 0,-1 1 0,1-2 0,-2-1 0,0 0 0,2-2 0,-2 1 0,-1-1 0,0 0 0,-1 2 0,2 0 0,0 1 0,0-1 0,0-1 0,0 0 0,0-1 0,0 2 0,-3 0 0,1 1 0,0 0 0,5 0 0,-3-1 0,3 1 0,-4-2 0,0 2 0,0-1 0,0 0 0,0-1 0,1 0 0,-1 1 0,-1-1 0,-1 1 0,1 1 0,-1-1 0,-1 2 0,-1-2 0,2 1 0,1-1 0,1 1 0,0-1 0,-2 0 0,0 1 0,0 0 0,-1 1 0,-1-1 0,0 0 0,2-1 0,1-1 0,-1 0 0,0 0 0,-2 1 0,0 0 0,3 1 0,0-1 0,0 2 0,-1 2 0,-2-2 0,0 3 0,0-4 0,0 1 0,0 1 0,0 0 0,0-2 0,0-1 0,0 1 0,0-1 0,0 2 0,0 0 0,0 0 0,0-1 0,0 0 0,0-1 0,0 2 0,0 0 0,0 0 0,0 0 0,0 0 0,1-1 0,1-1 0,1 2 0,-1-1 0,-1 0 0,-1 1 0,1-1 0,1 0 0,0 1 0,1 0 0,-2 0 0,0 0 0,2-1 0,0 5 0,-1-5 0,0 4 0,-1-5 0,2 5 0,-1-4 0,1 4 0,-3-4 0,0 1 0,1 1 0,2 0 0,0 0 0,0 0 0,-2 1 0,-1-1 0,0 0 0,0-1 0,0 1 0,3 0 0,-1 0 0,1 0 0,-1 0 0,-2-1 0,2-1 0,1 1 0,0 0 0,-1 1 0,-1 1 0,-1-1 0,2 0 0,1 0 0,0 0 0,0 0 0,-3 1 0,0-1 0,0 1 0,0 1 0,0 0 0,0-1 0,0 1 0,0 0 0,0 0 0,0 0 0,0-1 0,0 0 0,0-1 0,0 1 0,0-1 0,0 2 0,0 0 0,0 0 0,0 1 0,0-1 0,0 1 0,0 0 0,0 3 0,0 0 0,0 1 0,0-1 0,0-3 0,0 1 0,0-1 0,0 1 0,0-2 0,0-1 0,0 0 0,0-1 0,0 0 0,0 1 0,0-3 0,0 1 0,0-1 0,0 1 0,0-1 0,0 0 0,0 0 0,0 0 0,0 0 0,0 0 0,0 1 0,0 1 0,0-1 0,0 0 0,0 1 0,0-1 0,0 1 0,0 0 0,0 0 0,0-1 0,0 0 0,0 0 0,0 1 0,0-2 0,0 1 0,0 2 0,0-3 0,-2 3 0,-1-2 0,1-1 0,-3 2 0,2-1 0,1-2 0,-4 4 0,3-3 0,0 1 0,1 0 0,2 1 0,-3-1 0,-1 0 0,-1-1 0,-1-1 0,1 2 0,1 0 0,-1 0 0,0 0 0,0-1 0,-2 0 0,1 4 0,0-4 0,-1 5 0,3-6 0,-2 2 0,1 0 0,-1-1 0,0 1 0,-1 1 0,0 1 0,0 0 0,0-3 0,-1 1 0,1 0 0,-1 1 0,1 2 0,0-2 0,0 0 0,1-2 0,-1 0 0,-1 0 0,0 2 0,0 1 0,-1 1 0,-1 0 0,0-1 0,-2 1 0,4-4 0,-1 2 0,4-2 0,-3 1 0,0 0 0,-1-1 0,-1 1 0,-1-2 0,0 1 0,-2 1 0,2-1 0,0 2 0,-2-1 0,-1 1 0,-1 1 0,-1 1 0,3 1 0,1-1 0,0 0 0,-2-1 0,-1-1 0,-1 2 0,-3 0 0,1 2 0,2-1 0,-1 0 0,0 0 0,0-3 0,-1 1 0,-1 1 0,1 0 0,-1 0 0,2 1 0,14-9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4"/>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5"/>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6"/>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7"/>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8"/>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89"/>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0"/>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1"/>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2"/>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4"/>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1"/>
    </inkml:context>
    <inkml:brush xml:id="br0">
      <inkml:brushProperty name="width" value="0.025" units="cm"/>
      <inkml:brushProperty name="height" value="0.025" units="cm"/>
      <inkml:brushProperty name="transparency" value="204"/>
    </inkml:brush>
  </inkml:definitions>
  <inkml:trace contextRef="#ctx0" brushRef="#br0">568 57 24575,'2'1'0,"8"4"0,1-1 0,2 0 0,-1 1 0,0-2 0,-3 1 0,0 1 0,-1 0 0,0 1 0,-2-1 0,0-2 0,0 1 0,1-1 0,-1 1 0,1 1 0,2 0 0,-3 0 0,3 0 0,-5-2 0,2 1 0,-1 1 0,2 0 0,0 1 0,1 1 0,1 0 0,1 0 0,-3 1 0,1 0 0,0 1 0,-2 0 0,0-2 0,-1 0 0,-2-1 0,4 4 0,-4-3 0,1 3 0,-4-4 0,0 2 0,2 1 0,1 2 0,0-4 0,0 3 0,-2-5 0,2 3 0,-1 0 0,1 0 0,-3-1 0,0 1 0,0 0 0,0-1 0,0 0 0,2-2 0,0 1 0,1 1 0,-1 1 0,-1 2 0,-1-1 0,0 2 0,0 1 0,0 3 0,0 0 0,0 2 0,0-2 0,0 1 0,0-2 0,0-2 0,0 0 0,0-2 0,0 2 0,0 1 0,0 2 0,0 0 0,0 1 0,0-2 0,0 0 0,0-2 0,0-1 0,0-2 0,0 0 0,0 2 0,0 1 0,0 3 0,0 3 0,0 2 0,0 4 0,0 4 0,0 1 0,0-2 0,0-4 0,0-2 0,0-2 0,0-1 0,0-3 0,-3-3 0,-2 2 0,-4 0 0,-2 1 0,-2 2 0,0-1 0,0-2 0,-1-2 0,-1-3 0,0-2 0,-2-1 0,1 1 0,3 0 0,1 0 0,2-2 0,-1-1 0,-1-1 0,0 0 0,-2 2 0,-1 1 0,2 0 0,0 0 0,1-2 0,2 0 0,2-1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5"/>
    </inkml:context>
    <inkml:brush xml:id="br0">
      <inkml:brushProperty name="width" value="0.025" units="cm"/>
      <inkml:brushProperty name="height" value="0.025" units="cm"/>
      <inkml:brushProperty name="transparency" value="204"/>
    </inkml:brush>
  </inkml:definitions>
  <inkml:trace contextRef="#ctx0" brushRef="#br0">5276 0 24575,'0'0'0,"-10"0"0,1 0 0,-2 1 0,0 3 0,-2 1 0,0-1 0,3 0 0,0-1 0,2 0 0,0 1 0,-3-2 0,-1 1 0,-1 0 0,0-1 0,1 1 0,2 1 0,0 1 0,-3 2 0,0 0 0,0 0 0,2-3 0,2-2 0,0 2 0,0-2 0,0 1 0,0 2 0,0-1 0,-2 1 0,-3 5 0,5-7 0,-1 7 0,3-7 0,-4 2 0,-1 2 0,-1-1 0,2-1 0,0 0 0,0 0 0,0 1 0,0 0 0,1 0 0,-1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0,2-1 0,-1 0 0,-1-1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0,1-1 0,-2 3 0,1-3 0,0 3 0,1-2 0,-3 0 0,2 2 0,-2 0 0,-1 1 0,-1 1 0,0 0 0,0-1 0,2-1 0,0-2 0,1 0 0,0 0 0,-1 0 0,1 2 0,0 0 0,0 1 0,0 0 0,-1-2 0,0 0 0,-2 0 0,1 1 0,2 0 0,1 1 0,0 0 0,-2 1 0,-2 0 0,-2-2 0,2 0 0,1 0 0,3 2 0,-1-1 0,0-1 0,-1-2 0,0-1 0,1-1 0,1 3 0,1-5 0,-1 7 0,3-6 0,-2 4 0,1-3 0,-1 0 0,-3 1 0,2 1 0,-2 0 0,0 1 0,2-1 0,-1-1 0,1 0 0,2-1 0,0 0 0,0 1 0,1-1 0,0 1 0,0-1 0,0 0 0,-1 0 0,1-1 0,2 1 0,0 0 0,-2-1 0,0 0 0,-2-2 0,1 0 0,-1 0 0,1 0 0,-3 0 0,0 0 0,1 0 0,-1 0 0,3 0 0,-1 0 0,0 1 0,1 1 0,-2 0 0,1 1 0,1 0 0,-1-1 0,1-1 0,-1 0 0,1 1 0,-1 0 0,1 0 0,-2-1 0,1 1 0,0 0 0,-1 0 0,1 0 0,-2 0 0,2 0 0,-1 0 0,-1-1 0,-1 0 0,0 1 0,0 0 0,2 2 0,-2-1 0,1 1 0,-1 1 0,1-2 0,-1 1 0,0-2 0,-1 1 0,1-1 0,0 0 0,2 2 0,-2-1 0,-1 0 0,-1 1 0,-1-2 0,1 1 0,0 0 0,0 1 0,0-1 0,-1 2 0,-1-1 0,0 0 0,0 0 0,0-2 0,0 1 0,-1 0 0,1 1 0,-1 0 0,-1 2 0,-1-1 0,-1 0 0,0 0 0,0-1 0,-2 0 0,-1 1 0,1 0 0,-1-1 0,0 1 0,-1 1 0,-2-1 0,0 2 0,-1-1 0,1 0 0,2 0 0,1 0 0,1-1 0,-1-1 0,1 0 0,1-1 0,1-1 0,1-1 0,-1-1 0,0 0 0,0 2 0,0 0 0,2 3 0,-2-1 0,3-1 0,0 0 0,0-1 0,1 0 0,1 0 0,-1-1 0,3 1 0,0 0 0,1 0 0,0-1 0,0-1 0,0 0 0,0 0 0,0 0 0,1 0 0,-1 0 0,1 0 0,-1 0 0,0 2 0,0 1 0,-1-1 0,1 2 0,-2-1 0,1 1 0,-2 1 0,0-1 0,0 2 0,-3-1 0,1 1 0,-4-2 0,1 1 0,-1-1 0,0 1 0,2-1 0,0-1 0,4 1 0,0 0 0,1 0 0,1 0 0,0 0 0,-1-2 0,2 0 0,-1-1 0,1 1 0,0 1 0,0-1 0,0 0 0,0-2 0,0 1 0,0 1 0,0 0 0,0 2 0,0-1 0,-1-1 0,0 1 0,-3-1 0,0 1 0,-2 1 0,0 2 0,1-2 0,0 2 0,2 0 0,0 0 0,0 1 0,1-1 0,-1-2 0,2 0 0,1 0 0,1 0 0,2 1 0,-1 1 0,1 0 0,-1 0 0,0 0 0,0-1 0,2 1 0,1-1 0,1 1 0,-1 0 0,-1 1 0,-1-2 0,0 0 0,0-1 0,0 0 0,1 1 0,1-1 0,2 1 0,0-1 0,0 0 0,0 1 0,0 1 0,0-1 0,0 2 0,0 0 0,0-1 0,0 1 0,0 0 0,0 1 0,0 0 0,0 0 0,0 0 0,0 1 0,-2-2 0,-1 3 0,-1 0 0,-1 1 0,2 1 0,-1-2 0,0 1 0,1 0 0,-1 3 0,0-1 0,1 1 0,-2 2 0,0-2 0,0 2 0,-1-2 0,1 1 0,2-1 0,1-2 0,0-1 0,-1-2 0,0-1 0,1 1 0,2-1 0,0 2 0,-2 0 0,-1 2 0,0 0 0,1-2 0,2 1 0,0-1 0,0-1 0,0 2 0,0 0 0,0 0 0,0 1 0,0-2 0,0-1 0,0-1 0,0-1 0,0 0 0,0 1 0,0 2 0,0-1 0,0 2 0,0-1 0,0 1 0,0-1 0,0 1 0,0 0 0,0-2 0,0 2 0,0-2 0,0 0 0,0-1 0,0-2 0,0 1 0,0-1 0,0 1 0,0 1 0,0 0 0,0 0 0,0-1 0,0 0 0,0 0 0,0 1 0,0-1 0,0 0 0,0 1 0,0 1 0,0 0 0,0 1 0,0 0 0,0 1 0,0 0 0,0 0 0,0 0 0,0 1 0,0 1 0,0 1 0,2 3 0,1 0 0,-1 3 0,1-3 0,-3-1 0,0 0 0,0 1 0,0 1 0,0 1 0,2 0 0,0 0 0,1 0 0,-1 0 0,-2 0 0,0 0 0,0 0 0,0 0 0,0-1 0,0 1 0,0 0 0,1-2 0,1-1 0,1-3 0,-1 1 0,0-1 0,-2-1 0,0-1 0,0 0 0,0 0 0,0 1 0,0-1 0,0 0 0,0 0 0,0 0 0,0-2 0,0 1 0,0-2 0,0 0 0,0 0 0,0-1 0,0 0 0,0-1 0,0 0 0,0-1 0,0 0 0,0 1 0,0 0 0,0 0 0,0 1 0,0-1 0,0 0 0,0 1 0,0 1 0,0 0 0,0 0 0,0 0 0,-2 0 0,-1 0 0,1 0 0,0 1 0,2 0 0,0 1 0,0 1 0,-3 2 0,-1 1 0,-1 2 0,1-1 0,-1 2 0,1-1 0,1 1 0,1 2 0,-1 0 0,0 0 0,-2 0 0,0-3 0,3-1 0,-3-2 0,2-1 0,-2 0 0,0 0 0,0-1 0,0 2 0,0 0 0,-1-1 0,0 2 0,-1 1 0,0 2 0,-1 1 0,0-2 0,0 1 0,0-1 0,0 3 0,0 0 0,0 0 0,2-2 0,1-1 0,-2 0 0,2 1 0,2-1 0,0-1 0,1-2 0,-1-2 0,1 0 0,1-5 0,1-3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6"/>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97"/>
    </inkml:context>
    <inkml:brush xml:id="br0">
      <inkml:brushProperty name="width" value="0.025" units="cm"/>
      <inkml:brushProperty name="height" value="0.025" units="cm"/>
      <inkml:brushProperty name="transparency" value="204"/>
    </inkml:brush>
  </inkml:definitions>
  <inkml:trace contextRef="#ctx0" brushRef="#br0">2218 29 24575,'-11'5'0,"-7"3"0,3-2 0,2 1 0,-2-3 0,1 2 0,-1-2 0,0 1 0,1 1 0,-1 0 0,0 0 0,-1 1 0,-1-1 0,-2 0 0,-1 0 0,-1 1 0,-1-1 0,-3 3 0,0 1 0,2-1 0,3 0 0,4-3 0,0-1 0,0 1 0,0-2 0,0 0 0,1 1 0,0-2 0,2 0 0,-1 0 0,1 1 0,0 0 0,-1 0 0,-1 2 0,-1-1 0,-2 2 0,-5 2 0,-4 2 0,-2 4 0,0 1 0,6-4 0,3 0 0,4-3 0,3-1 0,3 1 0,2-2 0,1 0 0,-2 0 0,0-1 0,1 1 0,0 1 0,2-1 0,-1 0 0,-2-1 0,1 0 0,-2 2 0,-1 0 0,0 3 0,0 1 0,0-1 0,0 0 0,-1-3 0,2 0 0,-1 0 0,2 0 0,0-2 0,0 0 0,0 1 0,1 0 0,0 2 0,2-1 0,-3-1 0,0 0 0,-1 0 0,-1 0 0,-2 2 0,-2 2 0,-2 1 0,1 2 0,2-1 0,0-1 0,1-2 0,-3 0 0,0-1 0,-1 0 0,2 1 0,2-1 0,-2 0 0,1 1 0,-2 1 0,-1 1 0,2 0 0,-1-1 0,3 0 0,0 0 0,2-1 0,0 0 0,-1-2 0,0 0 0,-3-1 0,1 0 0,0 1 0,0 0 0,2 0 0,0-1 0,0 0 0,0 0 0,0 2 0,-2 0 0,1 0 0,0 2 0,-1 1 0,1 2 0,0 0 0,0-3 0,1 1 0,1-1 0,0 1 0,-1 0 0,1-1 0,0-2 0,0 1 0,0 1 0,1 0 0,0 0 0,-2-1 0,2 1 0,-1 0 0,1-1 0,1-1 0,-1-2 0,2 1 0,-1-1 0,0 1 0,-1-1 0,0 0 0,0 2 0,-1-1 0,1 2 0,-2 0 0,1-1 0,1 0 0,0-2 0,0-1 0,1 2 0,1 0 0,1 0 0,0 1 0,1-1 0,-1 1 0,0 1 0,0 0 0,-1 0 0,-1-1 0,1 0 0,-1-1 0,0 1 0,2 0 0,0 0 0,1 0 0,0-1 0,-1-1 0,1 1 0,-2 0 0,0 0 0,1 1 0,0-1 0,0 1 0,0-1 0,-2 3 0,4-5 0,-1 3 0,4-5 0,-2 2 0,1-1 0,0 2 0,-2-1 0,0 1 0,-2 0 0,0 0 0,1 0 0,1 2 0,-1 0 0,1 0 0,-1 2 0,1-2 0,0 0 0,0-1 0,2 0 0,-2-1 0,3 1 0,-2 1 0,1 0 0,0 0 0,2-1 0,1 0 0,0 0 0,0-1 0,0 0 0,0-1 0,0 1 0,0 0 0,0 0 0,0 1 0,0 0 0,0 1 0,0 2 0,0 0 0,0 3 0,0-1 0,0 1 0,0 2 0,0-1 0,0 0 0,0 0 0,0-1 0,2 1 0,1-2 0,0 0 0,-1-1 0,0-2 0,1 1 0,1-1 0,1 0 0,-2 1 0,1-1 0,2 1 0,1 0 0,1 0 0,0 0 0,0 0 0,1 0 0,1-3 0,2 0 0,0-1 0,0-1 0,1 1 0,-2 0 0,0 1 0,0 0 0,0 0 0,0-1 0,0-2 0,1-1 0,2 1 0,1-1 0,2 1 0,1 2 0,-1 1 0,-1 1 0,-1-1 0,-4 0 0,0-3 0,3 1 0,1 3 0,0 1 0,0-1 0,-1 0 0,1-1 0,1-1 0,-1 2 0,1 0 0,-2-2 0,-1-1 0,-3 0 0,0 0 0,0 1 0,-1 0 0,1 0 0,1 0 0,1 1 0,0 2 0,-4-1 0,-1 0 0,-2 0 0,-1-1 0,3 0 0,1 3 0,4 0 0,1 1 0,1 2 0,0 0 0,-2 0 0,1 0 0,-1-2 0,1-3 0,4 1 0,1-1 0,3 3 0,0 3 0,5 0 0,5 2 0,8 2 0,8 0 0,1 1 0,-1-1 0,-8-5 0,-9-1 0,-6-5 0,-3-4 0,-3-2 0,-2-2 0,-1 0 0,0 0 0,0 0 0,2 0 0,1 0 0,0 0 0,0 0 0,-4 0 0</inkml:trace>
  <inkml:trace contextRef="#ctx0" brushRef="#br0" timeOffset="1">1666 2496 24575,'23'-19'0,"16"-11"0,-25 21 0</inkml:trace>
  <inkml:trace contextRef="#ctx0" brushRef="#br0" timeOffset="2">1749 2433 24575,'20'-15'0,"-13"11"0</inkml:trace>
  <inkml:trace contextRef="#ctx0" brushRef="#br0" timeOffset="3">1792 2402 24575,'12'-8'0,"23"-13"0,0-1 0,-2 1 0,2 0 0,-5 0 0,-21 15 0</inkml:trace>
  <inkml:trace contextRef="#ctx0" brushRef="#br0" timeOffset="4">1989 2277 24575,'10'-7'0,"14"-9"0,-3 1 0,-18 13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2"/>
    </inkml:context>
    <inkml:brush xml:id="br0">
      <inkml:brushProperty name="width" value="0.025" units="cm"/>
      <inkml:brushProperty name="height" value="0.025" units="cm"/>
      <inkml:brushProperty name="transparency" value="204"/>
    </inkml:brush>
  </inkml:definitions>
  <inkml:trace contextRef="#ctx0" brushRef="#br0">1711 563 24575,'-12'5'0,"-6"0"0,-2 1 0,-1 1 0,-1 0 0,1 2 0,0 3 0,0-1 0,2 0 0,1 0 0,0 0 0,-1 0 0,-2-1 0,-4 2 0,-5 2 0,-5 1 0,-2 0 0,4-1 0,6-2 0,8-4 0,3-1 0,4 0 0,1 1 0,-2 1 0,0-2 0,0 0 0,1-2 0,3 0 0,-2 0 0,0 0 0,-2 1 0,0 1 0,0 0 0,1 1 0,-2 0 0,1 0 0,0 1 0,-1-1 0,0-1 0,0 1 0,-1 1 0,-6 3 0,-5 4 0,-7 3 0,-4 3 0,4 2 0,5 0 0,6-1 0,7-5 0,1-6 0,2-2 0,-1-2 0,0 0 0,-1 3 0,-1 1 0,0-1 0,0 3 0,-1-2 0,3 2 0,-2 0 0,-2 0 0,-2 3 0,-5 0 0,-5 3 0,-2 4 0,-2 1 0,5 0 0,7-4 0,5-7 0,5-2 0,1-2 0,0-1 0,-2 1 0,1 0 0,1-1 0,1-2 0,1-1 0,0 0 0,0 0 0,0 2 0,2 0 0,-1 0 0,1 1 0,-3-1 0,-1 0 0,-2 2 0,-2 0 0,-2 1 0,-2 3 0,-1 1 0,0 1 0,3-1 0,2-3 0,2 3 0,5-7 0,1 2 0,3-5 0,1 3 0,-2 0 0,0 0 0,0-1 0,-3 0 0,0-1 0,0 4 0,-1 1 0,0 3 0,1-1 0,0-2 0,3 0 0,0-1 0,1 1 0,1 0 0,0 0 0,-1-1 0,0 0 0,-2-1 0,3-1 0,-1 0 0,2 2 0,1 1 0,0-1 0,0 0 0,0-2 0,0-1 0,0 0 0,0 0 0,0-1 0,0 0 0,0 0 0,0-1 0,0 0 0,0-1 0,0 1 0,0-1 0,2 2 0,4 0 0,5 0 0,2 1 0,1 2 0,-1 1 0,-5 2 0,0 0 0,0-2 0,0 0 0,2-1 0,0 0 0,-3-1 0,1 0 0,1-2 0,2 0 0,4 0 0,0 1 0,1 3 0,-3 0 0,1 0 0,-2 0 0,-2-3 0,2 0 0,1-3 0,1 2 0,1-1 0,0-1 0,-1 4 0,-4-4 0,0 2 0,-5-3 0,0 1 0,0-1 0,0 1 0,0 0 0,3 0 0,-2-1 0,3 1 0,-4 0 0,2 1 0,-1 1 0,-2 1 0,1 0 0,0 0 0,1 0 0,1-2 0,-1 2 0,1 0 0,0 0 0,1 0 0,0-1 0,-1 1 0,-1 0 0,0-1 0,1 0 0,0-1 0,1 1 0,-1 0 0,1-1 0,0 0 0,-1-1 0,3 0 0,-2 2 0,0 0 0,-2-1 0,-1 0 0,0 0 0,0 0 0,0 0 0,0 0 0,0 0 0,-1 1 0,2-1 0,-1 1 0,0-2 0,1 0 0,0-1 0,1 1 0,0 0 0,0-2 0,0 2 0,1-1 0,-1-1 0,0 0 0,0-2 0,0 0 0,0 0 0,0 0 0,-2 0 0,1 0 0,1 0 0,1 0 0,4 0 0,-4 0 0,3 0 0,-3 0 0,2 0 0,0 0 0,-1 0 0,-2 0 0,1 0 0,0 0 0,2-1 0,0-3 0,3-3 0,1-3 0,1-2 0,3-3 0,1 1 0,2-1 0,0 1 0,5-1 0,9-4 0,6-2 0,6-4 0,0 0 0,-5 2 0,0 0 0,-8 3 0,-5 2 0,-5 2 0,-3 1 0,0 3 0,0-1 0,0 2 0,0 1 0,-1 0 0,1 0 0,-1 2 0,-2 1 0,-2 0 0,-1 1 0,0-1 0,0 1 0,2-1 0,1-1 0,3-2 0,0-1 0,0 1 0,0 2 0,-1 2 0,-2 0 0,0 0 0,-2 0 0,-1 2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3"/>
    </inkml:context>
    <inkml:brush xml:id="br0">
      <inkml:brushProperty name="width" value="0.025" units="cm"/>
      <inkml:brushProperty name="height" value="0.025" units="cm"/>
      <inkml:brushProperty name="transparency" value="204"/>
    </inkml:brush>
  </inkml:definitions>
  <inkml:trace contextRef="#ctx0" brushRef="#br0">1248 689 24575,'-11'4'0,"-51"22"0,12 3 0,8-2 0,5-3 0,3-3 0,-4 2 0,0-2 0,-5 2 0,-4 0 0,-3 4 0,6 0 0,9-2 0,9-4 0,6-7 0,7-3 0,2-2 0,1-2 0,0 1 0,-2-1 0,0-1 0,3 2 0,-1-1 0,-1 0 0,1 0 0,0 0 0,1 2 0,0-1 0,0 0 0,-1-1 0,1-1 0,0 0 0,1 1 0,0 1 0,-2 1 0,0 0 0,-3-1 0,2 0 0,0 1 0,-1-1 0,-1 1 0,-1-1 0,2-1 0,0-1 0,0 1 0,-1 0 0,-1 0 0,-1-2 0,1 2 0,-1 0 0,2 1 0,1 1 0,1 2 0,-3-1 0,0 2 0,0-1 0,-2-1 0,2 1 0,0 1 0,1-1 0,4 1 0,0-1 0,-1-1 0,-1-2 0,-1 3 0,1 0 0,1 1 0,-1 2 0,2-2 0,-2 2 0,1-2 0,2-1 0,1 0 0,2-2 0,3-1 0,2-1 0,-3 0 0,1 1 0,-1 2 0,1 0 0,2 0 0,0-2 0,0-1 0,0 2 0,0-4 0,0 3 0,0-3 0,0 2 0,0 1 0,0-2 0,1 0 0,1-2 0,5 0 0,2 1 0,4-2 0,1-1 0,2-2 0,2 0 0,0 0 0,0 0 0,-2 1 0,-1 2 0,-1-1 0,1 0 0,0-1 0,-3-1 0,-2 0 0,-1 0 0,-3 1 0,2 1 0,-3 2 0,1 0 0,-2-1 0,0 2 0,-1 1 0,1 3 0,-1-1 0,3 0 0,0 1 0,1-2 0,-1 1 0,-3-1 0,1 0 0,-1 1 0,1-1 0,0-1 0,0 0 0,0-1 0,1 0 0,-1-2 0,0-1 0,1 2 0,-1-2 0,0 4 0,1-4 0,0 0 0,0-2 0,-1 0 0,1 1 0,0 1 0,0 0 0,0 0 0,0 1 0,1-1 0,0 0 0,1-1 0,-1-1 0,1 0 0,0 0 0,2 0 0,0 0 0,1 0 0,1 0 0,-1 0 0,-1 0 0,-1 0 0,-1 0 0,0-1 0,0-1 0,-1 0 0,0-2 0,1 0 0,0 1 0,0-2 0,-1 1 0,0-2 0,0-1 0,1 1 0,3 0 0,-2 0 0,1-2 0,1 1 0,0 0 0,0 0 0,2 0 0,-2 0 0,2-2 0,0 0 0,1-2 0,1 1 0,2 0 0,-1 0 0,0 1 0,0 0 0,-3 0 0,1 1 0,0 1 0,0-1 0,3 0 0,2-1 0,0 0 0,2-3 0,1 0 0,0 0 0,0 0 0,-2 3 0,-1 0 0,-1 0 0,-1 0 0,2 0 0,0 0 0,1 1 0,2-3 0,1-2 0,3 1 0,3-1 0,2 2 0,-2 2 0,-4 0 0,-3 1 0,0 0 0,-2-2 0,-1 1 0,-2 1 0,-1-1 0,-1 2 0,-1-1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4"/>
    </inkml:context>
    <inkml:brush xml:id="br0">
      <inkml:brushProperty name="width" value="0.025" units="cm"/>
      <inkml:brushProperty name="height" value="0.025" units="cm"/>
      <inkml:brushProperty name="transparency" value="204"/>
    </inkml:brush>
  </inkml:definitions>
  <inkml:trace contextRef="#ctx0" brushRef="#br0">561 504 24575,'-6'3'0,"-26"13"0,0 2 0,0 0 0,3 0 0,4-3 0,3-3 0,1 1 0,2-1 0,1 1 0,0-1 0,1-1 0,-2-1 0,4 0 0,-1-2 0,1 1 0,0 1 0,0-1 0,2 0 0,0 3 0,4 0 0,-1 0 0,-1 1 0,0 1 0,-2 0 0,0 2 0,2-2 0,-2-1 0,1-1 0,0 0 0,-1 0 0,4 0 0,0-1 0,3-1 0,0-1 0,1 0 0,2-1 0,1-1 0,2 0 0,0-1 0,0 1 0,1-3 0,2-1 0,3-2 0,5-1 0,2 0 0,3 0 0,2 0 0,1 0 0,0 0 0,-1 0 0,-3 0 0,0-2 0,1-3 0,-1-2 0,2 0 0,-1 1 0,-1 0 0,0 0 0,-2-1 0,-1 1 0,-2 0 0,-1 1 0,-2 0 0,2 1 0,-2-1 0,1-1 0,-2-1 0,2 0 0,-1 1 0,0 0 0,1-1 0,-1-1 0,1 0 0,1-1 0,1-1 0,0 0 0,0 1 0,-1 1 0,-2 1 0,1 0 0,2 0 0,1 1 0,0-1 0,3-1 0,-1 1 0,2-2 0,0 0 0,1 1 0,1-1 0,0 1 0,-1-1 0,0 2 0,-2 1 0,-1-1 0,0-1 0,-2-1 0,0 0 0,2 1 0,1 1 0,2 0 0,-4 3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5"/>
    </inkml:context>
    <inkml:brush xml:id="br0">
      <inkml:brushProperty name="width" value="0.025" units="cm"/>
      <inkml:brushProperty name="height" value="0.025" units="cm"/>
      <inkml:brushProperty name="transparency" value="204"/>
    </inkml:brush>
  </inkml:definitions>
  <inkml:trace contextRef="#ctx0" brushRef="#br0">700 1277 24575,'-6'5'0,"0"-1"0,-1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7"/>
    </inkml:context>
    <inkml:brush xml:id="br0">
      <inkml:brushProperty name="width" value="0.025" units="cm"/>
      <inkml:brushProperty name="height" value="0.025" units="cm"/>
      <inkml:brushProperty name="transparency" value="204"/>
    </inkml:brush>
  </inkml:definitions>
  <inkml:trace contextRef="#ctx0" brushRef="#br0">1260 711 24575,'-45'29'0,"-6"2"0,9-6 0,1-3 0,0-2 0,2-2 0,4-3 0,6-3 0,4-2 0,-1-3 0,-3-3 0,-5 1 0,-12 1 0,-11 5 0,-6 5 0,-2 2 0,9-1 0,12-4 0,10-2 0,4-1 0,3 0 0,-2 0 0,0 0 0,4 0 0,2 0 0,6 1 0,3-1 0,3 1 0,0-2 0,2 1 0,2-1 0,-1-1 0,0 1 0,-1 0 0,-2-1 0,0 0 0,0-2 0,1 1 0,-2 2 0,-6 1 0,-8 5 0,-4 1 0,2 0 0,8-1 0,8-3 0,5-2 0,4-1 0,1-2 0,2-1 0,0 0 0,0 1 0,0 2 0,0 1 0,0 2 0,0 0 0,0-2 0,0 0 0,0-1 0,2-1 0,4 0 0,5 2 0,4 1 0,0 0 0,1 1 0,1-1 0,1 0 0,0 2 0,-1-1 0,1 0 0,0-2 0,0 0 0,-3-1 0,-3 0 0,-1-1 0,1 1 0,0 0 0,4 0 0,2 2 0,1-1 0,-1-1 0,-2 1 0,-1-1 0,-2 0 0,0 0 0,0 0 0,-1 0 0,1-1 0,1 0 0,2-1 0,-3-1 0,3 0 0,-1 2 0,1 3 0,-1 1 0,1 0 0,0 0 0,0-2 0,0-2 0,-2-1 0,-1-1 0,-1 0 0,0 0 0,0 0 0,1 2 0,4 1 0,1-1 0,1 0 0,-1 0 0,0-1 0,0 0 0,2-2 0,1 0 0,0 1 0,0 2 0,0 0 0,0-2 0,0 0 0,4-2 0,3 2 0,5 1 0,0 0 0,-4 0 0,-5-2 0,-3 0 0,-2 1 0,-1-1 0,-3 1 0,1-2 0,2 0 0,1 2 0,1-1 0,1 2 0,-1-3 0,-2 1 0,0 0 0,0-1 0,-1 3 0,1-1 0,-1 2 0,2 0 0,2 1 0,0 1 0,-2-1 0,-1-1 0,-1 0 0,-2-1 0,2 1 0,-2 0 0,1-1 0,-3-2 0,-1 0 0,0 1 0,0 1 0,2 0 0,-1-1 0,2-2 0,0-1 0,1-1 0,-1-2 0,1 0 0,-1 0 0,0 0 0,0 0 0,-2 0 0,2 0 0,1 0 0,3-2 0,0-4 0,-1-3 0,-2-2 0,-2 0 0,1 3 0,-2 1 0,-1 2 0,0-1 0,-3-1 0,0-1 0,1-2 0,0 0 0,0 3 0,-1 0 0,2 1 0,-1 0 0,2-1 0,0 1 0,0-1 0,0 2 0,0 0 0,1 1 0,0-1 0,2 1 0,1-2 0,3-1 0,2 2 0,1-1 0,3 1 0,0 2 0,0-2 0,-2 1 0,-2 1 0,0 1 0,-3 2 0,-2 0 0,-1 0 0,-2 0 0,1 0 0,0 0 0,2 0 0,1-2 0,1 0 0,0-1 0,0-1 0,-3 1 0,0 0 0,0-1 0,-3 2 0,1-3 0,-1 1 0,1-1 0,1 1 0,1-1 0,2-1 0,2 0 0,2-2 0,0 2 0,-1-1 0,1-1 0,0 2 0,0 0 0,0 1 0,0 0 0,-2 0 0,-1 0 0,0 0 0,-3 3 0,-1-2 0,1 1 0,-3 0 0,0-1 0,-1 2 0,-3-2 0,0 0 0,0 1 0,-2-1 0,2 1 0,0-1 0,-1-2 0,4 2 0,-7 0 0,2 0 0,-4 1 0,1-1 0,1-1 0,0-1 0,2-4 0,-3 5 0,4-5 0,-5 8 0,0-6 0,0 4 0,0-3 0,3 1 0,-1-1 0,-1-1 0,0 0 0,-1 1 0,3 0 0,0-1 0,1-3 0,0 0 0,-1-2 0,1 0 0,1-1 0,-2 0 0,2 3 0,-2-2 0,-2 1 0,2-2 0,-3-1 0,3 0 0,0-1 0,-2 2 0,1-1 0,-1 0 0,2 1 0,0 1 0,-2-1 0,-1 1 0,-2-2 0,0 1 0,0 3 0,0 0 0,0 4 0,0 0 0,0-1 0,0-2 0,0-3 0,0-3 0,0-1 0,2-1 0,1 1 0,0 3 0,-1 1 0,-1-2 0,1-5 0,1-2 0,-1 3 0,0 3 0,-2 6 0,1 2 0,2 1 0,-1-2 0,2-1 0,-1-2 0,0-1 0,2 0 0,0-1 0,2-1 0,-1 0 0,-1-1 0,-1 1 0,1-1 0,3 0 0,2 1 0,-3-1 0,0 3 0,-3 1 0,0 0 0,0 3 0,1-1 0,-1 1 0,1 0 0,0 1 0,0-1 0,1 0 0,0-2 0,1-3 0,0-1 0,-1 1 0,0 3 0,0 1 0,-1 0 0,1-1 0,0-1 0,-1 1 0,-2 2 0,1 2 0,-2 0 0,3-1 0,1 1 0,-1 0 0,-1 2 0,-2 0 0,0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8"/>
    </inkml:context>
    <inkml:brush xml:id="br0">
      <inkml:brushProperty name="width" value="0.025" units="cm"/>
      <inkml:brushProperty name="height" value="0.025" units="cm"/>
      <inkml:brushProperty name="transparency" value="204"/>
    </inkml:brush>
  </inkml:definitions>
  <inkml:trace contextRef="#ctx0" brushRef="#br0">1198 415 24575,'-9'7'0,"-1"2"0,-2 0 0,-2 1 0,0 1 0,-1-1 0,0 1 0,1 1 0,1 1 0,-3 2 0,0-1 0,0-1 0,-2 1 0,0-2 0,0 1 0,1 1 0,1-1 0,-1-1 0,-2-1 0,1 1 0,-4 1 0,-3 3 0,-1 2 0,-5 0 0,2 1 0,2-1 0,4-3 0,3-2 0,2-2 0,-1-4 0,-2 0 0,-1-3 0,1 1 0,0 0 0,2 0 0,2 2 0,4-1 0,2 0 0,-1-2 0,1-1 0,-4-3 0,0 2 0,-1 1 0,1 1 0,-1 0 0,1 1 0,-1-1 0,-3-1 0,0 1 0,-2-2 0,0 1 0,1 1 0,1-2 0,2 1 0,2 1 0,0-1 0,0 1 0,-1-1 0,-2 1 0,1 0 0,-1 1 0,2 2 0,0-2 0,0 2 0,2-2 0,0 0 0,0 0 0,3 0 0,1 0 0,3 1 0,3 0 0,1 0 0,2 2 0,1-1 0,0 0 0,0 0 0,0 0 0,0 1 0,3 1 0,3 1 0,2 0 0,4-2 0,0-4 0,2 0 0,1-1 0,-1 0 0,-1 0 0,-1 1 0,0 0 0,1 1 0,1-2 0,0 1 0,-1-1 0,0-1 0,-1-1 0,0-1 0,0 2 0,1 0 0,-1 0 0,0 0 0,0-2 0,-1 0 0,1 0 0,-1 0 0,-1 1 0,1 1 0,0 1 0,-2 0 0,1 0 0,-1 2 0,-1-1 0,3 0 0,-2 0 0,3-2 0,-1 2 0,0-1 0,-1 1 0,1 0 0,-1-1 0,1 1 0,-1 0 0,-1 1 0,1 0 0,-1 1 0,-1-1 0,1 0 0,-1-1 0,1 0 0,1 2 0,0 1 0,1 1 0,0-1 0,1 0 0,0 0 0,0 1 0,0 1 0,2 1 0,-1-1 0,-3 0 0,1-1 0,-4-2 0,-1-1 0,0 0 0,-1 0 0,1 1 0,0-1 0,1 2 0,0-1 0,0 0 0,-1 1 0,0-1 0,-2 1 0,4-2 0,-4 0 0,3 0 0,-3-3 0,2-1 0,0 0 0,2-1 0,1 0 0,1 0 0,0 0 0,4 0 0,1 0 0,0 0 0,2 0 0,1 0 0,1 0 0,5 0 0,1 0 0,4 0 0,0 0 0,-3 0 0,-2 0 0,-3 0 0,0 0 0,0 0 0,0 0 0,-3-1 0,-2-1 0,-1-2 0,-2-3 0,3-2 0,-1 0 0,0-2 0,1 0 0,0 0 0,-1-2 0,1 1 0,-1 0 0,-1 1 0,-1 1 0,-1 3 0,2 0 0,1-1 0,1 2 0,-2 0 0,1 0 0,-1 0 0,1 1 0,3 0 0,1 0 0,0 3 0,-1-1 0,0 1 0,0-1 0,2 1 0,1-3 0,0 0 0,0 0 0,0 0 0,-1 1 0,-1 1 0,-3-1 0,-2 1 0,-1 0 0,-1 1 0,0 1 0,0 0 0,-1-1 0,1-1 0,1 0 0,-1 0 0,0 0 0,-2 2 0,0-1 0,-1-1 0,0 1 0,1-2 0,1 0 0,0-1 0,-1 0 0,-1 0 0,-1 1 0,0-2 0,0-1 0,0 1 0,-1-1 0,0 0 0,-1 0 0,1 0 0,0 2 0,2-4 0,1-1 0,-1-3 0,0 2 0,-1 0 0,0 1 0,0-1 0,-1-1 0,2-2 0,0-2 0,4-1 0,1-2 0,0 0 0,2 0 0,-3 0 0,-2 0 0,-1 0 0,-2 1 0,0 1 0,2 1 0,0 0 0,0-2 0,0-1 0,-1-1 0,1 3 0,0 3 0,0 0 0,-2 2 0,1-2 0,-1-3 0,1 0 0,2 0 0,-2 1 0,-1 0 0,2-1 0,0 1 0,1 0 0,-1 2 0,-2 1 0,1 1 0,3 0 0,-1 1 0,0-2 0,2 0 0,-2 0 0,-1 1 0,-2 1 0,-4 4 0,2-1 0,-4 4 0,1-1 0,-1 0 0,-2 2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09"/>
    </inkml:context>
    <inkml:brush xml:id="br0">
      <inkml:brushProperty name="width" value="0.025" units="cm"/>
      <inkml:brushProperty name="height" value="0.025" units="cm"/>
      <inkml:brushProperty name="transparency" value="204"/>
    </inkml:brush>
  </inkml:definitions>
  <inkml:trace contextRef="#ctx0" brushRef="#br0">1064 0 24575,'-15'0'0,"0"0"0</inkml:trace>
  <inkml:trace contextRef="#ctx0" brushRef="#br0" timeOffset="1">1010 2 24575,'-32'5'0,"-15"3"0,-9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2"/>
    </inkml:context>
    <inkml:brush xml:id="br0">
      <inkml:brushProperty name="width" value="0.025" units="cm"/>
      <inkml:brushProperty name="height" value="0.025" units="cm"/>
      <inkml:brushProperty name="transparency" value="204"/>
    </inkml:brush>
  </inkml:definitions>
  <inkml:trace contextRef="#ctx0" brushRef="#br0">576 542 24575,'8'-15'0,"1"2"0,-1 0 0,-2 1 0,-1-1 0,2 0 0,3 3 0,1 1 0,-1 1 0,-2-2 0,-1-1 0,0-2 0,0 0 0,1 3 0,0 1 0,4 0 0,1-4 0,0-2 0,-1 2 0,-1 0 0,1 3 0,0 0 0,0 0 0,-1 1 0,-1 0 0,-1 0 0,1 1 0,1 1 0,-1-1 0,1 1 0,-1 0 0,0 1 0,-3 1 0,-2 2 0,0-4 0,-1 4 0,2-4 0,-1 5 0,1 0 0,0 0 0,1-1 0,0 0 0,-1-2 0,1 2 0,0-2 0,0 0 0,1 0 0,0-1 0,1 1 0,1 2 0,-2-1 0,0 0 0,-2 0 0,1 0 0,2 0 0,1 0 0,1 0 0,-2 0 0,0 1 0,0-2 0,0 2 0,1 1 0,0 1 0,0 1 0,-2-1 0,-2-1 0,-2 0 0,-1 0 0,2 0 0,0 1 0,2-1 0,-1-1 0,-1-1 0,1 1 0,-2-1 0,1 1 0,2 0 0,1 1 0,-1 0 0,1 0 0,-1-1 0,2-2 0,1 3 0,-2-2 0,1 1 0,-3 0 0,0-1 0,2 1 0,0 1 0,-1-1 0,2 1 0,-1-1 0,0 0 0,2 3 0,-2-2 0,0 0 0,-2 0 0,1 0 0,-1 2 0,-1 0 0,2 0 0,-1 0 0,0 0 0,-1 0 0,-1 0 0,1 0 0,-1 0 0,-1 1 0,-1 3 0,-1 0 0,-1 1 0,1 0 0,1-1 0,0 1 0,1 0 0,1-2 0,-2 2 0,1 0 0,0 1 0,1 0 0,2 0 0,0-1 0,-1 1 0,-1-1 0,1 2 0,0-1 0,2-1 0,0-1 0,-1-1 0,0 0 0,1 1 0,-2 0 0,-2 0 0,1 0 0,-1 1 0,3-1 0,2 1 0,-1-1 0,0 0 0,-1 0 0,0 1 0,-1-1 0,1 0 0,1 0 0,-1-2 0,-1 2 0,1 0 0,1 0 0,1 0 0,0 0 0,-1 0 0,0 0 0,1 0 0,0 0 0,-2 1 0,2 0 0,0 1 0,0-2 0,1-1 0,-2 0 0,0 0 0,0 0 0,4 0 0,-5 1 0,5 1 0,-3 0 0,3 1 0,1 0 0,1 0 0,-2-2 0,-1-1 0,-2 1 0,0 1 0,2 0 0,-1 0 0,2 1 0,-1-1 0,-1-1 0,0 0 0,-1-1 0,-1 2 0,1 0 0,0 0 0,-1 0 0,1-1 0,-2 2 0,1 0 0,3 3 0,-4-4 0,5 1 0,-7-3 0,3 1 0,-1 2 0,1 2 0,0 1 0,1 0 0,1 1 0,1 1 0,1 0 0,-1 0 0,0-2 0,-2-1 0,0 0 0,-2 0 0,-1-1 0,1 1 0,2-1 0,-1 1 0,1 0 0,-3 1 0,1 1 0,-1 0 0,1 0 0,1-1 0,-1 1 0,2-3 0,-3 0 0,0-1 0,2-1 0,-1 3 0,-1-5 0,1 3 0,-1-1 0,1 0 0,0 1 0,0 0 0,4 0 0,-4-3 0,4 2 0,-5-1 0,3 1 0,0 0 0,2 0 0,-1-2 0,-1 1 0,0 0 0,1 0 0,-1 1 0,1-2 0,-1 0 0,0-1 0,1 1 0,1 0 0,0 0 0,0 1 0,0 0 0,0 1 0,1 0 0,1-1 0,1 0 0,0-2 0,3 3 0,1-2 0,2 1 0,-1 1 0,0-2 0,-1-1 0,-3-1 0,-3-1 0,0 3 0,1-1 0,0 2 0,1 0 0,-3-2 0,2 0 0,0-1 0,1 1 0,0 0 0,1 1 0,0 0 0,0-1 0,1 0 0,-1 0 0,-1 1 0,-1 0 0,2 0 0,-1 1 0,0-1 0,-3 2 0,-1-1 0,-2-1 0,0 0 0,0-1 0,0 0 0,1 0 0,0-1 0,0 1 0,0 0 0,-2 2 0,0 0 0,0 0 0,2 0 0,0-2 0,-1 2 0,0-1 0,-2 2 0,1 0 0,2 0 0,0 0 0,1-1 0,-1 1 0,-2 0 0,-1 1 0,-1 0 0,1-1 0,-2 1 0,2-2 0,-1 0 0,0 0 0,1-2 0,-3 1 0,1-1 0,-1 0 0,0 4 0,2-3 0,0 4 0,-1-3 0,0 0 0,0 1 0,0 1 0,-1 1 0,-2-1 0,2-2 0,0 2 0,1-3 0,1 3 0,-1-2 0,-1 1 0,0-1 0,-2 1 0,0 0 0,0-2 0,0 1 0,0 0 0,0 2 0,1-2 0,3 5 0,-2-6 0,0 5 0,-2-4 0,0 2 0,0 0 0,0-1 0,0 0 0,0-1 0,0 0 0,0 2 0,0-1 0,0 2 0,0-1 0,0-1 0,0 0 0,0 0 0,0-1 0,0 1 0,0-2 0,0 1 0,0-1 0,2 0 0,1 3 0,-1-3 0,0 3 0,-2-2 0,0-1 0,0 1 0,0 0 0,0-1 0,0 1 0,0 0 0,0 0 0,0 1 0,0 1 0,0 0 0,0-1 0,0 1 0,0-3 0,0 1 0,0 0 0,0 0 0,0 2 0,0-1 0,0 1 0,0 0 0,0 0 0,0 1 0,0 3 0,0-4 0,0 3 0,0-4 0,0 2 0,0-1 0,0 1 0,0 0 0,0 0 0,0 0 0,0-2 0,0 0 0,-2-3 0,0 0 0,-1 1 0,1 0 0,0 1 0,-1 1 0,0-2 0,0 1 0,0 0 0,1 0 0,-2 1 0,1 0 0,1 0 0,-2-1 0,1 0 0,0 1 0,0 0 0,1-1 0,-1 0 0,0 1 0,-1 0 0,1 1 0,-2-2 0,0 2 0,0 0 0,0 1 0,-3 3 0,5-4 0,-5 2 0,3-3 0,-1 3 0,0-2 0,-1 2 0,2-4 0,-1 0 0,-1 2 0,1 2 0,1 0 0,0-1 0,-2-1 0,-1 1 0,-2 2 0,1 1 0,-1 2 0,-1 0 0,-3 1 0,-2-1 0,-1 1 0,0-2 0,3 0 0,0-2 0,1-2 0,0-1 0,1 0 0,0 1 0,2-2 0,2 2 0,-1-2 0,0 0 0,-1 2 0,-3 0 0,-1 1 0,0 0 0,-1 0 0,0-1 0,-5 0 0,-5 1 0,-2 3 0,-5 5 0,-1 1 0,0 1 0,1-3 0,5-4 0,3-1 0,4-1 0,0-2 0,3-1 0,2-2 0,-2-1 0,-1 0 0,0 1 0,-3 0 0,1 1 0,-1 3 0,-2-2 0,2 1 0,1-2 0,-4-1 0,-2 1 0,-8 3 0,-3 0 0,0-1 0,3 0 0,5-1 0,5 0 0,5-2 0,-1 0 0,0 1 0,0 0 0,-2-3 0,-2 0 0,1-1 0,-5 2 0,-3 0 0,-6-1 0,-4 1 0,0-1 0,3 1 0,5-1 0,6-1 0,4-1 0,-1 0 0,-3 0 0,-3 0 0,-1 0 0,3 0 0,3 0 0,2 0 0,-1 0 0,0 0 0,1 0 0,-1 0 0,1 0 0,2 0 0,3 0 0,5 0 0,4 0 0,0 0 0,0 0 0,-2 0 0,-5 0 0,-1 0 0,-2 0 0,2 0 0,1 0 0,-1 0 0,2 0 0,0 0 0,1 0 0,3 0 0,0 0 0,0 0 0,-2 0 0,-1 0 0,1 0 0,0 0 0,-1 0 0,0 0 0,-2 0 0,-3 0 0,-1 0 0,-8 0 0,0-3 0,-3-1 0,-1-4 0,14 3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1"/>
    </inkml:context>
    <inkml:brush xml:id="br0">
      <inkml:brushProperty name="width" value="0.025" units="cm"/>
      <inkml:brushProperty name="height" value="0.025" units="cm"/>
      <inkml:brushProperty name="transparency" value="204"/>
    </inkml:brush>
  </inkml:definitions>
  <inkml:trace contextRef="#ctx0" brushRef="#br0">1802 159 24575,'-4'7'0,"-5"8"0,-2-1 0,2 0 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0,5 0 0,-2 0 0,9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3"/>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9"/>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0"/>
    </inkml:context>
    <inkml:brush xml:id="br0">
      <inkml:brushProperty name="width" value="0.025" units="cm"/>
      <inkml:brushProperty name="height" value="0.025" units="cm"/>
      <inkml:brushProperty name="transparency" value="204"/>
    </inkml:brush>
  </inkml:definitions>
  <inkml:trace contextRef="#ctx0" brushRef="#br0">600 0 24575,'-7'6'0,"0"1"0,-4 3 0,-2 2 0,0-2 0,-3 0 0,0 2 0,0 0 0,0 0 0,2 0 0,8-7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1"/>
    </inkml:context>
    <inkml:brush xml:id="br0">
      <inkml:brushProperty name="width" value="0.025" units="cm"/>
      <inkml:brushProperty name="height" value="0.025" units="cm"/>
      <inkml:brushProperty name="transparency" value="204"/>
    </inkml:brush>
  </inkml:definitions>
  <inkml:trace contextRef="#ctx0" brushRef="#br0">2044 707 24575,'-4'5'0,"-7"12"0,1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0 0,0 0 0,2 2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3"/>
    </inkml:context>
    <inkml:brush xml:id="br0">
      <inkml:brushProperty name="width" value="0.025" units="cm"/>
      <inkml:brushProperty name="height" value="0.025" units="cm"/>
      <inkml:brushProperty name="transparency" value="204"/>
    </inkml:brush>
  </inkml:definitions>
  <inkml:trace contextRef="#ctx0" brushRef="#br0">168 1 24575,'-6'0'0,"-3"0"0,-5 0 0,-1 0 0,-1 0 0,3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24"/>
    </inkml:context>
    <inkml:brush xml:id="br0">
      <inkml:brushProperty name="width" value="0.025" units="cm"/>
      <inkml:brushProperty name="height" value="0.025" units="cm"/>
      <inkml:brushProperty name="transparency" value="204"/>
    </inkml:brush>
  </inkml:definitions>
  <inkml:trace contextRef="#ctx0" brushRef="#br0">811 60 24575,'-18'10'0,"-11"9"0,4-1 0,1-2 0,3-2 0,0-1 0,2 0 0,0-2 0,4 1 0,1-1 0,1 0 0,1 1 0,1-2 0,1 0 0,0-2 0,2-1 0,0 0 0,-3 2 0,-1-1 0,-2 4 0,0-2 0,1 2 0,1 1 0,2-2 0,0 1 0,0-2 0,1-2 0,0 0 0,1 1 0,-2 1 0,-2 2 0,0 0 0,-2 1 0,0-1 0,1-1 0,-1 2 0,1-1 0,0-1 0,-1 0 0,2 0 0,0 1 0,1-1 0,1 1 0,-2-2 0,1 0 0,-1 2 0,-1-2 0,0 0 0,0 0 0,-2 0 0,2 1 0,0-1 0,2-1 0,-1 0 0,0 0 0,1 0 0,0-2 0,2 1 0,-1 1 0,-1 0 0,3 1 0,1-1 0,2-2 0,2 0 0,1-1 0,2 0 0,0-1 0,0 1 0,0 0 0,0 0 0,0-4 0</inkml:trace>
  <inkml:trace contextRef="#ctx0" brushRef="#br0" timeOffset="1">1117 83 24575,'-1'-1'0,"-9"-3"0,0-1 0,1 1 0,1 2 0,1 1 0,-1 1 0,1 0 0,-1 0 0,1 0 0,0 0 0,0 0 0,-1 0 0,0 0 0,-1 0 0,2 0 0,3 0 0,2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4"/>
    </inkml:context>
    <inkml:brush xml:id="br0">
      <inkml:brushProperty name="width" value="0.025" units="cm"/>
      <inkml:brushProperty name="height" value="0.025" units="cm"/>
      <inkml:brushProperty name="transparency" value="204"/>
    </inkml:brush>
  </inkml:definitions>
  <inkml:trace contextRef="#ctx0" brushRef="#br0">172 0 24575,'-5'0'0,"-2"0"0,-2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5"/>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7"/>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1"/>
    </inkml:context>
    <inkml:brush xml:id="br0">
      <inkml:brushProperty name="width" value="0.025" units="cm"/>
      <inkml:brushProperty name="height" value="0.025" units="cm"/>
      <inkml:brushProperty name="transparency" value="204"/>
    </inkml:brush>
  </inkml:definitions>
  <inkml:trace contextRef="#ctx0" brushRef="#br0">529 643 24575,'-8'3'0,"1"-1"0,0 0 0,1 0 0,1 1 0,-1 1 0,0-2 0,0 1 0,1 1 0,-1-1 0,0-1 0,0 0 0,0-1 0,1 3 0,1-3 0,-3 4 0,1-5 0,-3 0 0,1 0 0,-2 0 0,0 0 0,2 0 0,-1 0 0,0 0 0,1 2 0,0 0 0,0 0 0,1 1 0,-1-1 0,0 0 0,0 2 0,0-1 0,-2 0 0,-1 0 0,-2 0 0,2 0 0,-2 2 0,-1-1 0,-1 1 0,-1-1 0,1 1 0,0-2 0,0 0 0,1-1 0,1 0 0,3 0 0,0 1 0,2 1 0,-1-2 0,0 1 0,1 1 0,-1-2 0,0 0 0,0 1 0,1-1 0,0 1 0,0-1 0,2 0 0,2 0 0,0 1 0,2-2 0,0-1 0,0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3"/>
    </inkml:context>
    <inkml:brush xml:id="br0">
      <inkml:brushProperty name="width" value="0.025" units="cm"/>
      <inkml:brushProperty name="height" value="0.025" units="cm"/>
      <inkml:brushProperty name="transparency" value="204"/>
    </inkml:brush>
  </inkml:definitions>
  <inkml:trace contextRef="#ctx0" brushRef="#br0">413 333 24575,'1'-7'0,"3"1"0,1-3 0,2 2 0,1-2 0,0 2 0,1 1 0,-1 0 0,1-2 0,1-2 0,0 1 0,2 0 0,-2-1 0,-2 0 0,4-1 0,-1 0 0,1 0 0,-1 3 0,-1 1 0,-3-1 0,1 3 0,-1-3 0,0 2 0,1-1 0,0-1 0,1 2 0,-1 0 0,1-1 0,0-2 0,1 0 0,2 1 0,1 1 0,-1 2 0,-1 0 0,0 1 0,0-1 0,-1 0 0,1 0 0,0 0 0,-2 0 0,0 0 0,0 0 0,0-1 0,3 1 0,0 0 0,0 1 0,-1 1 0,0 0 0,1 1 0,1 1 0,-1 1 0,-1 0 0,-1 0 0,1 0 0,1 0 0,-1 0 0,0 0 0,-2 0 0,-2 0 0,0 2 0,-1 0 0,1 2 0,0 1 0,1-1 0,0 1 0,0-1 0,2 3 0,-1 0 0,0 0 0,-1-1 0,-1 0 0,0-1 0,0 3 0,-1-1 0,-1 1 0,1-1 0,1-1 0,0 1 0,1 1 0,-2 1 0,0 0 0,0-1 0,-1 0 0,1 1 0,-1 0 0,0-2 0,1 0 0,-1 0 0,2 0 0,-2 0 0,-1 2 0,1-2 0,-1 0 0,2 0 0,-1-3 0,0 0 0,0-1 0,-1 2 0,3 0 0,0 0 0,0 1 0,1-2 0,-1 1 0,0-1 0,1 0 0,0 1 0,0-1 0,0 0 0,1-1 0,2 2 0,1 0 0,3 2 0,1 1 0,-2 1 0,3 0 0,-1 0 0,-2-2 0,0-1 0,-4-1 0,-1-1 0,-1 3 0,1-1 0,0 0 0,2-1 0,1 0 0,-2 1 0,-1-1 0,2 1 0,0-1 0,1 2 0,3 0 0,-1 0 0,1 2 0,0-3 0,-2 0 0,2-1 0,-2-1 0,-1 0 0,1 1 0,-1 2 0,0 0 0,1 0 0,-1-3 0,-2 0 0,-2 0 0,0 1 0,-1 0 0,3-1 0,0 0 0,1 1 0,0 0 0,2 0 0,-1 0 0,-1 0 0,1-1 0,-2-1 0,1 1 0,-1 0 0,1 1 0,3 2 0,1-1 0,1 0 0,0 1 0,0 0 0,-2 1 0,-1-2 0,-4 0 0,0-2 0,0 1 0,-1 0 0,0 0 0,-2 0 0,0-1 0,1 1 0,-1-2 0,2 1 0,-1-1 0,-1 2 0,1-1 0,-2 2 0,1 0 0,-2 0 0,1 0 0,-1 1 0,-1 1 0,0-1 0,-2 2 0,1-3 0,1 1 0,0 1 0,-1-1 0,-2 1 0,0-1 0,0-1 0,0 0 0,0 1 0,0 0 0,0-1 0,0 1 0,0-1 0,0 0 0,0 1 0,0 0 0,0 1 0,0-1 0,0 0 0,0 0 0,0 1 0,0-1 0,0 2 0,0-2 0,0 0 0,0-2 0,-2 0 0,-3 1 0,-1 1 0,-3 0 0,2-1 0,1 0 0,-1-2 0,2 1 0,-2-1 0,-1 1 0,0 0 0,-1 0 0,1 1 0,0-1 0,0 1 0,0-1 0,1-2 0,0 0 0,-1 0 0,0 1 0,-1-1 0,-1 1 0,0 0 0,1 1 0,0-1 0,-1-1 0,1 1 0,-3-2 0,2 1 0,1 1 0,-1-2 0,1 1 0,-1 2 0,-1-2 0,2-1 0,0 2 0,0-1 0,-1 1 0,-1 1 0,1-1 0,0 1 0,0-1 0,1 2 0,-1-1 0,0 1 0,1-1 0,-1-1 0,-1 1 0,-1-1 0,-1 3 0,0 0 0,1-1 0,0 0 0,1-2 0,-4 0 0,-1 2 0,-2 1 0,-1 1 0,3-2 0,-1-1 0,2-2 0,-1 1 0,-1-1 0,-3 2 0,-1 0 0,1 0 0,2 0 0,1-2 0,0 1 0,3-2 0,0 0 0,-1 0 0,0-2 0,1 0 0,1 2 0,1 0 0,-2 1 0,-1-1 0,0-1 0,-1 2 0,0-1 0,-1 1 0,1 0 0,2-1 0,1 0 0,-1 0 0,0 0 0,-2 1 0,0 0 0,1 1 0,-2-1 0,2-1 0,-1 0 0,0 0 0,-1 0 0,0 0 0,-1 0 0,1 0 0,1 1 0,1 0 0,3-2 0,-1 1 0,1 1 0,-1 0 0,-2-1 0,0-2 0,-1 2 0,-1 0 0,1 1 0,-2-2 0,1-1 0,1 0 0,1 0 0,1 0 0,-1 1 0,0 2 0,0-1 0,1 0 0,-1-1 0,-3-1 0,-5 0 0,-5 0 0,-5 0 0,1 0 0,2 0 0,2 0 0,5 0 0,0 0 0,2 0 0,4 0 0,2 0 0,4 0 0,1 0 0,0 0 0,0 0 0,-2 0 0,-2 0 0,-1 0 0,-1 0 0,-1 0 0,-1-2 0,16 2 0</inkml:trace>
  <inkml:trace contextRef="#ctx0" brushRef="#br0" timeOffset="1">213 464 24575,'4'-6'0,"1"4"0,-1-3 0,1 1 0,1-1 0,0-4 0,0 3 0,1-4 0,-1 5 0,2-1 0,-1-1 0,1 2 0,-1-1 0,-1-1 0,1-1 0,1 0 0,2 2 0,0-1 0,0 1 0,-1-3 0,0-1 0,-1 0 0,0 1 0,-1 2 0,0-1 0,0 2 0,0-1 0,-2 1 0,-1 1 0,0-1 0,-1 0 0,-1 1 0,1 1 0,0-3 0,-1 4 0,2-5 0,-1 3 0,-1 0 0,0 2 0,-1-2 0,-1 3 0,0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918"/>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0"/>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1"/>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2"/>
    </inkml:context>
    <inkml:brush xml:id="br0">
      <inkml:brushProperty name="width" value="0.025" units="cm"/>
      <inkml:brushProperty name="height" value="0.025" units="cm"/>
      <inkml:brushProperty name="transparency" value="204"/>
    </inkml:brush>
  </inkml:definitions>
  <inkml:trace contextRef="#ctx0" brushRef="#br0">265 35 24575,'2'3'0,"4"0"0,4 3 0,3 1 0,1 1 0,1-1 0,-1 0 0,-1-2 0,-2 0 0,-1-2 0,-1-1 0,0 0 0,1 0 0,1 1 0,1 1 0,0 1 0,0-1 0,0 1 0,-1-3 0,-1 2 0,1-2 0,1 3 0,3-1 0,1 1 0,0 0 0,-1 0 0,-1-1 0,-1-1 0,-1 0 0,0-1 0,-2 0 0,0 0 0,0-1 0,-4-1 0,2 2 0,-4 1 0,2 0 0,0 1 0,1-2 0,0 1 0,0-1 0,-1 0 0,2 0 0,0-1 0,2-1 0,1 1 0,2 1 0,2 0 0,0 1 0,-1-2 0,1 1 0,-1 0 0,1 0 0,1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3"/>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4"/>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5"/>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6"/>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7"/>
    </inkml:context>
    <inkml:brush xml:id="br0">
      <inkml:brushProperty name="width" value="0.025" units="cm"/>
      <inkml:brushProperty name="height" value="0.025" units="cm"/>
      <inkml:brushProperty name="transparency" value="204"/>
    </inkml:brush>
  </inkml:definitions>
  <inkml:trace contextRef="#ctx0" brushRef="#br0">695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8"/>
    </inkml:context>
    <inkml:brush xml:id="br0">
      <inkml:brushProperty name="width" value="0.025" units="cm"/>
      <inkml:brushProperty name="height" value="0.025" units="cm"/>
      <inkml:brushProperty name="transparency" value="204"/>
    </inkml:brush>
  </inkml:definitions>
  <inkml:trace contextRef="#ctx0" brushRef="#br0">379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1 0,0-1 0,1 0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5"/>
    </inkml:context>
    <inkml:brush xml:id="br0">
      <inkml:brushProperty name="width" value="0.025" units="cm"/>
      <inkml:brushProperty name="height" value="0.025" units="cm"/>
      <inkml:brushProperty name="transparency" value="204"/>
    </inkml:brush>
  </inkml:definitions>
  <inkml:trace contextRef="#ctx0" brushRef="#br0">16 299 24575,'6'-4'0,"2"-3"0,4-4 0,4-3 0,4-1 0,2-4 0,1 1 0,1-3 0,-3 3 0,-3 2 0,-2 4 0,-3 3 0,-1 3 0,-2 1 0,-1 0 0,1 0 0,1-2 0,0-1 0,3-2 0,1 0 0,0 1 0,1 0 0,-3 1 0,1 0 0,-1 2 0,-2 1 0,0 0 0,1 1 0,-1 0 0,1-1 0,0 2 0,-1 0 0,-1 2 0,-2-1 0,1 0 0,-2-1 0,0 1 0,0 2 0,-1 0 0,1 0 0,0 0 0,1 0 0,1 0 0,2 0 0,1 0 0,1 0 0,1 0 0,0 0 0,0 0 0,1 1 0,-1 2 0,1 1 0,3 6 0,-8-5 0,6 4 0,-7-4 0,1 2 0,4 3 0,1-1 0,2 0 0,2 0 0,-1-1 0,0 0 0,-1 1 0,0 3 0,0 1 0,0-2 0,0-2 0,-3-3 0,-2-1 0,-3 1 0,-1-1 0,1-1 0,2-1 0,-1 0 0,1 1 0,0 0 0,0-1 0,0 1 0,1-1 0,0-1 0,0 1 0,2-2 0,-1 2 0,0-1 0,-1 3 0,-1-2 0,-2 0 0,-1-1 0,-2-2 0,-1 4 0,-3-1 0,1 3 0,0-4 0,-1 1 0,1-1 0,-2 2 0,1 0 0,0 0 0,1-1 0,-1 2 0,0 0 0,0 0 0,0 1 0,1 0 0,-3 0 0,0 1 0,0-1 0,0-1 0,0 0 0,0-1 0,0 1 0,0 1 0,0 1 0,0 0 0,-1 0 0,-2 1 0,-2-2 0,-3 0 0,-2-2 0,-2 1 0,0 0 0,0 0 0,-1 0 0,1-3 0,0-2 0,-1 2 0,-2 1 0,-2 0 0,1-1 0,1-2 0,4 0 0,0 0 0,1 0 0,-1 0 0,1 0 0,-2 0 0,1 0 0,1 0 0,1 0 0,2 0 0,-1 0 0,-3 0 0,-2 0 0,-1 2 0,-2 1 0,3 2 0,-1 0 0,1 1 0,-1 1 0,-2-2 0,0 1 0,-2 0 0,-2 1 0,-1 2 0,-3 0 0,1 1 0,-1 0 0,0-3 0,3 0 0,2-2 0,2 0 0,2-1 0,1-1 0,0 2 0,-4 0 0,0 0 0,-3 1 0,1-1 0,0-2 0,-2 3 0,2 0 0,0-1 0,3-2 0,-2 0 0,-1 0 0,0 2 0,-5 1 0,-3 0 0,1-1 0,3-1 0,4-3 0,6-1 0,3 0 0,1 0 0,2 0 0,-4 0 0,-3-1 0,-4-3 0,-4-4 0,4-1 0,6-2 0,6 3 0,6-1 0,1 1 0,0 1 0,0 2 0,0-1 0,0 0 0,0 0 0,0-2 0,0 1 0,0 0 0,2 1 0,1 0 0,4 2 0,1-4 0,-4 3 0,2-1 0,-4 1 0,3-2 0,0 0 0,1 0 0,-1 1 0,-1 1 0,-1 0 0,-3 1 0,1 0 0,2 1 0,-1 0 0,1 0 0,-3 0 0,0-1 0,0 0 0,0 0 0,0 0 0,0 0 0,0-1 0,0 0 0,0 1 0,0-1 0,0 0 0,0 0 0,0 0 0,0 0 0,0 2 0,0-1 0,0 0 0,0 0 0,0-1 0,1-1 0,1 1 0,0-1 0,1 0 0,0 0 0,0-2 0,0 2 0,2 2 0,-3 1 0,0 0 0,-1 1 0,-1 1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39"/>
    </inkml:context>
    <inkml:brush xml:id="br0">
      <inkml:brushProperty name="width" value="0.025" units="cm"/>
      <inkml:brushProperty name="height" value="0.025" units="cm"/>
      <inkml:brushProperty name="transparency" value="204"/>
    </inkml:brush>
  </inkml:definitions>
  <inkml:trace contextRef="#ctx0" brushRef="#br0">570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0"/>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1"/>
    </inkml:context>
    <inkml:brush xml:id="br0">
      <inkml:brushProperty name="width" value="0.025" units="cm"/>
      <inkml:brushProperty name="height" value="0.025" units="cm"/>
      <inkml:brushProperty name="transparency" value="204"/>
    </inkml:brush>
  </inkml:definitions>
  <inkml:trace contextRef="#ctx0" brushRef="#br0">390 307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211 427 24575,'4'-5'0,"0"3"0,0-2 0,0-1 0,2 1 0,-1-5 0,0 5 0,2-6 0,-2 5 0,2 0 0,0-1 0,-1 1 0,0 0 0,0-2 0,1 0 0,0-1 0,1 2 0,2 1 0,-2-1 0,1-3 0,-1 0 0,-2 0 0,2 1 0,-2 1 0,0 0 0,1 1 0,-1 0 0,-1 0 0,-2 1 0,0 0 0,0 0 0,-1 0 0,1 1 0,0-2 0,-2 3 0,3-4 0,-2 3 0,0-1 0,0 1 0,-1 1 0,-1 1 0,0-1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3"/>
    </inkml:context>
    <inkml:brush xml:id="br0">
      <inkml:brushProperty name="width" value="0.025" units="cm"/>
      <inkml:brushProperty name="height" value="0.025" units="cm"/>
      <inkml:brushProperty name="transparency" value="204"/>
    </inkml:brush>
  </inkml:definitions>
  <inkml:trace contextRef="#ctx0" brushRef="#br0">16 276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4"/>
    </inkml:context>
    <inkml:brush xml:id="br0">
      <inkml:brushProperty name="width" value="0.025" units="cm"/>
      <inkml:brushProperty name="height" value="0.025" units="cm"/>
      <inkml:brushProperty name="transparency" value="204"/>
    </inkml:brush>
  </inkml:definitions>
  <inkml:trace contextRef="#ctx0" brushRef="#br0">5279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0,0 0 0,-2 2 0,-2 1 0,1 0 0,1 1 0,2-2 0,1-1 0,0-2 0,0 0 0,-1 0 0,0 0 0,-2 1 0,-1 1 0,0-1 0,-1-1 0,1-1 0,2 0 0,-1 1 0,0 0 0,1 2 0,-1 0 0,0-1 0,2 0 0,-3-1 0,0 2 0,-2 1 0,0 0 0,2 1 0,1-2 0,0 1 0,-2-1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0,0 1 0,-2 1 0,1 0 0,-2 3 0,2-6 0,0 3 0,1-2 0,1 1 0,-3 0 0,3 1 0,-1-2 0,0 0 0,0 0 0,1-1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0,3-1 0,-2 1 0,1-1 0,1 0 0,0 1 0,0 0 0,0-2 0,-1 1 0,1-1 0,2 1 0,0 1 0,-2-2 0,0-1 0,-1-1 0,-1 0 0,0 0 0,1 0 0,-3 0 0,0 0 0,1 0 0,-1 0 0,3 0 0,-1 0 0,0 2 0,1 0 0,-2-1 0,1 3 0,1-2 0,-1 0 0,1 0 0,-1-2 0,1 2 0,-1 0 0,1 0 0,-2-1 0,1 1 0,0 0 0,-1 0 0,1 1 0,-2-1 0,2 0 0,-1-1 0,-1 0 0,-1 0 0,0 1 0,0 0 0,2 2 0,-2-1 0,1 2 0,0-1 0,-1 0 0,0 0 0,0-2 0,-1 0 0,1 0 0,0 0 0,2 2 0,-2-1 0,-1 1 0,0-1 0,-3-1 0,2 2 0,0-2 0,0 2 0,0 0 0,-1 0 0,-1 0 0,0 0 0,0 0 0,0-2 0,0 1 0,-1 0 0,1 1 0,-1 1 0,-1 0 0,-1 0 0,-1 0 0,0 1 0,0-2 0,-2-1 0,0 2 0,-1 0 0,0-1 0,0 1 0,-1 1 0,-2-1 0,0 2 0,-1-1 0,1 0 0,2 1 0,1-2 0,1 0 0,-1-1 0,1 0 0,1-1 0,1-1 0,1-1 0,-1-1 0,0 0 0,0 2 0,0 1 0,2 1 0,-2 1 0,3-3 0,0 1 0,0-1 0,2 0 0,-1 0 0,0-1 0,3 1 0,0 0 0,1 0 0,0 0 0,0-2 0,0 0 0,0 0 0,0 0 0,1 0 0,-1 0 0,1 0 0,-1 0 0,0 2 0,0 0 0,-1 1 0,1 1 0,-2-2 0,1 3 0,-2-1 0,0 1 0,0 0 0,-3 0 0,1 1 0,-4-2 0,1 1 0,-1 0 0,0-1 0,2 0 0,0-1 0,4 1 0,0 0 0,1 1 0,1-2 0,0 1 0,-1-2 0,2 0 0,-1 0 0,2 0 0,-2 0 0,1 1 0,0-2 0,0-1 0,0 2 0,0 0 0,0 0 0,0 1 0,0 0 0,0-1 0,-2 1 0,-1-1 0,-2 1 0,-1 1 0,1 2 0,-1-2 0,1 2 0,2 1 0,0-1 0,0 0 0,1 0 0,-1-2 0,2 0 0,1 1 0,1-2 0,2 3 0,-1-1 0,1 1 0,-1 1 0,0-1 0,0-1 0,2 0 0,1 0 0,1 1 0,-1 1 0,-1-1 0,-1 0 0,0-2 0,0 0 0,0 0 0,1 2 0,1-2 0,2 0 0,0 1 0,0-1 0,0 1 0,0 0 0,0 0 0,0 2 0,0 0 0,0 0 0,0 0 0,0 0 0,0 0 0,0 1 0,0 1 0,0-1 0,0 0 0,-2-1 0,-1 3 0,-1 0 0,-1 2 0,2-1 0,-1-1 0,0 1 0,1 1 0,-1 1 0,0 0 0,1 1 0,-2 2 0,0-2 0,0 2 0,-1-1 0,1-1 0,2 0 0,1-2 0,0-1 0,-1-2 0,0 0 0,1-1 0,2 1 0,0 0 0,-2 2 0,-1 0 0,0 1 0,1-1 0,2-1 0,0 0 0,0-1 0,0 2 0,0 0 0,0 0 0,0 1 0,0-2 0,0-1 0,0-1 0,0-1 0,0 0 0,0 2 0,0 0 0,0 1 0,0 0 0,0 1 0,0-1 0,0 1 0,0-1 0,0 1 0,0-1 0,0 0 0,0-1 0,0 0 0,0-1 0,0-1 0,0-1 0,0 1 0,0 0 0,0 0 0,0 2 0,0-2 0,0 0 0,0 0 0,0 0 0,0 1 0,0-1 0,0 0 0,0 1 0,0 1 0,0 0 0,0 2 0,0-1 0,0 0 0,0 1 0,0 0 0,0 0 0,0 1 0,0 1 0,0 2 0,2 1 0,1 2 0,-1 1 0,1-2 0,-3 0 0,0-1 0,0 0 0,0 2 0,0 1 0,2 0 0,1 0 0,-1 0 0,0 0 0,-2 0 0,0 0 0,0 0 0,0 0 0,0 0 0,0 0 0,0-1 0,1-1 0,1-1 0,1-2 0,-1-1 0,0 0 0,-2-1 0,0-1 0,0 0 0,0 1 0,0-1 0,0 1 0,0-1 0,0-1 0,0 1 0,0-1 0,0-1 0,0-1 0,0 0 0,0 0 0,0-1 0,0 0 0,0-1 0,0 0 0,0 0 0,0-1 0,0 0 0,0 1 0,0 1 0,0-1 0,0 0 0,0 0 0,0 1 0,0 1 0,0 0 0,0 0 0,0 0 0,-2 0 0,-1 1 0,1-1 0,0 0 0,2 1 0,0 1 0,0 2 0,-3 0 0,-1 3 0,-1 1 0,1-1 0,-1 1 0,1 0 0,2 2 0,-1 1 0,0 0 0,0 0 0,-2-1 0,0-1 0,3-3 0,-3-1 0,2-1 0,-2 0 0,0 0 0,0-1 0,0 2 0,0 0 0,-1 0 0,0 0 0,-1 3 0,0 1 0,-1 0 0,0-1 0,0 1 0,0 0 0,0 1 0,0 1 0,0 0 0,2-2 0,1 0 0,0-5 0</inkml:trace>
  <inkml:trace contextRef="#ctx0" brushRef="#br0" timeOffset="1">21 5846 24575,'-4'12'0,"4"-11"0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6"/>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47"/>
    </inkml:context>
    <inkml:brush xml:id="br0">
      <inkml:brushProperty name="width" value="0.025" units="cm"/>
      <inkml:brushProperty name="height" value="0.025" units="cm"/>
      <inkml:brushProperty name="transparency" value="204"/>
    </inkml:brush>
  </inkml:definitions>
  <inkml:trace contextRef="#ctx0" brushRef="#br0">2257 417 24575,'-14'10'0,"-5"0"0,3-2 0,-2-1 0,3 0 0,2-1 0,-2-1 0,1 1 0,-1-2 0,-1 1 0,3 1 0,-3 0 0,2 0 0,-2 1 0,-2-1 0,0 0 0,-2 0 0,-1 1 0,-1-1 0,-3 3 0,0 1 0,2-1 0,2 0 0,6-3 0,-1-1 0,0 0 0,0 0 0,0-1 0,1 1 0,0-2 0,2 0 0,-1 0 0,1 1 0,0 0 0,-1 0 0,-1 2 0,-1-1 0,-2 2 0,-5 2 0,-4 2 0,-2 4 0,0 1 0,6-4 0,2 0 0,6-3 0,2-1 0,3 1 0,2-2 0,0 0 0,0-1 0,-1 1 0,1 0 0,0 0 0,2 1 0,-2-1 0,0-1 0,0 0 0,-2 2 0,-1 0 0,0 3 0,0 1 0,-1-1 0,1 0 0,0-3 0,0 0 0,1 0 0,1-1 0,0 0 0,-1-1 0,2 1 0,0 0 0,0 2 0,1-1 0,-1-1 0,-2 0 0,1 0 0,-2 0 0,-3 2 0,0 1 0,-3 3 0,1 1 0,2-1 0,-1-1 0,2-2 0,-2 0 0,-1-1 0,-1 0 0,2 0 0,2 1 0,-2-1 0,1 1 0,-2 1 0,-1 1 0,1 0 0,1-1 0,2 0 0,0 0 0,2-1 0,0 0 0,-2-2 0,1-1 0,-2 1 0,0-1 0,-1 1 0,2 0 0,1 0 0,0-1 0,0 0 0,0 0 0,0 2 0,-2-1 0,1 2 0,0 1 0,-1 1 0,1 2 0,0-1 0,0-1 0,1-1 0,1 1 0,0 0 0,-1 0 0,1-2 0,0-1 0,0 2 0,0 0 0,1 0 0,-1 0 0,0-1 0,0 1 0,0 0 0,1-1 0,2-2 0,-2 0 0,1 0 0,0-1 0,1 1 0,-2-1 0,0 0 0,0 2 0,-1-1 0,0 2 0,0 0 0,0-1 0,0 0 0,1-2 0,1-1 0,0 2 0,1 0 0,1 0 0,0 1 0,1-1 0,-1 1 0,0 1 0,0 0 0,-1 0 0,-1-1 0,1 0 0,-2-1 0,2 1 0,0 0 0,2 0 0,0 0 0,0-1 0,-1-1 0,0 1 0,0 0 0,-1 0 0,1 1 0,0-1 0,0 1 0,0-1 0,-2 3 0,4-5 0,-1 2 0,4-3 0,-2 0 0,1 1 0,0 1 0,-2-1 0,0 1 0,-2 0 0,0 0 0,1 0 0,1 2 0,-1 0 0,1 0 0,-1 2 0,1-2 0,0 0 0,0-1 0,1 0 0,0-1 0,1 1 0,-1 1 0,2 0 0,-1 0 0,2-1 0,1 0 0,0 0 0,0-1 0,0 0 0,0-1 0,0 0 0,0 1 0,0 1 0,0 0 0,0 0 0,0 1 0,0 2 0,0 0 0,0 3 0,0-1 0,0 1 0,0 2 0,0-1 0,0 0 0,0 0 0,0-1 0,2 1 0,1-2 0,-1 0 0,1-1 0,-1-2 0,1 1 0,1-1 0,1 0 0,-3 1 0,3-1 0,0 1 0,3 0 0,0 0 0,0 0 0,0 0 0,0 0 0,3-3 0,1 0 0,-1-1 0,2-1 0,0 1 0,-2 0 0,0 1 0,0 0 0,0 0 0,0-1 0,-1-2 0,2-1 0,3 1 0,0-1 0,2 1 0,1 2 0,-1 1 0,-1 1 0,-2-1 0,-3-1 0,1-1 0,2 0 0,1 3 0,0 1 0,0-1 0,-1 0 0,1-1 0,1-1 0,-1 2 0,1 0 0,-2-2 0,-2-1 0,-1 0 0,-1 0 0,-1 1 0,1 0 0,0 0 0,1 0 0,1 1 0,0 2 0,-4-1 0,-1 0 0,-3-1 0,1 1 0,2-1 0,1 3 0,4 0 0,1 1 0,1 2 0,0 0 0,-2 0 0,0 0 0,1-2 0,0-3 0,4 1 0,1-1 0,3 3 0,0 3 0,5 0 0,5 2 0,8 2 0,8 0 0,1 1 0,-1-2 0,-8-3 0,-9-2 0,-6-5 0,-3-4 0,-3-2 0,-2-2 0,-1 0 0,-1 0 0,2 0 0,1 0 0,1 0 0,0 0 0,0 0 0,-4 0 0</inkml:trace>
  <inkml:trace contextRef="#ctx0" brushRef="#br0" timeOffset="1">1628 2938 24575,'12'-9'0</inkml:trace>
  <inkml:trace contextRef="#ctx0" brushRef="#br0" timeOffset="2">1667 2907 24575,'23'-19'0,"16"-11"0,-25 20 0</inkml:trace>
  <inkml:trace contextRef="#ctx0" brushRef="#br0" timeOffset="3">1750 2843 24575,'20'-14'0,"-13"10"0</inkml:trace>
  <inkml:trace contextRef="#ctx0" brushRef="#br0" timeOffset="4">1793 2813 24575,'12'-8'0,"23"-13"0,0-1 0,-2 1 0,2 0 0,-5 0 0,-21 15 0</inkml:trace>
  <inkml:trace contextRef="#ctx0" brushRef="#br0" timeOffset="5">1989 2688 24575,'11'-7'0,"13"-10"0,-3 3 0,-15 10 0</inkml:trace>
  <inkml:trace contextRef="#ctx0" brushRef="#br0" timeOffset="6">2082 2627 24575,'5'-3'0,"16"-9"0,0 1 0,6 0 0,5 0 0,-31 10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54"/>
    </inkml:context>
    <inkml:brush xml:id="br0">
      <inkml:brushProperty name="width" value="0.025" units="cm"/>
      <inkml:brushProperty name="height" value="0.025" units="cm"/>
      <inkml:brushProperty name="transparency" value="204"/>
    </inkml:brush>
  </inkml:definitions>
  <inkml:trace contextRef="#ctx0" brushRef="#br0">1772 530 24575,'-14'6'0,"-9"4"0,5-2 0,0-2 0,0 0 0,-2-1 0,-1 2 0,-1 0 0,1 3 0,0 1 0,0 0 0,2 1 0,1-1 0,0 0 0,-1 0 0,-2-1 0,-4 2 0,-5 1 0,-5 2 0,-2 1 0,4-3 0,6-1 0,8-3 0,3-2 0,4 0 0,1 1 0,-2 0 0,0 0 0,0-1 0,1-2 0,3 0 0,-2 0 0,0 0 0,-2 1 0,0 0 0,0 1 0,1 2 0,-2-1 0,1 0 0,0 1 0,-1-2 0,0 1 0,0 0 0,-1 1 0,-6 3 0,-5 4 0,-7 2 0,-4 4 0,4 3 0,5-1 0,6-1 0,7-5 0,1-6 0,2-3 0,-1 0 0,0-1 0,-1 3 0,-1 0 0,0 1 0,0 2 0,-1-2 0,3 2 0,-2 0 0,-2 0 0,-2 2 0,-5 2 0,-5 2 0,-2 4 0,-2 1 0,5-1 0,7-3 0,5-6 0,5-3 0,1-2 0,0-1 0,-2 1 0,1 0 0,1-2 0,1 0 0,1-2 0,0 0 0,0 0 0,0 2 0,2 0 0,-1-1 0,1 3 0,-3-3 0,-1 2 0,-2 0 0,-2 1 0,-2 2 0,-2 2 0,-1 1 0,0 0 0,3 0 0,2-2 0,2 1 0,5-6 0,1 2 0,3-4 0,1 1 0,-2 2 0,0-1 0,0-1 0,-3-1 0,0 1 0,0 2 0,-1 3 0,0 2 0,1-1 0,0-2 0,3-1 0,0 1 0,1 0 0,1 0 0,0 0 0,-1-1 0,0 0 0,-2-2 0,3 0 0,-1 1 0,2 0 0,1 2 0,0 0 0,0-1 0,0-2 0,0-1 0,0 0 0,0-1 0,0 1 0,0-1 0,0-1 0,0 1 0,0-2 0,0 1 0,0-1 0,0 1 0,2 0 0,4 1 0,5 0 0,2 2 0,1 1 0,-1 1 0,-5 2 0,0-1 0,0 0 0,0-1 0,2-1 0,0 0 0,-3-2 0,1 1 0,1-2 0,2 0 0,4 1 0,0-1 0,1 4 0,-3 0 0,1 1 0,-2-1 0,-2-3 0,2-1 0,1-1 0,1 0 0,1 0 0,0 0 0,-1 2 0,-4-2 0,0 1 0,-5-3 0,0 0 0,0 1 0,0-1 0,0 2 0,3-1 0,-3-2 0,5 2 0,-5 1 0,2 0 0,-1 1 0,-2 1 0,1-1 0,0 2 0,1-1 0,1-2 0,-1 2 0,1-1 0,0 2 0,1-1 0,0-1 0,-1 1 0,-1-1 0,0 1 0,1-1 0,0-1 0,1 1 0,-1 0 0,1-1 0,0-1 0,-1 1 0,3-1 0,-2 1 0,0 1 0,-2 0 0,-1-2 0,0 2 0,0-2 0,0 1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1 0,-2 0 0,-2 2 0,-1-1 0,0 0 0,0 1 0,2 0 0,1-2 0,3-2 0,0-1 0,0 1 0,0 2 0,-1 1 0,-2 1 0,0 0 0,-2 1 0,-1 0 0,1 0 0,-4 1 0,1 0 0,-4-1 0,1 1 0,1 0 0,-1 0 0,-9 4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55"/>
    </inkml:context>
    <inkml:brush xml:id="br0">
      <inkml:brushProperty name="width" value="0.025" units="cm"/>
      <inkml:brushProperty name="height" value="0.025" units="cm"/>
      <inkml:brushProperty name="transparency" value="204"/>
    </inkml:brush>
  </inkml:definitions>
  <inkml:trace contextRef="#ctx0" brushRef="#br0">1369 660 24575,'-23'1'0,"-27"7"0,-9 9 0,-3 10 0,12 2 0,8-2 0,5-3 0,3-3 0,-4 1 0,0 0 0,-5 1 0,-4 0 0,-3 4 0,6-1 0,9-1 0,9-4 0,6-6 0,7-4 0,2-2 0,1-2 0,0 1 0,-2-2 0,0 1 0,3 1 0,-1-2 0,-1 2 0,1-1 0,0 0 0,1 1 0,0 0 0,0 1 0,-1-3 0,1 1 0,0-1 0,1 1 0,0 1 0,-2 0 0,0 1 0,-3 0 0,2-1 0,0 0 0,-1 1 0,-1-1 0,-1 1 0,2-3 0,0 1 0,0-1 0,-1 1 0,-1 0 0,-1-1 0,1 0 0,-1 1 0,2 1 0,1 2 0,1 0 0,-3 1 0,0 1 0,0-1 0,-2-1 0,2 1 0,0 1 0,1-1 0,4 1 0,0-1 0,-1-2 0,-1 0 0,-1 2 0,1 0 0,1 1 0,-1 1 0,2 0 0,-2 0 0,1 0 0,2-2 0,1 0 0,2-2 0,3-1 0,2-1 0,-3 0 0,1 1 0,-1 1 0,1 1 0,2 1 0,0-3 0,0-1 0,0 2 0,0-4 0,0 3 0,0-3 0,0 2 0,0 1 0,0-2 0,1-1 0,1-1 0,5 1 0,2-1 0,4-1 0,1-1 0,2-1 0,2-1 0,0 0 0,0 0 0,-2 1 0,-1 1 0,-1 1 0,1-1 0,0-1 0,-3-1 0,-2 0 0,-1 0 0,-3 1 0,2 1 0,-3 1 0,1 1 0,-2 0 0,0 1 0,-1 1 0,1 2 0,-1 0 0,3 1 0,0 0 0,1-2 0,-1 1 0,-3-1 0,1 0 0,-1 1 0,1-1 0,0-1 0,0-1 0,0 1 0,1-2 0,-1 0 0,0-2 0,1 2 0,-1-2 0,0 4 0,1-4 0,0 0 0,0-2 0,-1 0 0,1 1 0,0 1 0,0 0 0,0 0 0,0 1 0,1-1 0,0-1 0,1 1 0,-1-2 0,1 0 0,0 0 0,2 0 0,0 0 0,1 0 0,1 0 0,-1 0 0,-1 0 0,-1 0 0,-1 0 0,0-1 0,0-1 0,-1 0 0,0-2 0,1 0 0,0 0 0,0 0 0,-1 0 0,0-3 0,0 1 0,1 0 0,3-1 0,-2 1 0,1-1 0,1 0 0,0-1 0,0 2 0,2-1 0,-2-1 0,2 0 0,0-2 0,1 0 0,1-1 0,2 1 0,-1 1 0,0 0 0,0 0 0,-3 0 0,1 1 0,0 0 0,0 1 0,3-2 0,2 1 0,0-2 0,2-1 0,1-1 0,0-1 0,0 2 0,-2 2 0,-1 0 0,-1-1 0,-1 1 0,2 1 0,0-1 0,1 1 0,2-4 0,1 0 0,3-1 0,3 0 0,2 3 0,-2 0 0,-4 2 0,-3 0 0,0 0 0,-2-2 0,-1 1 0,-2 0 0,-1 1 0,-1 0 0,2 0 0,0-1 0,0 1 0,-1 0 0,-2 0 0,2-1 0,-8 4 0</inkml:trace>
  <inkml:trace contextRef="#ctx0" brushRef="#br0" timeOffset="1">1370 663 24575,'-8'1'0,"-2"2"0,-2-1 0,0 1 0,1 0 0,-2-1 0,-1 2 0,1 2 0,3 0 0,5-2 0,3-1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57"/>
    </inkml:context>
    <inkml:brush xml:id="br0">
      <inkml:brushProperty name="width" value="0.025" units="cm"/>
      <inkml:brushProperty name="height" value="0.025" units="cm"/>
      <inkml:brushProperty name="transparency" value="204"/>
    </inkml:brush>
  </inkml:definitions>
  <inkml:trace contextRef="#ctx0" brushRef="#br0">739 405 24575,'-5'0'0,"-3"0"0,-6 0 0,-4 2 0,-6 3 0,-2 5 0,-3 3 0,-1 3 0,0 0 0,-2 1 0,0 1 0,0-1 0,3 1 0,4-3 0,3-2 0,1 0 0,2-1 0,1 0 0,0 1 0,1-3 0,-2 1 0,4-2 0,-1 0 0,1 0 0,0 0 0,0 0 0,2 1 0,0 1 0,4 1 0,-1 0 0,-1 2 0,0-1 0,-2 2 0,0 0 0,2-1 0,-2-1 0,1-1 0,0 1 0,-1-2 0,4 1 0,0 0 0,3-3 0,0 1 0,1-1 0,2-2 0,1 1 0,2-1 0,0-1 0,0 0 0,1-1 0,2-3 0,3 0 0,5-2 0,2 0 0,3 0 0,2 0 0,1 0 0,0 0 0,-1 0 0,-3 0 0,0-2 0,1-4 0,-1-1 0,2 0 0,-1 1 0,-1 1 0,0-1 0,-2-1 0,-1 0 0,-2 1 0,-1 1 0,-2 0 0,2 1 0,-2 0 0,1-3 0,-2 1 0,2-1 0,-1 1 0,0-1 0,1 0 0,-1-1 0,1 0 0,1 0 0,1-3 0,0 1 0,0 1 0,-1 1 0,-2 1 0,1 1 0,2-2 0,1 2 0,0-1 0,3 0 0,-1-1 0,2-1 0,0 1 0,1-1 0,1 1 0,0-1 0,-1 1 0,0 1 0,-2 0 0,-1 0 0,0 0 0,-2-2 0,0-1 0,2 2 0,1 1 0,2 1 0,2-1 0,-2-1 0,0-1 0,0-1 0,-6 2 0</inkml:trace>
  <inkml:trace contextRef="#ctx0" brushRef="#br0" timeOffset="1">790 320 24575,'-1'1'0,"-10"8"0,0 0 0,-1 0 0,1 0 0,1 0 0,0 1 0,1-1 0,1-1 0,0-1 0,2 0 0,0-2 0,-1 1 0,-1-2 0,0-1 0,-1 0 0,0 0 0,1 2 0,0 1 0,1 1 0,1-2 0,-1 1 0,4-4 0,-1-1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6"/>
    </inkml:context>
    <inkml:brush xml:id="br0">
      <inkml:brushProperty name="width" value="0.025" units="cm"/>
      <inkml:brushProperty name="height" value="0.025" units="cm"/>
      <inkml:brushProperty name="transparency" value="204"/>
    </inkml:brush>
  </inkml:definitions>
  <inkml:trace contextRef="#ctx0" brushRef="#br0">5896 0 24575,'-1'0'0,"-9"0"0,-1 0 0,-1 2 0,0 1 0,-3 2 0,1 0 0,2 0 0,2-2 0,1 0 0,-1 1 0,-2-1 0,-1-1 0,-1 2 0,-1-1 0,2-1 0,1 3 0,1 0 0,-3 3 0,-1 0 0,1-1 0,1-3 0,3-1 0,0 1 0,0-2 0,0 2 0,0 1 0,0 0 0,-3-1 0,-2 7 0,5-7 0,-2 6 0,4-6 0,-3 2 0,-3 1 0,0-1 0,1 0 0,1-1 0,-1 1 0,1 0 0,0 1 0,1-1 0,-1 0 0,-1 0 0,0-2 0,-1 1 0,1 1 0,-3-1 0,1 2 0,-1 1 0,0-2 0,1 2 0,-1-1 0,3 0 0,-1-1 0,0-3 0,-2 1 0,-1-1 0,-2 2 0,0 0 0,1 0 0,-2-1 0,0-1 0,-5 0 0,-7-1 0,-1 2 0,-3 3 0,0-1 0,2 1 0,2-1 0,7-2 0,4 0 0,1-1 0,2 2 0,-2-1 0,2 1 0,3 0 0,-1-1 0,3 1 0,1-1 0,0 0 0,4 0 0,0 0 0,-1 0 0,0 0 0,-1-1 0,0 1 0,2 0 0,0 0 0,-2 1 0,4-3 0,-3 0 0,3 3 0,0-4 0,-1 4 0,2-3 0,-2 0 0,1 2 0,-1 4 0,2-4 0,-1 5 0,3-4 0,-2 1 0,0 1 0,-2-1 0,-1 2 0,0 1 0,1-2 0,-2-1 0,0 0 0,-1 0 0,-1 1 0,2-1 0,2 1 0,-4-1 0,5-1 0,-4 0 0,5-1 0,-3 2 0,-1 0 0,-2 0 0,0 1 0,0 0 0,1-1 0,2 0 0,-1-1 0,1 0 0,1 2 0,-3-2 0,2 0 0,-3 1 0,-2 0 0,2 1 0,-1 0 0,4 1 0,-2-1 0,1 1 0,0-1 0,0-1 0,1 0 0,-2 0 0,0 0 0,-2 1 0,-1 2 0,0-1 0,0 2 0,0-1 0,2 0 0,0 1 0,1-2 0,0 0 0,0-1 0,-1 2 0,-1 1 0,0 0 0,2-1 0,0 1 0,1 1 0,-1 1 0,-1 0 0,1 0 0,1 1 0,-1-2 0,-1 0 0,2 2 0,-1 1 0,2 0 0,-1 1 0,-1-3 0,2-1 0,1-2 0,1 0 0,0 0 0,0-1 0,-2 3 0,-2 1 0,2 0 0,0 1 0,2-2 0,2-1 0,-1-3 0,1 0 0,-1 1 0,-1 0 0,-2 1 0,-2 0 0,1 0 0,0-1 0,0-1 0,2-1 0,-1 1 0,1 1 0,0 1 0,-1 1 0,0-1 0,2 0 0,-2-2 0,-1 3 0,-2 1 0,-1 0 0,3 1 0,1-2 0,1 1 0,-3-2 0,-2 1 0,0 0 0,-1-1 0,3 1 0,0-1 0,-3 2 0,7-4 0,-3 2 0,3-2 0,-3 3 0,-7 4 0,-1 0 0,2 0 0,2-3 0,2-1 0,-2-1 0,-1 3 0,-2 0 0,0 0 0,1 0 0,1-1 0,0 0 0,0 0 0,0 2 0,-1 0 0,0 0 0,1-2 0,-2 4 0,6-7 0,-4 5 0,4-4 0,-3 4 0,-4 2 0,1 1 0,1 0 0,4-4 0,2 0 0,-3-1 0,1 1 0,-2 0 0,3-3 0,0 1 0,2 1 0,-2 1 0,-1 3 0,5-9 0,-6 8 0,5-6 0,-1 2 0,-1 0 0,2-2 0,-2-1 0,2 1 0,-6 3 0,-3 1 0,0 0 0,-6 1 0,2 2 0,-1 3 0,-2 1 0,6-5 0,1-3 0,2-3 0,5 0 0,-3 0 0,4 1 0,-1-1 0,0 0 0,4-1 0,1-1 0,2-1 0,-1 0 0,1-1 0,-1 2 0,1 1 0,2 0 0,0-1 0,0-1 0,0 2 0,0 2 0,0 1 0,0 1 0,0 0 0,0 2 0,0 0 0,0 1 0,0-2 0,0 0 0,0-1 0,0-1 0,0 1 0,0 1 0,0 0 0,0-1 0,0 1 0,0-1 0,0-1 0,0 1 0,0-1 0,0 1 0,0-1 0,0-2 0,0 0 0,0-1 0,0-1 0,-2 1 0,0 0 0,-2 0 0,2 1 0,0 0 0,1 0 0,-2 1 0,1 0 0,-1 0 0,0 1 0,-1-1 0,0 1 0,-1 1 0,0 0 0,-1 2 0,2-5 0,-2 3 0,4-3 0,-1 2 0,-2 0 0,2 1 0,0-2 0,-1-1 0,2 1 0,-1-2 0,-1 0 0,0 1 0,1 0 0,-2 0 0,2 0 0,0-1 0,-2 0 0,2 1 0,0 1 0,0-2 0,0 0 0,0-1 0,0-1 0,-1 1 0,1 0 0,0 0 0,-1 1 0,2-1 0,-1 0 0,0-1 0,0 0 0,0 1 0,-2 1 0,1-1 0,1 0 0,-2-1 0,2 2 0,-3 1 0,1 1 0,-1-1 0,1-2 0,1 3 0,0-4 0,2 4 0,-2-4 0,0 1 0,0 1 0,-1-1 0,0 1 0,0-1 0,-1 1 0,3-1 0,0-1 0,-1 1 0,-1 0 0,0-2 0,-1 4 0,0-4 0,1 4 0,0-3 0,-2 1 0,0 1 0,0 1 0,-2 0 0,-1 2 0,-1-1 0,2 0 0,1-1 0,1-3 0,0 1 0,-1-1 0,1 1 0,0 1 0,0 1 0,1 1 0,0-1 0,-3-1 0,1 0 0,-1-1 0,0 1 0,2 1 0,1 1 0,0 0 0,-2 1 0,-2-1 0,-2-2 0,2 1 0,2 0 0,2 1 0,0 0 0,-2-1 0,0-3 0,0 0 0,2-2 0,0 3 0,2-4 0,-2 7 0,4-7 0,-2 4 0,1-3 0,-2 1 0,-3 0 0,2 1 0,-2 0 0,1 2 0,1-2 0,-1 0 0,2-1 0,2-1 0,-1 1 0,1 0 0,0 0 0,1-1 0,0 1 0,0-1 0,-1 0 0,1-1 0,1 2 0,1 0 0,-2-2 0,0-1 0,-2-1 0,0 0 0,0 0 0,0 0 0,-2 0 0,-1 0 0,1 0 0,0 0 0,2 0 0,0 0 0,0 2 0,-1 0 0,1 0 0,-1 2 0,1-2 0,0 0 0,0 0 0,0-1 0,1 1 0,-1 0 0,0 0 0,-1-1 0,0 1 0,1 1 0,-2-1 0,1 1 0,-1-1 0,1 0 0,0 0 0,-3-1 0,1 0 0,-1 1 0,1 0 0,1 2 0,-1 0 0,0 1 0,-1-1 0,1 0 0,-1 1 0,0-3 0,0 0 0,0 1 0,0-1 0,2 2 0,-2-1 0,0 1 0,-2 0 0,-1-2 0,0 2 0,1-1 0,0 1 0,0 0 0,-2 1 0,1-1 0,-1 0 0,-1 1 0,1-3 0,-1 1 0,0 0 0,0 2 0,0 0 0,-2 0 0,0 1 0,-2 0 0,1-1 0,-2 0 0,0-1 0,-2 1 0,1 0 0,-1 0 0,0 0 0,-2 2 0,-2-2 0,1 3 0,-1-1 0,1-1 0,1 1 0,2-1 0,0-1 0,1 0 0,-1-1 0,3-1 0,0-1 0,2-1 0,-2-1 0,0 0 0,1 3 0,-2-1 0,3 3 0,-1 0 0,2-2 0,2 0 0,-2-1 0,2 0 0,0 1 0,0-2 0,3 1 0,0 0 0,1 0 0,0 0 0,1-2 0,-1 0 0,0 0 0,0 0 0,1 0 0,0 0 0,0 0 0,-1 0 0,0 2 0,0 1 0,-1-1 0,1 3 0,-1-3 0,0 3 0,-2 0 0,-1 0 0,1 1 0,-3-1 0,0 2 0,-3-2 0,0 0 0,-1 0 0,0-1 0,2 1 0,1-1 0,3 0 0,1 0 0,1 1 0,1-1 0,0 0 0,0-2 0,0 0 0,1 0 0,0 0 0,0 1 0,0-1 0,0 0 0,0-2 0,0 2 0,0 0 0,0 0 0,1 2 0,-1-1 0,0 0 0,-2 0 0,-1-1 0,-2 1 0,-1 2 0,-1 1 0,2-2 0,-1 3 0,2 0 0,1-1 0,0 1 0,1 0 0,0-3 0,0 1 0,2-1 0,1 1 0,3 0 0,-1 1 0,0 1 0,0 0 0,-1-1 0,1 0 0,1 0 0,2-1 0,0 2 0,0 0 0,-1 0 0,-1-1 0,0-1 0,-1-1 0,0 1 0,2 0 0,1 0 0,2 0 0,0 0 0,0-1 0,0 1 0,0 1 0,0 0 0,0 1 0,0 1 0,0-1 0,0 0 0,0 1 0,0 0 0,0 1 0,0 0 0,0 0 0,0 0 0,-3-1 0,0 2 0,-1 2 0,-2 0 0,3 0 0,-2-1 0,1 1 0,1 1 0,-2 1 0,1 1 0,0 0 0,-2 2 0,1-2 0,-1 3 0,-1-3 0,2 1 0,2-1 0,0-2 0,1-1 0,-1-2 0,0-1 0,0 0 0,3 1 0,0 0 0,-2 2 0,-2 0 0,1 1 0,1-2 0,2 1 0,0-2 0,0 1 0,0 1 0,0-1 0,0 1 0,0 1 0,0-2 0,0-1 0,0-1 0,0-2 0,0 1 0,0 1 0,0 1 0,0 1 0,0 0 0,0 0 0,0 1 0,0-1 0,0 1 0,0-1 0,0 0 0,0 0 0,0 0 0,0-2 0,0 0 0,0-2 0,0 0 0,0 0 0,0 1 0,0 0 0,0 1 0,0-1 0,0 0 0,0-1 0,0 1 0,0 0 0,0 0 0,0 0 0,0 1 0,0 0 0,0 1 0,0 1 0,0 0 0,0 1 0,0 0 0,0-1 0,0 1 0,0 1 0,0 1 0,0 2 0,2 2 0,1 1 0,0 2 0,0-2 0,-3-1 0,0-1 0,0 1 0,0 2 0,0 0 0,2 1 0,1-1 0,0 1 0,0 0 0,-3-1 0,0 1 0,0 0 0,0-1 0,0 1 0,0-1 0,0 0 0,0-2 0,3 0 0,0-3 0,0-1 0,-1 1 0,-2-3 0,0 0 0,0 0 0,0 1 0,0-1 0,0 1 0,0-1 0,0-1 0,0 1 0,0-1 0,0-1 0,0-2 0,0 1 0,0 0 0,0-2 0,0 1 0,0-1 0,0-1 0,0 0 0,0-1 0,0 1 0,0 1 0,0 0 0,0 0 0,0-1 0,0 1 0,0 1 0,0 0 0,0 1 0,0 0 0,-1 0 0,-1-1 0,-1 1 0,0 0 0,2 0 0,1 1 0,0 1 0,-1 1 0,-2 2 0,-1 2 0,-2 1 0,1-1 0,0 2 0,1 0 0,1 1 0,0 1 0,0 1 0,-1-1 0,-1 1 0,0-3 0,1-3 0,-1 0 0,2-2 0,-3 0 0,1-1 0,-1 1 0,0 0 0,1 2 0,-2-2 0,1 2 0,-2 2 0,0 1 0,-2 1 0,2-1 0,0 0 0,-1 0 0,-1 2 0,1 1 0,0-1 0,2-1 0,2-1 0,-2-1 0,1 1 0,2-1 0,1 0 0,0-3 0,1-2 0,-1 0 0,2-6 0,1-2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59"/>
    </inkml:context>
    <inkml:brush xml:id="br0">
      <inkml:brushProperty name="width" value="0.025" units="cm"/>
      <inkml:brushProperty name="height" value="0.025" units="cm"/>
      <inkml:brushProperty name="transparency" value="204"/>
    </inkml:brush>
  </inkml:definitions>
  <inkml:trace contextRef="#ctx0" brushRef="#br0">1157 1071 24575,'-71'30'0,"6"-1"0,10-6 0,7-5 0,12-6 0,8-3 0,6-2 0,6-2 0,2 0 0,3 0 0,0 0 0,1 1 0,1-1 0,-1-1 0,3 0 0,-3 1 0,5-1 0,-4 2 0,5-2 0,-2 3 0,1-1 0,0 1 0,-1-2 0,0-1 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1"/>
    </inkml:context>
    <inkml:brush xml:id="br0">
      <inkml:brushProperty name="width" value="0.025" units="cm"/>
      <inkml:brushProperty name="height" value="0.025" units="cm"/>
      <inkml:brushProperty name="transparency" value="204"/>
    </inkml:brush>
  </inkml:definitions>
  <inkml:trace contextRef="#ctx0" brushRef="#br0">1524 547 24575,'-35'20'0,"-8"2"0,-8 7 0,-8 7 0,-4 3 0,5 0 0,7-8 0,9-6 0,1-3 0,0-2 0,2-2 0,4-3 0,6-4 0,4-1 0,-1-3 0,-3-2 0,-5-1 0,-12 2 0,-11 6 0,-6 4 0,-2 2 0,9-1 0,12-4 0,10-2 0,4-2 0,3 1 0,-2 0 0,0 1 0,4-1 0,2 0 0,6 0 0,3 1 0,3-1 0,0 0 0,2-1 0,2 0 0,-1 0 0,0 0 0,-1-1 0,-2 0 0,0 0 0,0-2 0,1 2 0,-2 1 0,-6 1 0,-8 4 0,-4 2 0,2 0 0,8 0 0,8-4 0,5-2 0,4-1 0,1-3 0,2 1 0,0-1 0,0 0 0,0 3 0,0 2 0,0 0 0,0 1 0,0-1 0,0-2 0,0 0 0,2-1 0,4 1 0,5 1 0,4 0 0,0 2 0,1-1 0,1 0 0,1 1 0,0 0 0,-1 0 0,1 0 0,0-1 0,0-2 0,-3 1 0,-3-2 0,-1 1 0,1-1 0,0 1 0,4 1 0,2 0 0,1 0 0,-1 0 0,-2-1 0,-1 1 0,-2-1 0,0 0 0,0-1 0,-1 1 0,1 0 0,1-1 0,2-2 0,-3 0 0,3 1 0,-1 1 0,1 3 0,-1 1 0,1 0 0,0 0 0,0-3 0,0-1 0,-2 0 0,-1-2 0,-1-1 0,0 1 0,0 1 0,1 1 0,4 1 0,1-1 0,1 0 0,-1 0 0,0-2 0,0 1 0,2-2 0,1 0 0,0 2 0,0 0 0,0 1 0,0-1 0,0-2 0,4 0 0,3 1 0,5 1 0,0-1 0,-4 2 0,-5-4 0,-3 2 0,-2 0 0,-1-2 0,-3 2 0,1-2 0,2 1 0,1 1 0,1-1 0,1 1 0,-1-1 0,-2 0 0,0-1 0,0 1 0,-1 1 0,1 0 0,-1 3 0,2-1 0,2 1 0,0 1 0,-2-1 0,-1-2 0,-1 1 0,-2 0 0,2 0 0,-2 0 0,1-2 0,-3 0 0,-1-1 0,0 1 0,0 1 0,2-1 0,-1 1 0,2-3 0,0-2 0,1 0 0,-1-2 0,1 0 0,-1 0 0,0 0 0,0 0 0,-2 0 0,2 0 0,1 0 0,3-2 0,0-4 0,-1-3 0,-2-2 0,-2 0 0,1 4 0,-2 0 0,-1 1 0,0 1 0,-3-3 0,0 0 0,1-2 0,0 1 0,0 1 0,-1 1 0,2 1 0,-1 0 0,2 0 0,0-1 0,0 1 0,0 1 0,0 0 0,1 1 0,0-1 0,2 0 0,1-1 0,3 0 0,2 0 0,1 1 0,3 0 0,0 1 0,0-1 0,-2 1 0,-2 2 0,0-1 0,-3 3 0,-2 0 0,-1 0 0,-2 0 0,1 0 0,0 0 0,2 0 0,1-1 0,1-1 0,0-1 0,0-1 0,-3 1 0,0 0 0,0-1 0,-3 1 0,1-1 0,-1-1 0,1 1 0,1 0 0,1-1 0,2-2 0,2 1 0,2-1 0,0 0 0,-1 0 0,1 0 0,0 0 0,0 1 0,0 1 0,0 0 0,-2 0 0,-1 0 0,0 1 0,-3 1 0,-1-1 0,1 2 0,-3-2 0,0 0 0,-1 2 0,-3-2 0,0 0 0,0 2 0,-2-2 0,2 0 0,0 0 0,-1-1 0,4 0 0,-7 1 0,2 0 0,-4 1 0,1 0 0,1-2 0,0-1 0,2-4 0,-3 5 0,4-5 0,-5 7 0,0-4 0,0 3 0,0-3 0,3 0 0,-1 0 0,-1-1 0,0 1 0,-1 0 0,3 0 0,0-2 0,1-1 0,0-1 0,-1-2 0,1-1 0,1 0 0,-2 1 0,2 1 0,-2 0 0,-2 0 0,2-2 0,-3-2 0,3 2 0,0-3 0,-2 3 0,1-1 0,-1 1 0,2 0 0,0 0 0,-2 1 0,-1-1 0,-2 0 0,0 0 0,0 2 0,0 2 0,0 3 0,0 0 0,0-2 0,0-1 0,0-3 0,0-2 0,0-2 0,2-2 0,1 3 0,0 2 0,-1 0 0,-1-1 0,1-5 0,1-1 0,-1 1 0,0 4 0,-2 6 0,1 2 0,2 1 0,-1-1 0,2-3 0,-1 0 0,0-2 0,2 0 0,0-2 0,2 1 0,-1-1 0,-1-1 0,-1 1 0,1-1 0,3-1 0,2 2 0,-3 0 0,0 1 0,-3 3 0,0-1 0,0 2 0,1 0 0,-1 1 0,1 1 0,0-1 0,0 1 0,1-1 0,0-3 0,1-2 0,0 0 0,-1-1 0,0 4 0,0 1 0,-1 0 0,1-1 0,0 0 0,-1 0 0,-2 2 0,1 2 0,-2-1 0,3 1 0,1 0 0,-1 0 0,-1 1 0,-2 2 0,0-2 0,0 2 0,0-1 0,0 2 0,-2 2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2"/>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3"/>
    </inkml:context>
    <inkml:brush xml:id="br0">
      <inkml:brushProperty name="width" value="0.025" units="cm"/>
      <inkml:brushProperty name="height" value="0.025" units="cm"/>
      <inkml:brushProperty name="transparency" value="204"/>
    </inkml:brush>
  </inkml:definitions>
  <inkml:trace contextRef="#ctx0" brushRef="#br0">1490 211 24575,'-30'15'0,"1"1"0,4-4 0,6-3 0,1-2 0,2-1 0,0 1 0,0-1 0,3 2 0,1-1 0,1 0 0,2 0 0,-1 1 0,1 1 0,1-1 0,-2 2 0,-1-2 0,0 1 0,1-2 0,1 0 0,0 1 0,-1 1 0,-2-1 0,-2 3 0,0 0 0,-1-2 0,0 3 0,1-1 0,1 2 0,-3 3 0,0-2 0,0-1 0,-2 0 0,0 0 0,0 0 0,1 1 0,1-2 0,-1 1 0,-2-2 0,1 1 0,-4 1 0,-3 2 0,-1 3 0,-5 0 0,2 1 0,2-1 0,4-2 0,3-4 0,2-1 0,-1-3 0,-2-2 0,-1-1 0,1-1 0,0 2 0,2-1 0,2 1 0,4 1 0,2-2 0,-1 0 0,1-3 0,-4-1 0,0 1 0,-1 0 0,1 3 0,-1-1 0,1 0 0,-1 1 0,-3-3 0,0 2 0,-2-1 0,0-1 0,1 2 0,1-1 0,2 0 0,2 0 0,0 0 0,0 1 0,-1 0 0,-2 0 0,1-1 0,-1 2 0,2 2 0,0-1 0,0 0 0,2 0 0,0-2 0,0 1 0,3 0 0,1 1 0,3-1 0,3 1 0,1 1 0,2 0 0,1 0 0,0 0 0,0 0 0,0 1 0,0 0 0,3 1 0,3 0 0,2 1 0,4-2 0,0-3 0,2-1 0,1-1 0,-1-1 0,-1 2 0,-1-1 0,0 2 0,1-1 0,1-1 0,0 2 0,-1-3 0,0 0 0,-1 0 0,0-2 0,0 1 0,1 1 0,-1 1 0,0-2 0,0-1 0,-1 0 0,1 0 0,-1 0 0,-1 2 0,1 0 0,0 0 0,-2 2 0,1-1 0,-1 1 0,-1 1 0,3-2 0,-2 1 0,3-1 0,-1 1 0,0-1 0,-1 1 0,1-1 0,-1 1 0,1-1 0,-1 2 0,-1 0 0,1 0 0,-1 1 0,-1-2 0,1 1 0,-1-1 0,1 1 0,1 1 0,0 0 0,1 2 0,0 0 0,1-2 0,0 1 0,0 2 0,0-1 0,2 2 0,-1 0 0,-3-2 0,1 0 0,-4-2 0,-1-1 0,0 0 0,-1 0 0,1 1 0,0 0 0,1 0 0,0 0 0,0 1 0,-1-1 0,0 0 0,-2 1 0,4-1 0,-4-1 0,3-1 0,-3-2 0,2 0 0,0-2 0,2 0 0,1 0 0,1 0 0,0 0 0,4 0 0,1 0 0,0 0 0,2 0 0,1 0 0,1 0 0,5 0 0,1 0 0,4 0 0,0 0 0,-3 0 0,-2 0 0,-3 0 0,0 0 0,0 0 0,0 0 0,-3 0 0,-2-2 0,-1-3 0,-2-2 0,3-2 0,-1 0 0,0-1 0,1-2 0,0 1 0,-1-2 0,1 1 0,-1 0 0,-1 1 0,-1 2 0,-1 1 0,2 1 0,1 0 0,1 0 0,-2 2 0,1-2 0,-1 2 0,1 0 0,3-1 0,1 2 0,0 1 0,-1 1 0,0-1 0,0 1 0,2-1 0,1-1 0,0-1 0,0 0 0,0-1 0,-1 2 0,-1 2 0,-3-2 0,-2 0 0,-1 1 0,-1 1 0,0 1 0,0 0 0,-1-1 0,1 0 0,1-2 0,-1 1 0,0 1 0,-2 1 0,0-2 0,-1 1 0,0-1 0,1-1 0,1 0 0,0 0 0,-1-2 0,-1 2 0,-1-1 0,0-1 0,0 0 0,0 0 0,-1-1 0,0-1 0,-1 2 0,1-1 0,0 1 0,2-2 0,1-3 0,-1-1 0,0 0 0,-1 2 0,0 0 0,0-2 0,-1 0 0,2-2 0,0-1 0,4-2 0,1-3 0,0 1 0,2 1 0,-3-1 0,-2 0 0,-1 0 0,-2 1 0,0 1 0,2 1 0,0-1 0,0-1 0,0-1 0,-1 0 0,1 2 0,0 2 0,0 2 0,-2 0 0,1-1 0,-1-2 0,1-1 0,2 0 0,-2 0 0,-1 1 0,2 0 0,0-1 0,1 2 0,-1 0 0,-2 2 0,1 1 0,3 1 0,-1 0 0,0-2 0,2-1 0,-2 1 0,-1 2 0,-2-1 0,-4 5 0,2-1 0,-4 4 0,1-1 0,-1 1 0,-2-1 0,0 1 0,0 0 0,0 1 0,-3 0 0,-2-2 0,-4-2 0,-3-2 0,0 0 0,1 2 0,1 1 0,3 2 0,1-1 0,0 0 0,1 0 0,-1-2 0,-1 1 0,0 0 0,0 2 0,1-1 0,0 1 0,5 3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4"/>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5"/>
    </inkml:context>
    <inkml:brush xml:id="br0">
      <inkml:brushProperty name="width" value="0.025" units="cm"/>
      <inkml:brushProperty name="height" value="0.025" units="cm"/>
      <inkml:brushProperty name="transparency" value="204"/>
    </inkml:brush>
  </inkml:definitions>
  <inkml:trace contextRef="#ctx0" brushRef="#br0">1856 0 24575,'0'6'0,"0"4"0,0 4 0,-3 2 0,-1 0 0,-3-2 0,-3 1 0,0-1 0,1 1 0,1 1 0,-1-1 0,0 0 0,-2-2 0,2 1 0,1 2 0,-1-1 0,1 1 0,-2-2 0,-1 0 0,-3-2 0,0-2 0,1 0 0,1 1 0,3 0 0,0-1 0,0-2 0,2 0 0,-1 0 0,0 0 0,0 1 0,-2 0 0,-2 1 0,1 1 0,-3-1 0,0-1 0,-1 0 0,-2-1 0,1-1 0,2-1 0,3 0 0,2 1 0,-1-1 0,-1-1 0,-2 1 0,1-2 0,2 2 0,0-2 0,0 1 0,-1-1 0,-2-1 0,-1 3 0,4-3 0,0 4 0,6-1 0,-4 0 0,-1 1 0,-5-2 0,-4 0 0,-1 2 0,-2 2 0,4 4 0,3-1 0,4 0 0,2-3 0,-2-2 0,0-1 0,0 1 0,0 0 0,1 2 0,-3-1 0,1 1 0,0-3 0,0 0 0,1 1 0,-1 0 0,-1 1 0,2 1 0,1-2 0,-3 0 0,0 0 0,-4 0 0,-2-1 0,-2 0 0,-1 0 0,0 3 0,1 1 0,-5 2 0,-1 0 0,1-1 0,0-1 0,4 1 0,0 1 0,-3 1 0,-2-1 0,1-1 0,2 1 0,5 0 0,4 1 0,1-1 0,0-3 0,0 0 0,-2-1 0,-2 0 0,-1-2 0,1 1 0,-1-1 0,3 1 0,-1 2 0,1-1 0,0 1 0,-1 2 0,1 1 0,1 1 0,2 1 0,1-1 0,4-1 0,0-1 0,0-1 0,1 0 0,-2-1 0,2 2 0,1-1 0,-1 0 0,1 1 0,-1-3 0,0 1 0,0 0 0,1-2 0,2 2 0,2 1 0,0 2 0,-1 1 0,-1 2 0,-2-2 0,2 0 0,1 0 0,-2 2 0,1 2 0,-2 0 0,0-1 0,2 1 0,1 2 0,2 5 0,0 3 0,0 2 0,-2 5 0,-4 0 0,-2 3 0,0-3 0,2-4 0,2-3 0,1-2 0,-1 1 0,-1-3 0,-1-1 0,-1 2 0,1-1 0,-1 0 0,-1-1 0,0-3 0,1 0 0,1 0 0,1-2 0,2-1 0,-1 0 0,0-1 0,1 0 0,-2-1 0,1-1 0,-1 0 0,0 1 0,1 0 0,0 2 0,2-2 0,-1 0 0,0 1 0</inkml:trace>
  <inkml:trace contextRef="#ctx0" brushRef="#br0" timeOffset="1">2591 645 24575,'-5'-6'0,"-8"-7"0,-2-3 0,2 1 0,0 2 0,0-1 0,2 3 0,-2 0 0,3 0 0,-2 4 0,0-1 0,0-2 0,0 1 0,2-2 0,1 3 0,3 1 0,1 2 0,-1 0 0,0-2 0,-1 0 0,-2-1 0,0 0 0,-1 0 0,1 0 0,2 0 0,1 0 0,1 1 0,-2 0 0,0-1 0,-1 0 0,-1 0 0,2 1 0,1 0 0,2 1 0,1-2 0,-2 0 0,-2-1 0,1 0 0,-1 1 0,3 0 0,-1 1 0,-2-2 0,-1-1 0,-1 3 0,3 1 0,2 1 0,2 2 0,0-1 0,0-2 0,-3 0 0,-2 0 0,2-1 0,-1 3 0,2 1 0,0 0 0,0-1 0,-1-1 0,-2 0 0,1-1 0,0 2 0,2 0 0,-3-1 0,4 2 0,-4-5 0,3 2 0,-1-3 0,-3 2 0,1 2 0,1-1 0,-1 2 0,1-1 0,1-1 0,-4 0 0,0-2 0,-3 2 0,3 1 0,0 4 0,3 1 0,-1-2 0,-3 0 0,5 0 0,-7-5 0,7 6 0,-4-3 0,5 4 0,-2 0 0,-1 0 0,0-2 0,-6-4 0,7 3 0,-6-3 0,7 6 0,-2 0 0,-1 0 0,-2 0 0,-3 0 0,5 0 0,-2 0 0,6 0 0,-2 0 0,0 0 0,1 0 0,-1 0 0,2 2 0,1 0 0,-1 0 0,2 0 0,0 0 0,-1 0 0,0 0 0,1 0 0,0 0 0,1 1 0,1 3 0,0 0 0,0 1 0,0 0 0,0-1 0,0 0 0,0 1 0,0-2 0,0 0 0,0 0 0,2 1 0,1-1 0,1 1 0,1 1 0,-3-1 0,1-2 0,-3-1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7"/>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4"/>
    </inkml:context>
    <inkml:brush xml:id="br0">
      <inkml:brushProperty name="width" value="0.025" units="cm"/>
      <inkml:brushProperty name="height" value="0.025" units="cm"/>
      <inkml:brushProperty name="transparency" value="204"/>
    </inkml:brush>
  </inkml:definitions>
  <inkml:trace contextRef="#ctx0" brushRef="#br0">3000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0,2-15 0</inkml:trace>
  <inkml:trace contextRef="#ctx0" brushRef="#br0" timeOffset="1">1032 2777 24575,'0'2'0,"-2"6"0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6"/>
    </inkml:context>
    <inkml:brush xml:id="br0">
      <inkml:brushProperty name="width" value="0.025" units="cm"/>
      <inkml:brushProperty name="height" value="0.025" units="cm"/>
      <inkml:brushProperty name="transparency" value="204"/>
    </inkml:brush>
  </inkml:definitions>
  <inkml:trace contextRef="#ctx0" brushRef="#br0">2172 445 24575,'-2'9'0,"-2"3"0,-3 5 0,-2 1 0,0-2 0,-1-1 0,2-1 0,0 0 0,2-1 0,1 0 0,1 1 0,-1 0 0,0 0 0,0 0 0,-4-2 0,-1 0 0,-2 0 0,0 3 0,1 1 0,1 1 0,1 0 0,0-3 0,1 0 0,1-1 0,0-1 0,1 0 0,0-1 0,-1-2 0,1 0 0,-1 0 0,0-1 0,-1 2 0,1-1 0,-2-1 0,-2 1 0,-1 1 0,0-1 0,0 0 0,2 0 0,0-1 0,0-1 0,0 2 0,-3 0 0,1 0 0,0 0 0,0 0 0,1-2 0,-1 1 0,-2 2 0,2 2 0,-2 0 0,2 1 0,0-2 0,0-1 0,0 1 0,-1-2 0,0 0 0,-2-1 0,0 1 0,1 1 0,-2 0 0,2 0 0,-1 0 0,0-1 0,0 0 0,-3-2 0,0-1 0,-3 1 0,0 1 0,0 2 0,0 0 0,0 0 0,0 0 0,0 0 0,0 2 0,-4 0 0,0 1 0,-1-2 0,2-1 0,3-1 0,-1 0 0,1-1 0,0-2 0,0 0 0,1 1 0,1 1 0,1-1 0,2-1 0,0-2 0,0 0 0,0 1 0,-2 0 0,-1 2 0,-2-2 0,1 2 0,2-1 0,0 1 0,0-1 0,-1 0 0,0 0 0,1 0 0,0 0 0,-1 0 0,-5 1 0,-2-1 0,-3 3 0,0 1 0,4-1 0,0 3 0,4 3 0,2 0 0,0 1 0,1-1 0,1-5 0,3 2 0,1-2 0,0 0 0,0 1 0,1-1 0,0-1 0,2 1 0,1 0 0,1 0 0,2-1 0,-1 0 0,-1 0 0,-2 0 0,3 0 0,0 0 0,1 0 0,1 0 0,0 1 0,1 0 0,-1 1 0,0 1 0,-2-2 0,2 1 0,-1-1 0,2 0 0,1 0 0,-1 1 0,1-1 0,-1 2 0,0 0 0,-1 0 0,0 2 0,1 0 0,1 0 0,1 2 0,-1-2 0,-1 0 0,0 0 0,2 0 0,0 2 0,-2 0 0,1 0 0,1 1 0,-1 0 0,3 1 0,-1 1 0,-1 0 0,-1 2 0,0 7 0,2 16 0,1 14 0,0 12 0,-3 3 0,-1-11 0,1-10 0,0-14 0,3-13 0,0-3 0,0-4 0,0-1 0,0-3 0,0-1 0,0-1 0,0-1 0,0 2 0,0 0 0,0 0 0,0 1 0,0-1 0,0 0 0,0-1 0,0-1 0,-1 0 0,-2-1 0,1-1 0,0 1 0,1-2 0,0 0 0,-2 3 0,0 0 0,1 0 0,1 1 0,1-1 0,0 0 0,-3 0 0,1 2 0,-2 0 0,0 2 0,1 1 0,3-11 0</inkml:trace>
  <inkml:trace contextRef="#ctx0" brushRef="#br0" timeOffset="1">3277 1163 24575,'-4'-4'0,"-5"-2"0,-2 0 0,-2 0 0,0 1 0,2-1 0,-1 1 0,1 0 0,0 0 0,0-1 0,2-1 0,-1 1 0,-2-1 0,-2 2 0,0 1 0,1 0 0,2 0 0,0 2 0,1-3 0,-2-1 0,1-1 0,0-1 0,1 3 0,1 0 0,-1 1 0,-1-2 0,0 0 0,2 0 0,1-2 0,0 0 0,0-1 0,-2-1 0,-1 0 0,-3 0 0,-3-2 0,1 0 0,0 2 0,3 1 0,3 3 0,1 1 0,2-1 0,-1 1 0,1-2 0,-1-2 0,2 1 0,-5-2 0,0 0 0,-2-1 0,0 0 0,2 1 0,1 1 0,0 1 0,0 1 0,-2 1 0,-1 0 0,0-1 0,-1-1 0,2 0 0,0 1 0,-1 2 0,2 0 0,0 3 0,3-2 0,0-1 0,-1 0 0,2-1 0,-2 1 0,1 1 0,-1-3 0,-1 1 0,-4-6 0,4 8 0,-2-5 0,6 7 0,-3-3 0,1-1 0,0 0 0,0 1 0,-2-2 0,-3 1 0,-1-2 0,-1 1 0,1 0 0,2 1 0,1-1 0,1 1 0,-1-1 0,1 0 0,-2-1 0,5 3 0,-1 0 0,3 3 0,-3-2 0,0 0 0,-1 0 0,1-2 0,2 0 0,2 1 0,0 1 0,2 0 0,-1 1 0,1 2 0,2-1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8"/>
    </inkml:context>
    <inkml:brush xml:id="br0">
      <inkml:brushProperty name="width" value="0.025" units="cm"/>
      <inkml:brushProperty name="height" value="0.025" units="cm"/>
      <inkml:brushProperty name="transparency" value="204"/>
    </inkml:brush>
  </inkml:definitions>
  <inkml:trace contextRef="#ctx0" brushRef="#br0">155 1 24575,'-5'0'0,"-4"0"0,-6 0 0,0 0 0,0 0 0,0 0 0,4 0 0,0 0 0,1 0 0,2 0 0,0 0 0,2 2 0,-1 0 0,2 2 0,0-1 0,0 0 0,2 0 0,1 0 0,2 1 0,0-1 0,0 2 0,0 0 0,0 0 0,0 1 0,0 1 0,0-1 0,2 2 0,3-1 0,0-1 0,0 0 0,-3-2 0,0 1 0,1 2 0,-1-1 0,1 0 0,-3-1 0,0-1 0,0 2 0,0 1 0,0 4 0,0 1 0,0 2 0,0 3 0,0-7 0,0 2 0,0-10 0,0-1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7"/>
    </inkml:context>
    <inkml:brush xml:id="br0">
      <inkml:brushProperty name="width" value="0.025" units="cm"/>
      <inkml:brushProperty name="height" value="0.025" units="cm"/>
      <inkml:brushProperty name="transparency" value="204"/>
    </inkml:brush>
  </inkml:definitions>
  <inkml:trace contextRef="#ctx0" brushRef="#br0">3141 217 24575,'-1'0'0,"-10"7"0,0-2 0,0 0 0,1 0 0,-1 0 0,0 1 0,2-1 0,-1-1 0,2 1 0,0-1 0,0 1 0,-2 0 0,-3 0 0,-1 2 0,-4-1 0,2 2 0,-2 1 0,-1 0 0,-2 1 0,-2 0 0,0-1 0,0-2 0,0-1 0,2-1 0,2 2 0,2-3 0,2 2 0,1-2 0,-2 1 0,1 0 0,-1-1 0,0-2 0,0 1 0,-1 0 0,1 2 0,-1-1 0,-3 0 0,2 1 0,-1-2 0,2 2 0,0-2 0,-3 1 0,-1 2 0,0 0 0,1 1 0,2-2 0,2-1 0,-1 0 0,1 1 0,2 1 0,0-1 0,2 2 0,0-1 0,0-1 0,0 2 0,0-1 0,-1 0 0,0 1 0,0-1 0,2-1 0,2-1 0,0 1 0,-1 0 0,0 2 0,-3 0 0,1 1 0,0-1 0,1-1 0,2 3 0,-1-1 0,1 2 0,0-1 0,0-1 0,-2-1 0,0 1 0,1-1 0,1-3 0,1 0 0,1 0 0,-1 0 0,1 3 0,-2-2 0,-1 2 0,-1 0 0,0-2 0,0 2 0,-2-2 0,-1 2 0,-2 2 0,1-1 0,0 2 0,-1 0 0,0-1 0,-2 3 0,1-1 0,-2 0 0,-2 2 0,0-1 0,0 0 0,3 0 0,1 1 0,3-3 0,0 0 0,2 0 0,1-2 0,0 3 0,2-3 0,1 1 0,-1 0 0,2-1 0,-2 1 0,2-2 0,1 1 0,0-1 0,1 0 0,-1 0 0,0 0 0,1-1 0,1 1 0,-1 0 0,0 0 0,0-1 0,0-1 0,1 0 0,-1 2 0,-1-1 0,1 3 0,-2 0 0,0-1 0,-2 1 0,0 0 0,1-1 0,0 1 0,1-1 0,-1-1 0,0 0 0,1 0 0,0-1 0,2 0 0,-2 0 0,1 2 0,-2-1 0,0 1 0,0-2 0,0 2 0,-1-1 0,-1 2 0,-2 2 0,0 1 0,-2 1 0,-1 2 0,-3 1 0,0-1 0,1 1 0,-1 0 0,2 0 0,1 1 0,2-2 0,0 0 0,1-2 0,-2 0 0,0-1 0,1-1 0,0 0 0,2-1 0,-1 2 0,1 1 0,-2-1 0,1 1 0,-1 0 0,-1 2 0,2 0 0,0-1 0,0-1 0,0-1 0,-3 0 0,2 2 0,0-1 0,3 1 0,0-3 0,-1 2 0,-1-1 0,0 0 0,-1 1 0,0-2 0,0 0 0,-1 1 0,-1 0 0,1 1 0,-1 1 0,3 0 0,-2-2 0,0 0 0,2-1 0,-2-1 0,2 2 0,-2 0 0,-1-1 0,0 0 0,0 0 0,2 0 0,0 2 0,0-2 0,1-2 0,0-1 0,2 0 0,1 2 0,-1 0 0,1 0 0,-3-1 0,0 0 0,0 0 0,1 1 0,3 0 0,1 0 0,-2 0 0,0 1 0,1 1 0,0-2 0,3 1 0,-1 1 0,1-2 0,1 1 0,-1-1 0,0-1 0,-1 0 0,1-1 0,1-1 0,1 1 0,0 1 0,0 0 0,1 0 0,-2 1 0,0-2 0,-1 0 0,2-1 0,1 1 0,1 2 0,1 0 0,-3 2 0,0-1 0,1 1 0,-2 1 0,1-1 0,-1-1 0,-2 0 0,2-1 0,-2 0 0,1 1 0,0 1 0,1 0 0,-2 0 0,-2 0 0,2-1 0,-2-2 0,4 0 0,-1 2 0,1-1 0,1 1 0,-1 0 0,0 0 0,1 1 0,0-1 0,0 2 0,-1-3 0,0 1 0,-1 2 0,2-1 0,0 0 0,-1-2 0,1-1 0,0 0 0,-2 1 0,2 0 0,0-1 0,-2 2 0,2 0 0,-1 1 0,0-1 0,-1-2 0,0 2 0,0-1 0,2 4 0,1 2 0,0-3 0,-3 1 0,-1-3 0,2-2 0,-5 4 0,1 1 0,-6 5 0,-1-1 0,7-3 0,1-4 0,4-2 0,-4-1 0,-6 3 0,4-4 0,-3 3 0,7-4 0,-3 1 0,1 1 0,-1 0 0,2 0 0,0 3 0,2-6 0,-2 2 0,4-3 0,-1 0 0,3 0 0,0-1 0,-2 1 0,0 0 0,-2-2 0,0 0 0,1-2 0,1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9"/>
    </inkml:context>
    <inkml:brush xml:id="br0">
      <inkml:brushProperty name="width" value="0.025" units="cm"/>
      <inkml:brushProperty name="height" value="0.025" units="cm"/>
      <inkml:brushProperty name="transparency" value="204"/>
    </inkml:brush>
  </inkml:definitions>
  <inkml:trace contextRef="#ctx0" brushRef="#br0">807 62 24575,'-14'9'0,"-15"10"0,4-2 0,1-1 0,3-1 0,0-2 0,2-1 0,0 0 0,4-1 0,1 1 0,1-1 0,1 1 0,1-2 0,1-1 0,0-1 0,2-1 0,0 1 0,-3 0 0,-1 1 0,-2 2 0,0 0 0,1 0 0,1 2 0,2-1 0,0-1 0,0-1 0,1-2 0,0 1 0,1-1 0,-2 2 0,-2 3 0,0-1 0,-2 0 0,0 1 0,1-2 0,-1 2 0,1-1 0,0-1 0,-1 0 0,2 0 0,0 1 0,1-1 0,1 0 0,-2-1 0,1 0 0,-1 3 0,-1-3 0,0 0 0,0 0 0,-2 0 0,2 1 0,0-1 0,2-1 0,-1 0 0,0 0 0,1-1 0,0 0 0,2-1 0,-1 2 0,-1 0 0,3 2 0,1-3 0,2 0 0,2-1 0,1-1 0,2 0 0,0-1 0,0 1 0,0 0 0,0-1 0,0-3 0</inkml:trace>
  <inkml:trace contextRef="#ctx0" brushRef="#br0" timeOffset="1">1117 84 24575,'-1'-1'0,"-9"-4"0,0 1 0,1 0 0,1 2 0,1 1 0,-1 1 0,1 0 0,-1 0 0,1 0 0,0 0 0,0 0 0,-1 0 0,0 0 0,-1 0 0,2 0 0,3 0 0,2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8"/>
    </inkml:context>
    <inkml:brush xml:id="br0">
      <inkml:brushProperty name="width" value="0.025" units="cm"/>
      <inkml:brushProperty name="height" value="0.025" units="cm"/>
      <inkml:brushProperty name="transparency" value="204"/>
    </inkml:brush>
  </inkml:definitions>
  <inkml:trace contextRef="#ctx0" brushRef="#br0">169 0 24575,'-6'0'0,"0"0"0,-4 0 0,0 0 0,1 0 0,0 0 0,5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69"/>
    </inkml:context>
    <inkml:brush xml:id="br0">
      <inkml:brushProperty name="width" value="0.025" units="cm"/>
      <inkml:brushProperty name="height" value="0.025" units="cm"/>
      <inkml:brushProperty name="transparency" value="204"/>
    </inkml:brush>
  </inkml:definitions>
  <inkml:trace contextRef="#ctx0" brushRef="#br0">1671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0,-4 1 0,4-4 0,0-2 0,5-1 0,0 0 0,-1 2 0,-1-1 0,1-1 0,4-2 0,4-1 0,4 0 0,-22 9 0</inkml:trace>
  <inkml:trace contextRef="#ctx0" brushRef="#br0" timeOffset="1">1687 472 24575,'-5'7'0,"0"-1"0,0-2 0,0 0 0,0 0 0,-1 0 0,0 1 0,1-1 0,1 1 0,0 0 0,1-3 0,1 0 0,1-2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1"/>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2"/>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73"/>
    </inkml:context>
    <inkml:brush xml:id="br0">
      <inkml:brushProperty name="width" value="0.025" units="cm"/>
      <inkml:brushProperty name="height" value="0.025" units="cm"/>
      <inkml:brushProperty name="transparency" value="204"/>
    </inkml:brush>
  </inkml:definitions>
  <inkml:trace contextRef="#ctx0" brushRef="#br0">0 0 24575,'0'0'0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4"/>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5"/>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6"/>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7"/>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28"/>
    </inkml:context>
    <inkml:brush xml:id="br0">
      <inkml:brushProperty name="width" value="0.025" units="cm"/>
      <inkml:brushProperty name="height" value="0.025" units="cm"/>
      <inkml:brushProperty name="transparency" value="204"/>
    </inkml:brush>
  </inkml:definitions>
  <inkml:trace contextRef="#ctx0" brushRef="#br0">2478 29 24575,'-12'6'0,"-7"2"0,2-2 0,2 2 0,-2-3 0,2 1 0,-3-1 0,1 0 0,2 1 0,-2 1 0,1 0 0,-2 0 0,-2 0 0,0-1 0,-3 1 0,0 0 0,-2-1 0,-2 4 0,-1 1 0,2-1 0,3 0 0,5-3 0,0-2 0,0 1 0,1-1 0,-1 0 0,1-1 0,0-1 0,3 2 0,-1-3 0,0 2 0,0 1 0,-1-1 0,0 3 0,-2-2 0,-2 3 0,-6 2 0,-4 2 0,-2 4 0,-1 1 0,8-4 0,2 1 0,5-4 0,4-2 0,2 1 0,3-1 0,1 0 0,-1-1 0,-1 0 0,0 0 0,2 2 0,1-1 0,-1-1 0,-1 0 0,-1 0 0,-1 1 0,-1 1 0,-1 3 0,1 0 0,-1 1 0,1-2 0,0-2 0,0 0 0,0 0 0,1-1 0,1-1 0,0 0 0,0 0 0,2 1 0,-1 1 0,1 0 0,-1-1 0,-2-1 0,0 1 0,-1-1 0,-3 3 0,-1 2 0,-3 1 0,1 3 0,2-2 0,0-1 0,2-2 0,-4-1 0,1 0 0,-2 0 0,2 0 0,2 0 0,-2 0 0,2 1 0,-3 1 0,-1 1 0,2 0 0,0 0 0,2-2 0,1 1 0,1-1 0,0-1 0,0 0 0,-1-2 0,-1-1 0,-2 2 0,1-1 0,2 1 0,0-1 0,1 0 0,-1 0 0,1 0 0,-1 1 0,-1 0 0,0 2 0,0 1 0,0 1 0,0 1 0,1 1 0,-1-2 0,2-1 0,0 1 0,1 0 0,-1-1 0,1 0 0,0-2 0,-1 1 0,1 1 0,0 0 0,1 0 0,-2-1 0,1 1 0,0 0 0,1-1 0,1-2 0,-1-1 0,2 1 0,-2-1 0,2 0 0,-2 0 0,0-1 0,-1 3 0,0-1 0,0 2 0,0 0 0,-1-1 0,2-1 0,-1-1 0,2-1 0,-1 1 0,3 1 0,0 0 0,1 0 0,0 0 0,-1 1 0,0 0 0,0 1 0,-1 0 0,-1-1 0,1 0 0,-1-1 0,0 0 0,2 1 0,0 0 0,2-1 0,-1 0 0,-1-1 0,1 1 0,-2-1 0,0 1 0,2 0 0,-1 0 0,0 1 0,0-1 0,-2 3 0,5-5 0,-2 2 0,4-5 0,-1 2 0,1 1 0,-1 0 0,-1 0 0,-1 0 0,-2 1 0,0-1 0,2 1 0,0 2 0,0-1 0,0 2 0,-1 0 0,1-1 0,1 0 0,0-1 0,1-1 0,-1-1 0,2 2 0,-2 1 0,2 0 0,1 0 0,0-1 0,2-1 0,0 1 0,0-1 0,0-1 0,0 0 0,0-1 0,0 2 0,0 0 0,0 1 0,0-1 0,0 2 0,0 2 0,0 0 0,0 3 0,0 0 0,0 0 0,0 3 0,0-3 0,0 2 0,0-1 0,0 0 0,2-1 0,1 0 0,1-1 0,-2-1 0,0-2 0,1 1 0,2-1 0,1-1 0,-3 3 0,2-2 0,1 1 0,2-1 0,1 1 0,0 0 0,0 0 0,1 0 0,1-3 0,2-1 0,1 0 0,0-2 0,0 2 0,-2 0 0,1 0 0,-1 1 0,0 0 0,1-2 0,-2-1 0,3-2 0,2 1 0,1 0 0,2 0 0,1 2 0,-1 3 0,-1-1 0,-2 0 0,-4-1 0,1-2 0,3 1 0,0 2 0,1 2 0,0-1 0,-2 0 0,2-2 0,1 0 0,-1 2 0,1-1 0,-3-1 0,0-1 0,-4-1 0,0 1 0,0 1 0,0-1 0,0 0 0,1 2 0,2-1 0,-2 3 0,-2-1 0,-2-1 0,-3 0 0,0 0 0,2 0 0,2 3 0,5 1 0,1 0 0,0 1 0,1 1 0,-3 1 0,1-1 0,0-2 0,1-3 0,4 1 0,1-1 0,3 3 0,1 3 0,5 0 0,5 3 0,10 1 0,9 1 0,0 1 0,0-2 0,-10-4 0,-10-3 0,-5-4 0,-5-4 0,-3-3 0,-2-2 0,-2 0 0,1 0 0,0 0 0,2 0 0,1 0 0,0 0 0,0 0 0,-4 0 0</inkml:trace>
  <inkml:trace contextRef="#ctx0" brushRef="#br0" timeOffset="1">1862 2708 24575,'25'-21'0,"19"-11"0,-29 22 0</inkml:trace>
  <inkml:trace contextRef="#ctx0" brushRef="#br0" timeOffset="2">1954 2639 24575,'23'-15'0,"-16"10"0</inkml:trace>
  <inkml:trace contextRef="#ctx0" brushRef="#br0" timeOffset="3">2003 2607 24575,'13'-10'0,"26"-13"0,0 0 0,-2 0 0,2 0 0,-5 1 0,-24 15 0</inkml:trace>
  <inkml:trace contextRef="#ctx0" brushRef="#br0" timeOffset="4">2222 2471 24575,'12'-8'0,"15"-10"0,-3 2 0,-21 14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8"/>
    </inkml:context>
    <inkml:brush xml:id="br0">
      <inkml:brushProperty name="width" value="0.025" units="cm"/>
      <inkml:brushProperty name="height" value="0.025" units="cm"/>
      <inkml:brushProperty name="transparency" value="204"/>
    </inkml:brush>
  </inkml:definitions>
  <inkml:trace contextRef="#ctx0" brushRef="#br0">3320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0,-2 2 0,2-2 0,-2 2 0,3-3 0,-1 1 0,-3 2 0,3-1 0,-3 1 0,4-3 0,-1 0 0,-3 4 0,4-3 0,-3 3 0,4-2 0,-2 0 0,0 0 0,0 1 0,-1-1 0,-1 0 0,1 0 0,-1-2 0,2 2 0,-1 0 0,0 1 0,0 0 0,-1-1 0,2 1 0,0 1 0,-2-1 0,3 0 0,-3 1 0,2-1 0,0 1 0,-1 0 0,0 0 0,0 0 0,2 0 0,-1 2 0,-3 0 0,3-2 0,-3 1 0,4-2 0,-1 1 0,0 1 0,0 0 0,-2 1 0,0-2 0,-1 1 0,0-1 0,3 0 0,0 1 0,0-1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0,-8 1 0,-8-2 0,1-1 0,2 0 0,6-1 0,6 0 0,5 1 0,4-1 0,0 1 0,0-1 0,0-1 0,1-1 0,2 0 0,0 0 0,2 0 0,1 0 0,2 0 0,2 0 0,2 0 0,-1 0 0,-1 0 0,-1 0 0,1 0 0,0 0 0,3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9"/>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0"/>
    </inkml:context>
    <inkml:brush xml:id="br0">
      <inkml:brushProperty name="width" value="0.025" units="cm"/>
      <inkml:brushProperty name="height" value="0.025" units="cm"/>
      <inkml:brushProperty name="transparency" value="204"/>
    </inkml:brush>
  </inkml:definitions>
  <inkml:trace contextRef="#ctx0" brushRef="#br0">5641 73 24575,'-7'5'0,"0"-1"0,-1-1 0,1 0 0,-1 1 0,-1 2 0,0-1 0,-1 1 0,1-2 0,2-3 0,0 0 0,1-1 0,1 2 0,-3 3 0,2-2 0,-1 2 0,3-3 0,1 0 0,1 1 0,-2 1 0,1-2 0,-1-1 0,-1 0 0,1 1 0,0 0 0,-1 3 0,1-3 0,-2 1 0,2-2 0,-1 1 0,2 0 0,-1 0 0,0-1 0,-1 0 0,1 1 0,0 0 0,0 2 0,-2 1 0,-1 1 0,-3 1 0,4-3 0,-1 0 0,4-2 0,-3 1 0,-1 1 0,1 0 0,0 0 0,2 0 0,-1 0 0,-3 1 0,1 1 0,-2-1 0,2 0 0,1-1 0,0-1 0,-1 0 0,1 1 0,0-1 0,2 2 0,0-1 0,-1 1 0,0-1 0,0-2 0,0 0 0,2 0 0,-1 0 0,0-1 0,-1 1 0,0 0 0,0 0 0,-1 1 0,0 0 0,-1 1 0,0 0 0,0-1 0,2 0 0,1-1 0,0 0 0,-2-1 0,1 1 0,-3 1 0,3-2 0,-3 3 0,4 0 0,-1 0 0,1 0 0,-1-1 0,0 0 0,0-1 0,0 0 0,0 0 0,0 0 0,1 1 0,-4 1 0,5-2 0,-6 3 0,7-2 0,-6 1 0,4-2 0,-1 2 0,0-1 0,-1 1 0,0 0 0,0-1 0,-2 0 0,1-1 0,-1 2 0,-1 0 0,1 0 0,0 0 0,0 1 0,0-1 0,0 1 0,2-1 0,1-1 0,-2 1 0,0 0 0,-2 1 0,-1-1 0,1-1 0,1 1 0,0 0 0,1 0 0,0 0 0,-1 0 0,0 0 0,-1 0 0,1 0 0,0 0 0,0-1 0,2 0 0,-3 1 0,4 0 0,-3 0 0,3-2 0,-1 0 0,1 0 0,-1 1 0,1-1 0,-1 2 0,0-2 0,0 0 0,0-1 0,1 1 0,-1 0 0,-1 0 0,0 2 0,-1-2 0,2 0 0,-1-1 0,1 0 0,0 1 0,-2 0 0,0 0 0,-2-1 0,0 1 0,0 1 0,-1-1 0,0 0 0,1-1 0,0 2 0,0-1 0,-2-1 0,-2 2 0,0-1 0,-1 1 0,0-1 0,3-2 0,-1 3 0,1-1 0,2 0 0,-1 0 0,0 0 0,-1 0 0,0 0 0,1-1 0,-3-1 0,2 2 0,0 0 0,0 0 0,2 0 0,-2-2 0,1 0 0,1 2 0,0 0 0,1 1 0,-1-1 0,0-2 0,1 0 0,0 0 0,0 0 0,0 1 0,0 1 0,0 1 0,0-2 0,0-1 0,0 0 0,1 1 0,0 1 0,0 0 0,0 0 0,-4-1 0,4-1 0,-3 2 0,4 0 0,-1 0 0,1 0 0,0-1 0,0 0 0,1 1 0,0 0 0,-1-1 0,0-1 0,0 1 0,0 1 0,0 0 0,-1 0 0,1-1 0,1 1 0,1 0 0,0 0 0,0-1 0,0-1 0,-5 0 0,4 1 0,-3 1 0,4 0 0,1 1 0,-3 0 0,3-2 0,-2 5 0,3-5 0,-1 4 0,1-3 0,0 0 0,-2 1 0,1 0 0,-1-1 0,1 0 0,2 0 0,-1 0 0,0 4 0,0-4 0,-1 3 0,1-3 0,-1 0 0,0 0 0,0 0 0,1 0 0,1 2 0,-3 0 0,3-1 0,-5 3 0,3-5 0,-1 5 0,1-4 0,-1 0 0,1 0 0,0 0 0,1 0 0,-1 0 0,0-1 0,-2 0 0,1 1 0,0 0 0,0 1 0,1 1 0,-1-3 0,0 1 0,0-1 0,0 0 0,0 1 0,0 0 0,-1 0 0,0 0 0,-1 0 0,-1 0 0,1 1 0,-1-1 0,0 1 0,0 1 0,-1-2 0,2 1 0,-3 1 0,3-2 0,-3 3 0,4-3 0,-2 0 0,-1 0 0,0-2 0,-1 1 0,-1 1 0,1 0 0,0 0 0,1-1 0,0 0 0,0 1 0,0 0 0,2 0 0,-1-2 0,0 1 0,-2 2 0,5-1 0,-3 0 0,3-2 0,0 0 0,1 1 0,0 2 0,-1-1 0,0 0 0,-1-1 0,0-1 0,0 1 0,0 0 0,0 1 0,2 0 0,-1-1 0,0-1 0,0 2 0,-1 1 0,1-1 0,-1 0 0,1-2 0,0 1 0,0 1 0,0 0 0,1-1 0,-1 0 0,1-1 0,0 0 0,0 0 0,0 1 0,-4 2 0,3-1 0,-3 1 0,4-3 0,-1 0 0,0 0 0,0 1 0,0 1 0,-1 0 0,0 0 0,-3 2 0,3-2 0,-3 1 0,3-1 0,-2 0 0,0 1 0,0-1 0,2-2 0,-1 2 0,1 1 0,1-1 0,-1 0 0,0-2 0,1 1 0,-1 2 0,-2-1 0,2 0 0,-2-1 0,3-1 0,-1 0 0,0 0 0,-1 0 0,1 0 0,1 1 0,-1 1 0,0 0 0,-1 0 0,-1-2 0,-2 0 0,0 2 0,-1 0 0,1 0 0,3 0 0,0-2 0,1 0 0,0 0 0,0 0 0,1 1 0,-1 1 0,-1 0 0,0 0 0,-1-2 0,0 0 0,1 0 0,0 0 0,1 0 0,0 0 0,0 1 0,0 1 0,0 0 0,1 0 0,-1-2 0,1 0 0,1 0 0,0 0 0,0 2 0,0 1 0,-2-1 0,0 0 0,0-1 0,1 2 0,1-1 0,-1 0 0,0-1 0,-1 0 0,-2 2 0,3-2 0,-2 2 0,4-3 0,-1 0 0,0 0 0,0 0 0,0 0 0,-1 2 0,0 1 0,-1-1 0,0 0 0,1-2 0,0 0 0,1 4 0,1-3 0,-1 3 0,0-2 0,-1-1 0,0 1 0,0 1 0,1-1 0,1 0 0,-1-1 0,2 1 0,-1-1 0,0 1 0,-1 0 0,-1-2 0,0 0 0,0 1 0,1 1 0,0 0 0,0 0 0,0-1 0,-1 1 0,1 0 0,-1 1 0,0-1 0,0 0 0,1 0 0,0-2 0,-2 2 0,0 1 0,-1 1 0,0 1 0,1-3 0,0 2 0,-1-2 0,1 0 0,1 1 0,-1-1 0,1 0 0,-1-1 0,1 2 0,-1-1 0,1 1 0,-1 0 0,0-2 0,0 1 0,0 0 0,1 1 0,0-1 0,-1 0 0,1 1 0,-1-1 0,0 0 0,1 0 0,1 1 0,-2-1 0,3 0 0,-5-1 0,4 0 0,-5 2 0,4-2 0,-3 3 0,3-2 0,0 0 0,1 1 0,0-1 0,-1 0 0,1 0 0,-1 0 0,-2 0 0,3 0 0,-3 0 0,4-2 0,-1 1 0,0 1 0,0 0 0,1 0 0,-1-1 0,-4 2 0,4-2 0,-3 3 0,0-1 0,3-2 0,-4 4 0,4-3 0,-1 1 0,0-1 0,0 0 0,-1 0 0,1 0 0,-1-1 0,2 1 0,0 0 0,0 0 0,0-1 0,0 1 0,-1 1 0,0 0 0,0 1 0,-1-2 0,0-1 0,1 2 0,-1-1 0,2 2 0,0 0 0,-1-3 0,0 2 0,-4 0 0,4 0 0,-4 2 0,5-2 0,-4 1 0,3-2 0,-2 1 0,3-1 0,-1 0 0,0 0 0,0 0 0,0 1 0,-1 1 0,0 0 0,0-1 0,0 0 0,-1-1 0,-1 2 0,0-1 0,0 0 0,1 0 0,0-1 0,3 1 0,-1 0 0,-1 0 0,0 1 0,-2 0 0,2 0 0,0 1 0,1-1 0,0-1 0,-1 0 0,-1 2 0,0-1 0,-1 0 0,1-1 0,2-1 0,0 2 0,1-2 0,0 0 0,0 0 0,0 2 0,0-2 0,-2 4 0,2-3 0,-2-1 0,1 1 0,1 0 0,-5 3 0,4-3 0,-2 1 0,3-2 0,-1 0 0,-1 2 0,-1-1 0,-1 2 0,0-1 0,0 0 0,1-1 0,-1 0 0,0 1 0,-2 1 0,0-1 0,0 1 0,1-2 0,0-1 0,3 1 0,0 0 0,1-2 0,-1 1 0,-1 0 0,0 0 0,0 0 0,1 0 0,0 0 0,-1 0 0,-2 0 0,4-1 0,-3 1 0,3 1 0,0-1 0,-1 0 0,0-2 0,0 0 0,0 2 0,-2 1 0,-1-1 0,-1 0 0,-1-2 0,0 0 0,2 2 0,-2 1 0,-1-1 0,0 0 0,-2 0 0,1 1 0,1-1 0,0 0 0,2 0 0,0 0 0,1 0 0,1 0 0,-2-2 0,-1 0 0,1 0 0,-1 0 0,3 0 0,0 0 0,0 0 0,1 0 0,-2 0 0,0 0 0,1 0 0,1 0 0,0 0 0,2 0 0,0 0 0,-1 0 0,-1 0 0,-1 0 0,-2 0 0,-2 0 0,-1 0 0,0 0 0,2 0 0,-2 0 0,6 0 0,-2 0 0,5 0 0,-2 0 0,0 0 0,1 0 0,-1 0 0,0 0 0,-1 0 0,-1 0 0,-2 0 0,-1 0 0,1 0 0,-1 0 0,5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1"/>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2"/>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1 0,0-1 0,-2 0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3"/>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4"/>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5"/>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7"/>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8"/>
    </inkml:context>
    <inkml:brush xml:id="br0">
      <inkml:brushProperty name="width" value="0.025" units="cm"/>
      <inkml:brushProperty name="height" value="0.025" units="cm"/>
      <inkml:brushProperty name="transparency" value="204"/>
    </inkml:brush>
  </inkml:definitions>
  <inkml:trace contextRef="#ctx0" brushRef="#br0">1201 433 24575,'9'3'0,"5"1"0,-1 1 0,-1-1 0,-1 0 0,-1 0 0,-2-1 0,-1 1 0,1 0 0,0-1 0,1 0 0,0 1 0,-2 0 0,0-1 0,3 2 0,-6-4 0,5 2 0,-4 1 0,0-3 0,2 4 0,-3-4 0,2 1 0,0 2 0,0 3 0,-1-3 0,0 4 0,-2-4 0,1 2 0,0 0 0,2 0 0,2 2 0,-1 0 0,0-2 0,0 0 0,1 0 0,1-1 0,1 1 0,-2 0 0,-1 0 0,2 0 0,-3-1 0,3-1 0,-5 0 0,4 1 0,0 0 0,1 2 0,1-1 0,-1 0 0,0-1 0,-1 1 0,0-1 0,-1 0 0,0 1 0,1-2 0,0 1 0,2 0 0,1 1 0,-1 1 0,0-1 0,-2 2 0,0-2 0,1 1 0,-1 0 0,0-1 0,0-1 0,0 0 0,1 1 0,2 0 0,0 2 0,1 0 0,0 1 0,-1-1 0,-1 1 0,0 0 0,-1-2 0,0 0 0,0 1 0,1 0 0,0 1 0,1-1 0,-2 1 0,0 1 0,-1-1 0,1 2 0,1 1 0,-1-1 0,-1 0 0,1 0 0,0-1 0,0 2 0,0 1 0,-2 0 0,1 1 0,1-3 0,-2-1 0,0-2 0,-2 0 0,0 0 0,1 0 0,0 2 0,3 1 0,-1 0 0,-1 1 0,-2-2 0,-1-1 0,0-2 0,0 0 0,1 0 0,0 0 0,2 1 0,1 1 0,0-1 0,1-1 0,-1-1 0,-2 0 0,1 0 0,0 2 0,-1 1 0,1-1 0,0 1 0,-2-1 0,3-1 0,0 2 0,2 1 0,0 0 0,-2 1 0,0-2 0,-2 1 0,3-1 0,1 0 0,1 0 0,0 0 0,-1-1 0,-1 1 0,2 0 0,-5-2 0,2 2 0,-3-3 0,4 4 0,4 2 0,2 1 0,-1 0 0,-2-3 0,-2-1 0,1 0 0,2 1 0,1 1 0,1 1 0,-2-1 0,0-1 0,-1 0 0,0 0 0,1 2 0,0 0 0,0 0 0,0-2 0,1 4 0,-4-7 0,2 5 0,-3-4 0,3 5 0,3 1 0,-1 1 0,0-1 0,-4-3 0,-2 0 0,2 0 0,0 0 0,2-1 0,-3-2 0,0 2 0,-2 0 0,2 1 0,0 2 0,-3-6 0,5 5 0,-5-5 0,1 2 0,1 1 0,-1-3 0,0 0 0,0 0 0,5 3 0,2 1 0,0 0 0,6 2 0,-3 0 0,2 3 0,3 2 0,-8-5 0,1-3 0,-2-3 0,-6 1 0,4-1 0,-4 2 0,1-2 0,0 0 0,-3 0 0,-2-2 0,-1 0 0,1-1 0,-1 1 0,0 0 0,0 1 0,-2 0 0,0 0 0,0-1 0,0 2 0,0 1 0,0 1 0,0 1 0,0 0 0,0 2 0,0 0 0,0 0 0,0 0 0,0-1 0,0-1 0,0-1 0,0 1 0,0 1 0,0 0 0,0 0 0,0 0 0,0-2 0,0 1 0,0 0 0,0-1 0,0 1 0,0-1 0,0-1 0,0-1 0,0 0 0,0-1 0,1 0 0,2 0 0,0 1 0,-1 0 0,0 0 0,-1 1 0,1 0 0,0 0 0,1 1 0,0 0 0,0-1 0,1 1 0,0 1 0,0 0 0,2 2 0,-2-4 0,1 2 0,-3-3 0,1 3 0,1-1 0,-1 0 0,-1 0 0,2-1 0,-2 0 0,0-1 0,2-1 0,0 1 0,-1 1 0,1-1 0,-1 0 0,-1 0 0,2-1 0,-1 2 0,0 0 0,0-2 0,-1 1 0,1-2 0,0 0 0,0 0 0,0 1 0,0-1 0,0 1 0,-1 1 0,0-2 0,1 0 0,0 0 0,0 0 0,1 1 0,0 0 0,-2-1 0,3 0 0,-2 1 0,2 2 0,0 0 0,0-1 0,0-1 0,-3 2 0,2-3 0,-1 3 0,0-3 0,1 0 0,-1 1 0,1 0 0,1 0 0,0 0 0,-1 0 0,0 0 0,-1-1 0,-1 0 0,3 0 0,0 0 0,0 2 0,0-4 0,0 4 0,0-2 0,1 1 0,-1 0 0,2 1 0,1 1 0,1 1 0,0 0 0,0-1 0,-2-1 0,0-2 0,-1 0 0,1 0 0,-1 0 0,0 2 0,0 0 0,0 2 0,0-2 0,1-1 0,1 0 0,0 0 0,0 1 0,-2 0 0,-1 1 0,1 1 0,0-1 0,4 1 0,0-2 0,-1 0 0,-1 0 0,-3 2 0,1-1 0,0-1 0,1-2 0,0-1 0,-1-1 0,-1 3 0,-1-5 0,1 7 0,-3-6 0,2 4 0,-1-3 0,1 1 0,3-1 0,-2 2 0,2 0 0,0 1 0,-2-1 0,2-1 0,-3 0 0,-1-1 0,0 1 0,0-1 0,-1 0 0,1 1 0,-2-1 0,1 0 0,1 0 0,-1-1 0,-1 1 0,-1 1 0,1-2 0,1-1 0,2-1 0,-1 0 0,1 0 0,0 0 0,1 0 0,1 0 0,0 0 0,-1 0 0,-2 0 0,1 0 0,0 2 0,0-1 0,0 1 0,0 2 0,-1-2 0,1 0 0,0 0 0,0-2 0,-2 2 0,2 0 0,0 0 0,0-1 0,0 1 0,0 0 0,1 0 0,0 1 0,0-2 0,-1 1 0,1 0 0,2-1 0,-1 0 0,1 1 0,0 0 0,-2 2 0,2-1 0,-1 2 0,1-1 0,-1 0 0,1 0 0,0-2 0,1 0 0,-1 0 0,0 0 0,-2 2 0,2-1 0,1 0 0,1 1 0,1-2 0,-1 2 0,0-2 0,0 2 0,0 0 0,1 0 0,1 0 0,0 0 0,0 0 0,0-2 0,0 1 0,1 0 0,-1 1 0,2 1 0,-1 0 0,2 0 0,1 0 0,0 0 0,0-1 0,2 0 0,1 1 0,-1 0 0,1-1 0,0 1 0,1 1 0,2-1 0,1 2 0,-1-1 0,0 0 0,-2 0 0,-1 0 0,0-1 0,-1-1 0,1 0 0,-3-1 0,0-1 0,-1-1 0,1-1 0,0 0 0,0 2 0,0 1 0,-1 1 0,0 1 0,-2-3 0,0 1 0,0-1 0,-1 0 0,-1 0 0,1-1 0,-3 1 0,0 0 0,0 0 0,-2-1 0,1-1 0,0 0 0,0 0 0,0 0 0,0 0 0,-1 0 0,0 0 0,1 0 0,0 2 0,1 1 0,-1-1 0,0 2 0,2-1 0,-1 1 0,2 1 0,0-1 0,0 2 0,3-1 0,-1 1 0,4-2 0,-1 1 0,1 0 0,0-1 0,-2 0 0,0-1 0,-4 1 0,0 0 0,-1 0 0,-1 0 0,1 0 0,-1-2 0,-1 0 0,1-1 0,-1 1 0,0 1 0,0-1 0,0 0 0,1-2 0,-2 2 0,1 0 0,1-1 0,-2 3 0,2-1 0,-1-1 0,1 1 0,3-1 0,0 1 0,2 1 0,0 2 0,-1-2 0,0 2 0,-1 0 0,-1 0 0,0 1 0,-2-1 0,2-2 0,-2 0 0,0 0 0,-3 0 0,0 1 0,-1 1 0,0 0 0,1 1 0,0-2 0,0 1 0,-2-1 0,-1 0 0,-1 1 0,2 1 0,-1-1 0,2-1 0,0 0 0,0-1 0,1 0 0,-3 1 0,0-1 0,-2 1 0,0 0 0,0-1 0,0 1 0,0 0 0,0 0 0,0 2 0,0 0 0,0 0 0,0-1 0,0 1 0,0 1 0,0 0 0,0 0 0,0 1 0,0-1 0,2-1 0,1 3 0,1 0 0,1 2 0,-2-1 0,1-1 0,0 1 0,-1 1 0,2 1 0,-2 0 0,0 1 0,2 2 0,0-2 0,0 2 0,2-2 0,-3 1 0,-1-1 0,-1-2 0,0-1 0,1-2 0,0-1 0,-1 1 0,-2-1 0,0 2 0,3 1 0,-1 0 0,1 1 0,0-2 0,-3 1 0,0-1 0,0-1 0,0 2 0,0 0 0,0 0 0,0 1 0,0-2 0,0-1 0,0-1 0,0-1 0,0 0 0,0 1 0,0 2 0,0-1 0,0 2 0,0-1 0,0 1 0,0-1 0,0 1 0,0 0 0,0-1 0,0 0 0,0-1 0,0 0 0,0-1 0,0-1 0,0-1 0,0 1 0,0 0 0,0 0 0,0 1 0,0 0 0,0-1 0,0 0 0,0 0 0,0 1 0,0-1 0,0 0 0,0 1 0,0 1 0,0 0 0,0 1 0,0 0 0,0 1 0,0 0 0,0 0 0,0 0 0,0 1 0,0 1 0,0 1 0,-3 3 0,1 1 0,-1 1 0,1-2 0,2-1 0,0 0 0,0 1 0,0 1 0,0 1 0,-3 0 0,1 0 0,-1 0 0,1 0 0,2 0 0,0 0 0,0 0 0,0 0 0,0 0 0,0-1 0,0 1 0,-1-2 0,-1-1 0,-1-2 0,1-1 0,0 0 0,2-1 0,0-1 0,0 0 0,0 0 0,0 1 0,0 0 0,0-2 0,0 1 0,0 0 0,0-1 0,0-1 0,0-1 0,0 0 0,0 0 0,0-1 0,0 0 0,0-1 0,0 0 0,0-1 0,0 0 0,0 1 0,0 0 0,0 0 0,0 1 0,0-1 0,0 0 0,0 1 0,0 1 0,0 0 0,0 0 0,0 0 0,3 0 0,-1 0 0,0 1 0,0-1 0,-2 1 0,0 1 0,1 2 0,1 0 0,2 3 0,1 0 0,0 1 0,-1 0 0,0 0 0,-1 1 0,-1 2 0,1 0 0,0 0 0,2 0 0,0-3 0,-2-1 0,1-2 0,-1-1 0,2 0 0,0 0 0,0-1 0,0 2 0,0 0 0,1 0 0,0 0 0,1 2 0,0 2 0,2 1 0,-2-2 0,1 1 0,0 0 0,0 1 0,1 1 0,-2 0 0,-4-12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3"/>
    </inkml:context>
    <inkml:brush xml:id="br0">
      <inkml:brushProperty name="width" value="0.025" units="cm"/>
      <inkml:brushProperty name="height" value="0.025" units="cm"/>
      <inkml:brushProperty name="transparency" value="204"/>
    </inkml:brush>
  </inkml:definitions>
  <inkml:trace contextRef="#ctx0" brushRef="#br0">1912 563 24575,'-13'5'0,"-7"1"0,-3 0 0,-1 1 0,0 1 0,1 3 0,-1 1 0,1 0 0,2 1 0,0-2 0,1 1 0,-1 0 0,-3-1 0,-4 2 0,-5 2 0,-6 1 0,-3 1 0,6-2 0,6-2 0,8-4 0,5-1 0,3-1 0,2 2 0,-3 0 0,1-1 0,-1 0 0,2-2 0,2-2 0,-1 2 0,0-1 0,-2 2 0,-1 0 0,1 1 0,0 1 0,-1-1 0,0 2 0,0-1 0,-1-1 0,1 0 0,0 1 0,-3 1 0,-4 3 0,-8 4 0,-7 3 0,-4 4 0,4 3 0,6-1 0,7-1 0,6-6 0,3-5 0,1-4 0,0-1 0,-1 0 0,0 3 0,-2 0 0,0 1 0,0 2 0,0-2 0,2 2 0,-2 0 0,-2 1 0,-1 1 0,-8 2 0,-4 3 0,-3 4 0,-2 1 0,6 0 0,8-4 0,5-7 0,5-3 0,2-3 0,0 0 0,-2 1 0,0 0 0,2-2 0,1-1 0,1-2 0,0 1 0,0 0 0,1 1 0,0 1 0,1-1 0,0 2 0,-3-1 0,-1 0 0,-2 1 0,-3 1 0,-2 2 0,-2 2 0,-2 1 0,2 1 0,1-1 0,3-2 0,3 2 0,6-8 0,0 3 0,4-5 0,0 2 0,-2 1 0,2 0 0,-2-1 0,-3-1 0,0 0 0,1 3 0,-3 3 0,1 2 0,1-1 0,1-2 0,2-1 0,1 1 0,1 0 0,0 0 0,1 0 0,-2-1 0,1-1 0,-2-1 0,2 0 0,1 1 0,0 0 0,2 2 0,0-1 0,0 0 0,0-2 0,0-2 0,0 1 0,0-1 0,0 0 0,0-1 0,0 0 0,0 0 0,0-1 0,0 0 0,0 0 0,0 0 0,3 1 0,3 0 0,6 1 0,3 1 0,0 2 0,-1 1 0,-4 2 0,-1-1 0,0 0 0,0-2 0,2 0 0,0 0 0,-2-1 0,-1-1 0,2-1 0,2-1 0,5 1 0,-1 0 0,2 4 0,-2 0 0,-2 0 0,0 0 0,-2-3 0,1-1 0,1-2 0,2 1 0,1-1 0,-1 0 0,0 3 0,-5-3 0,1 2 0,-7-4 0,1 1 0,-1-1 0,1 1 0,-1 1 0,5-1 0,-4-1 0,4 2 0,-4-1 0,1 2 0,0 1 0,-2 0 0,1 0 0,-1 1 0,1-1 0,2-1 0,-1 2 0,1-1 0,0 1 0,1-1 0,0 0 0,-1 1 0,-1-1 0,-1 0 0,1-1 0,1 0 0,2 0 0,-2 1 0,1-2 0,-1 0 0,1 0 0,1-1 0,-1 2 0,0 1 0,-3-1 0,0-1 0,0 0 0,0 0 0,-1 1 0,0 0 0,1-1 0,-1 1 0,1 0 0,0 0 0,0-1 0,1-1 0,-1 0 0,2 0 0,-1 0 0,2-2 0,-2 2 0,2 0 0,-1-2 0,0 1 0,0-3 0,0 0 0,0 0 0,-1 0 0,-1 0 0,1 0 0,1 0 0,1 0 0,4 0 0,-5 0 0,5 0 0,-5 0 0,3 0 0,1 0 0,-2 0 0,-2 0 0,1 0 0,0 0 0,2-2 0,1-2 0,2-3 0,1-5 0,2-1 0,3-2 0,1-1 0,3 0 0,-1 0 0,7 0 0,9-5 0,6-1 0,8-6 0,-1 1 0,-4 2 0,-2 0 0,-8 4 0,-6 1 0,-4 2 0,-5 3 0,0 1 0,1 1 0,-1 1 0,0 0 0,1 1 0,-1 1 0,-1 1 0,-2 1 0,-2 1 0,-1 0 0,-1 0 0,1 0 0,2 0 0,2-2 0,1-1 0,2-3 0,-1 3 0,1 1 0,-1 2 0,-3 0 0,0 1 0,-3 0 0,1 1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09"/>
    </inkml:context>
    <inkml:brush xml:id="br0">
      <inkml:brushProperty name="width" value="0.025" units="cm"/>
      <inkml:brushProperty name="height" value="0.025" units="cm"/>
      <inkml:brushProperty name="transparency" value="204"/>
    </inkml:brush>
  </inkml:definitions>
  <inkml:trace contextRef="#ctx0" brushRef="#br0">1228 808 24575,'4'2'0,"8"4"0,2 2 0,0 0 0,0 1 0,0 0 0,0 0 0,1 1 0,1 1 0,1-1 0,2 2 0,-1-1 0,1 0 0,-2 0 0,-2 1 0,-3-2 0,1-1 0,-2 0 0,-1-2 0,-1 3 0,-1-2 0,0 0 0,-1 0 0,0-1 0,0 2 0,0-2 0,-1-1 0,-1 1 0,-1 0 0,2-1 0,-1 0 0,-1 0 0,0 1 0,0-1 0,1 0 0,-1 0 0,1-2 0,-1 1 0,0 1 0,1 0 0,0 2 0,1 0 0,1 0 0,1 0 0,-1 0 0,1 0 0,-1 0 0,-1-1 0,1 0 0,0-1 0,0 1 0,-1-2 0,-1 1 0,0 0 0,1 0 0,1 2 0,0-2 0,0 0 0,1 1 0,0 0 0,1 1 0,2 2 0,-1 2 0,3 0 0,0 1 0,3 2 0,0-1 0,0 0 0,0 1 0,-2 0 0,-1 0 0,-1 0 0,0-2 0,-1-1 0,1 0 0,1-1 0,-2-1 0,1 0 0,-3 0 0,2 1 0,-1 0 0,2 1 0,-1-1 0,0 2 0,2 0 0,-2 1 0,-1-1 0,1-1 0,0-1 0,2 1 0,-1 0 0,-1 0 0,-1 1 0,-2-2 0,2 0 0,1 1 0,-1-2 0,2 2 0,-1-2 0,1 0 0,1 1 0,1 1 0,-2-1 0,1 2 0,-2 0 0,1-1 0,1-1 0,-2-1 0,1-1 0,-1 1 0,2 2 0,1-2 0,-1 0 0,0 0 0,-1 1 0,-1 0 0,1-1 0,-1-2 0,0 0 0,-2-1 0,-1 2 0,0 1 0,1-1 0,1 0 0,1-2 0,-1 2 0,0 0 0,-3 1 0,0-1 0,1 0 0,0 1 0,0 0 0,-2 1 0,-1-1 0,0 0 0,0 0 0,-2 0 0,2-1 0,0-1 0,0 0 0,-1 0 0,0-1 0,-2 0 0,1 1 0,0 0 0,-1 1 0,1-1 0,1 0 0,0-1 0,-1 0 0,-1 0 0,-2 2 0,1 1 0,1 1 0,0-1 0,1 1 0,0 1 0,0-1 0,1-1 0,0 0 0,1-1 0,0 1 0,-1 0 0,1 1 0,-1-1 0,1 2 0,2-1 0,-2-1 0,2-2 0,-3 1 0,0 0 0,0 1 0,-1 0 0,0 0 0,0 0 0,0 1 0,0-1 0,0 2 0,0-2 0,1 0 0,0 2 0,-1-1 0,0 0 0,0-2 0,0-1 0,0 1 0,1 0 0,-1 0 0,0 0 0,1 0 0,-1 2 0,1 0 0,-1-1 0,1-2 0,1 2 0,-1 0 0,-1 3 0,-1 1 0,0-2 0,2 1 0,1-3 0,-1-1 0,4 2 0,-1 2 0,6 4 0,0 1 0,-6-5 0,0-3 0,-5-2 0,4 0 0,6 2 0,-4-3 0,3 2 0,-6-4 0,1 1 0,1 2 0,0 0 0,-2-1 0,1 3 0,-2-5 0,1 1 0,-3-2 0,0-1 0,-2 0 0,0 1 0,2-1 0,0 1 0,2-2 0,-1-1 0,0 0 0,-2-1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0"/>
    </inkml:context>
    <inkml:brush xml:id="br0">
      <inkml:brushProperty name="width" value="0.025" units="cm"/>
      <inkml:brushProperty name="height" value="0.025" units="cm"/>
      <inkml:brushProperty name="transparency" value="204"/>
    </inkml:brush>
  </inkml:definitions>
  <inkml:trace contextRef="#ctx0" brushRef="#br0">1458 1286 24575,'1'0'0,"12"9"0,2 1 0,-1 0 0,2 1 0,1 1 0,-1 0 0,-1-1 0,-2 0 0,0-1 0,-2 1 0,0-2 0,1 0 0,1-2 0,1 0 0,0 1 0,0 0 0,0 0 0,-2-1 0,0 1 0,0-1 0,0 0 0,0 2 0,2-1 0,-1 2 0,0 1 0,1 1 0,-1 1 0,0 1 0,0-2 0,-1-1 0,-1 1 0,0 0 0,1-1 0,-1 0 0,0-2 0,0 1 0,0 1 0,-1 0 0,0 0 0,2-1 0,-2 2 0,1-1 0,0-1 0,-3-2 0,2 0 0,-2 0 0,2-1 0,-2 0 0,2 1 0,0-1 0,0 1 0,1 1 0,0 0 0,0 2 0,0-2 0,-1-1 0,1-1 0,-2 0 0,0 1 0,-1-1 0,-1 2 0,0-1 0,-1 1 0,1 0 0,0 0 0,0 1 0,1 1 0,1-2 0,-1-1 0,1 1 0,0 0 0,-2 0 0,0 0 0,-1-1 0,0 1 0,1-2 0,-1 1 0,2 0 0,0 0 0,-1 0 0,0 0 0,0 1 0,0 0 0,2 1 0,-4-3 0,1 1 0,-4-3 0,2 0 0,-1 1 0,0 0 0,2 1 0,0-1 0,2 2 0,0-1 0,-1 0 0,-1 1 0,1 1 0,-1 1 0,1 0 0,-1 0 0,0-2 0,0 1 0,-2-2 0,2 0 0,-3 1 0,2 1 0,-1 0 0,0 1 0,-2-2 0,-1 0 0,0 0 0,0-1 0,0 0 0,0-1 0,0 0 0,0 1 0,0 0 0,0 1 0,0 0 0,0 2 0,0 0 0,0 2 0,0 1 0,0 1 0,0 0 0,0 2 0,0-2 0,0 2 0,0-1 0,0-1 0,-2 0 0,-1 0 0,0-2 0,1 0 0,0-1 0,-1 0 0,-1-1 0,-1 0 0,2 1 0,-1-1 0,-1 1 0,-3-1 0,0 1 0,0 1 0,0-1 0,-1-1 0,-1-1 0,-2-2 0,0 0 0,0 0 0,-1-1 0,2 2 0,0-1 0,0 2 0,0-1 0,0-2 0,0 0 0,-1-2 0,-2 0 0,-1 0 0,-2 1 0,-1 2 0,1 2 0,1 0 0,2-1 0,3-1 0,-1-2 0,-2 2 0,-1 1 0,0 2 0,0 0 0,1-1 0,-1-2 0,-1 1 0,1 1 0,-1-1 0,2 0 0,1-2 0,3-1 0,0 2 0,0 0 0,1 0 0,-1-1 0,-1 2 0,-1 0 0,0 1 0,4 1 0,1-2 0,2 1 0,1-1 0,-3 1 0,-1 1 0,-4 2 0,-1 0 0,-1 1 0,0 1 0,2 1 0,-1-1 0,1-3 0,-1-1 0,-4-1 0,-1 1 0,-3 2 0,0 2 0,-5 1 0,-5 3 0,-1-3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1"/>
    </inkml:context>
    <inkml:brush xml:id="br0">
      <inkml:brushProperty name="width" value="0.025" units="cm"/>
      <inkml:brushProperty name="height" value="0.025" units="cm"/>
      <inkml:brushProperty name="transparency" value="204"/>
    </inkml:brush>
  </inkml:definitions>
  <inkml:trace contextRef="#ctx0" brushRef="#br0">1637 1532 24575,'25'22'0,"-4"-1"0,-5-6 0,-4-3 0,-2-3 0,0 0 0,1 2 0,0-2 0,0 0 0,-2-1 0,-2-3 0,1 2 0,1-1 0,-2 1 0,0 2 0,-1-2 0,1 2 0,1-1 0,2 0 0,2 2 0,2 0 0,2 2 0,3 2 0,0 1 0,-1 0 0,-1 0 0,-3-2 0,-2 1 0,-6-6 0,0 2 0,-3-4 0,0 1 0,1 2 0,-1-1 0,2-1 0,1-1 0,1 0 0,0 4 0,2 2 0,-2 1 0,1 1 0,-2-3 0,-1-1 0,-1 1 0,-2 0 0,0 0 0,1 0 0,0-1 0,0-1 0,1 0 0,-1-1 0,-1 1 0,0 0 0,-2 2 0,0 0 0,0-1 0,0-2 0,0-1 0,0 0 0,0-1 0,0 1 0,0-2 0,0 1 0,0-1 0,0 0 0,0 0 0,0-1 0,0 1 0,-3 0 0,-2 1 0,-6 0 0,-3 2 0,1 0 0,0 3 0,4 1 0,2-1 0,-2 0 0,1-2 0,-2 1 0,1-2 0,1 0 0,0 0 0,0-2 0,-4 0 0,-2 1 0,-1-1 0,-1 4 0,2 0 0,1 1 0,1-2 0,1-1 0,0-2 0,-2-1 0,-2 0 0,1 0 0,-1 0 0,0 2 0,6-3 0,-2 3 0,7-4 0,-1 0 0,0 0 0,0 1 0,0 0 0,-4 1 0,4-3 0,-5 2 0,5 0 0,-1 2 0,0 0 0,2-1 0</inkml:trace>
  <inkml:trace contextRef="#ctx0" brushRef="#br0" timeOffset="1">1673 2477 24575,'-2'4'0,"-3"2"0,-2 0 0,0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3"/>
    </inkml:context>
    <inkml:brush xml:id="br0">
      <inkml:brushProperty name="width" value="0.025" units="cm"/>
      <inkml:brushProperty name="height" value="0.025" units="cm"/>
      <inkml:brushProperty name="transparency" value="204"/>
    </inkml:brush>
  </inkml:definitions>
  <inkml:trace contextRef="#ctx0" brushRef="#br0">1658 1741 24575,'5'7'0,"3"4"0,-1-1 0,-2-1 0,-3-1 0,-2-1 0,2 0 0,1 1 0,0 2 0,-1 0 0,-2 0 0,0-1 0,0-3 0,0 3 0,0-4 0,0 3 0,0-2 0,0 1 0,0 0 0,0-1 0,-1 0 0,-1-2 0,-5 1 0,-2-1 0,-1-2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4"/>
    </inkml:context>
    <inkml:brush xml:id="br0">
      <inkml:brushProperty name="width" value="0.025" units="cm"/>
      <inkml:brushProperty name="height" value="0.025" units="cm"/>
      <inkml:brushProperty name="transparency" value="204"/>
    </inkml:brush>
  </inkml:definitions>
  <inkml:trace contextRef="#ctx0" brushRef="#br0">3637 1171 24575,'2'0'0,"53"24"0,-7-6 0,-12-6 0,-8-3 0,-6-2 0,-5-2 0,-4-1 0,-1 2 0,-2-1 0,0 0 0,-1 1 0,1-2 0,-3 0 0,3 1 0,-5-1 0,4 1 0,-4 0 0,0 2 0,0-1 0,0 1 0,1-3 0,0 1 0,1-1 0,0 1 0,1 0 0,1-1 0,0 1 0,3 0 0,0-1 0,1 0 0,5 2 0,1 2 0,2 3 0,3 2 0,1 1 0,7 2 0,5 1 0,2 2 0,6-1 0,2 0 0,4 2 0,1 2 0,-18-5 0</inkml:trace>
  <inkml:trace contextRef="#ctx0" brushRef="#br0" timeOffset="1">4493 1994 24575,'-4'5'0,"-3"1"0,0 2 0,1 1 0,1-1 0,1-1 0,1 0 0,-1 0 0,1 1 0,1-1 0,-3-1 0,3 2 0,-2-1 0,0 1 0,2-1 0,-2 0 0,0 0 0,1 1 0,-3 2 0,4-4 0,-3 1 0,2-3 0,-1 2 0,0 0 0,1 0 0,1 0 0,1-2 0,-1 0 0,-1 1 0,0 0 0,1 0 0,1 1 0,-2-1 0,1 0 0,-1 2 0,2 0 0,1 0 0,-2-1 0,-1 1 0,0 1 0,1-1 0,1 0 0,-1-1 0,-1 1 0,0-1 0,0 1 0,0 0 0,-1 0 0,2 0 0,-2-1 0,-1 0 0,0 2 0,-1-1 0,0 1 0,-1-1 0,1 0 0,-2-2 0,1 2 0,-2-2 0,0 0 0,2 2 0,0 0 0,1 1 0,2 0 0,-3-2 0,0-1 0,-2 0 0,-1 0 0,1 1 0,-1 1 0,1 0 0,-1 0 0,-1-2 0,1-1 0,2 1 0,1 2 0,1-2 0,0 0 0,0-1 0,-2 0 0,0 0 0,0-1 0,-1 1 0,4-1 0,-4-1 0,5 0 0,-3 0 0,-1 1 0,-1 1 0,0 0 0,1 0 0,0-1 0,0 0 0,-1-1 0,2 1 0,-1 1 0,-1 1 0,1 0 0,-1 0 0,1-2 0,2 1 0,-2 0 0,0 0 0,1 0 0,-1 1 0,2 0 0,-1 0 0,-1-1 0,-1-1 0,0 0 0,0-1 0,1 0 0,-1 0 0,0 1 0,-1-1 0,-1 0 0,1 1 0,-1 0 0,0 1 0,0 2 0,-1-2 0,0 0 0,-2-2 0,-1 1 0,0 0 0,0 1 0,2 2 0,-2 1 0,-2 1 0,1 1 0,-2 0 0,1-1 0,1 0 0,1 0 0,0-2 0,2 1 0,-2-1 0,0-1 0,3-1 0,-1 0 0,1-1 0,1 2 0,0-1 0,1-1 0,0 0 0,1-1 0,0 0 0,0 0 0,0-2 0,0 1 0,-1 1 0,-1 0 0,0 1 0,-1-2 0,3 1 0,0 1 0,1-1 0,0 0 0,1 0 0,-2 1 0,-2-1 0,0 2 0,-2-2 0,-1 2 0,-1-1 0,0 0 0,-3 1 0,3-1 0,-1 2 0,1-1 0,0 1 0,-1 0 0,0-1 0,0 0 0,1-2 0,0 2 0,1 0 0,-1 0 0,0 0 0,-1-1 0,0 0 0,-2 1 0,0 1 0,-3-1 0,0 0 0,0-2 0,2 3 0,1-1 0,2 1 0,0-1 0,1 0 0,1 0 0,1-2 0,3 2 0,0-1 0,1 1 0,0 1 0,-1-1 0,-2 1 0,-1-1 0,1 1 0,0-1 0,1 2 0,-2-2 0,0 1 0,0-1 0,0 2 0,0 1 0,0-1 0,-1 1 0,0-1 0,0 1 0,1 0 0,2 1 0,1 0 0,-1 0 0,-1 1 0,-4 0 0,1-1 0,0 0 0,0 0 0,2-2 0,-1-1 0,1-3 0,2 0 0,1-2 0,1 0 0,0 1 0,2 1 0,1-1 0,-1 1 0,1-1 0,-2-1 0,1 0 0,-1 0 0,0 0 0,-2 0 0,-2 0 0,-1 0 0,1-2 0,0-3 0,0-2 0,-1-1 0,-1-1 0,2 1 0,1 0 0,2-1 0,-1 2 0,-1 0 0,0 0 0,-1 0 0,0 0 0,0 0 0,1 0 0,0 0 0,2-1 0,0 0 0,0 0 0,0 0 0,0 1 0,-1 1 0,0-1 0,0 0 0,-1 0 0,1 1 0,0 3 0,1 1 0,-1-1 0,-3 1 0,-1 0 0,-2-1 0,-2 1 0,-2-1 0,-10-2 0,-14 1 0,-19 0 0,20 1 0,-2 0 0,-5 0 0,-1 1 0,-3 0 0,0-1 0,2 0 0,2 0 0,-33 0 0,14-1 0,19 0 0,10 1 0,9 0 0,6 0 0,5 0 0,3 0 0,2 1 0,2-2 0,2 1 0,0 1 0,3 0 0,-1-1 0,-1 1 0,-1-1 0,-1 0 0,-1 1 0,0-3 0,-3-2 0,-1 1 0,2 0 0,-2-1 0,1 2 0,-1-2 0,2-2 0,-1 2 0,0 0 0,1-2 0,-1-1 0,0-3 0,-2 0 0,0 1 0,0-1 0,2-1 0,3 1 0,0-1 0,0 1 0,-3-4 0,-4-8 0,-8-7 0,-6-7 0,0 2 0,1 4 0,10 9 0,6 6 0,6 5 0,6 4 0,2 1 0,1 2 0,-1 0 0,1 0 0,0 0 0,2 0 0,0-1 0,0 2 0,0 0 0,0 2 0,0-1 0,0-2 0,0-1 0,0-1 0,0 1 0,0 0 0,0 1 0,0-1 0,0 0 0,0 0 0,0 0 0,2 0 0,1 1 0,1-1 0,-1 0 0,2-1 0,0-1 0,1-1 0,1 1 0,-2-1 0,1 0 0,0 0 0,-1-1 0,1 1 0,1-1 0,0-2 0,0-1 0,0 1 0,-2 0 0,2 2 0,-3 1 0,2 0 0,-1 0 0,-1 0 0,1 1 0,-3 2 0,0 1 0,-1-1 0,-1 2 0,1-3 0,1 2 0,1-1 0,-1-3 0,-1-1 0,-1-2 0,0-2 0,0-2 0,0-2 0,0-3 0,0-4 0,0-1 0,0 1 0,0 5 0,0 7 0,0 2 0,0 1 0,0-5 0,0-11 0,0-11 0,-1-12 0,-7-9 0,-4-1 0,-5 7 0,0 12 0,2 12 0,13 25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6"/>
    </inkml:context>
    <inkml:brush xml:id="br0">
      <inkml:brushProperty name="width" value="0.025" units="cm"/>
      <inkml:brushProperty name="height" value="0.025" units="cm"/>
      <inkml:brushProperty name="transparency" value="204"/>
    </inkml:brush>
  </inkml:definitions>
  <inkml:trace contextRef="#ctx0" brushRef="#br0">2204 739 24575,'51'34'0,"0"-3"0,-9-6 0,-1-3 0,0-2 0,-2-2 0,-3-3 0,-7-3 0,-5-2 0,2-3 0,3-3 0,5 1 0,12 1 0,12 5 0,5 5 0,2 2 0,-10-1 0,-11-4 0,-9-2 0,-5-1 0,-4 0 0,3 0 0,0 0 0,-3 0 0,-4 0 0,-5 1 0,-3-1 0,-2 1 0,-2-2 0,-1 1 0,-2-1 0,1-1 0,0 1 0,1 0 0,2-1 0,0 0 0,0-2 0,0 1 0,0 2 0,8 1 0,7 5 0,3 1 0,-1 0 0,-8-1 0,-8-3 0,-5-2 0,-4-1 0,-1-2 0,-2-1 0,0 0 0,0 1 0,0 2 0,0 2 0,0 0 0,0 1 0,0-2 0,0 0 0,0-1 0,-1-1 0,-6 0 0,-4 2 0,-4 1 0,0 0 0,0 1 0,-2-1 0,-1 0 0,0 2 0,0-1 0,0 0 0,0-2 0,0 0 0,3-1 0,3 0 0,1-1 0,0 1 0,-2 0 0,-3 0 0,-1 2 0,-2-1 0,0-1 0,4 1 0,0-1 0,2 0 0,-1 0 0,1 0 0,1 0 0,-1 0 0,-1-1 0,-1-2 0,1 0 0,-1 0 0,-1 2 0,1 3 0,-1 1 0,0 0 0,0 0 0,0-2 0,1-2 0,1-1 0,1-1 0,0 0 0,1 0 0,1 0 0,-3 2 0,-2 1 0,-3-1 0,0 0 0,1 0 0,0-1 0,0 0 0,-1-2 0,-2 0 0,0 1 0,-1 2 0,1 0 0,0-2 0,0 0 0,-3-2 0,-5 3 0,-4 0 0,0-1 0,5 1 0,3-2 0,4 0 0,3 1 0,0-1 0,2 1 0,0-2 0,-2 0 0,0 2 0,-3-1 0,0 2 0,2-3 0,0 1 0,1 0 0,1 0 0,0 1 0,-1 0 0,0 2 0,-1 0 0,-2 1 0,0 1 0,3-1 0,-1-1 0,3 0 0,0-1 0,0 1 0,0 0 0,1-1 0,2-2 0,0 0 0,1 1 0,0 1 0,-1 0 0,-1-1 0,0-2 0,-2-1 0,0-1 0,1-2 0,-1 0 0,1 0 0,0 0 0,1 0 0,1 0 0,-2 0 0,-2 0 0,-2-2 0,1-4 0,0-3 0,1-2 0,3 0 0,-1 3 0,2 1 0,1 2 0,1-1 0,1-1 0,1-1 0,-1-2 0,0 0 0,1 3 0,-1 0 0,0 1 0,-1 0 0,-1-1 0,0 1 0,1-1 0,-2 2 0,1 0 0,-1 1 0,0-1 0,-2 1 0,-1-2 0,-3-1 0,-1 2 0,-3-1 0,-1 1 0,-2 2 0,1-2 0,2 1 0,2 1 0,1 1 0,1 2 0,3 0 0,2 0 0,1 0 0,-2 0 0,1 0 0,-1 0 0,-3-2 0,0 0 0,0-1 0,1-1 0,1 1 0,1 1 0,1-3 0,1 3 0,0-3 0,1 1 0,-1 0 0,0-1 0,-3 0 0,-1-1 0,-1 0 0,-3-2 0,0 2 0,0-1 0,0-1 0,0 2 0,0 0 0,1 1 0,-1 0 0,1 0 0,2 0 0,1 0 0,1 3 0,2-2 0,0 1 0,1 0 0,1-1 0,1 2 0,3-2 0,0 0 0,1 1 0,0-1 0,-1 1 0,0-1 0,1-2 0,-4 2 0,8 0 0,-3 0 0,4 1 0,-1-1 0,-2-1 0,2-1 0,-3-4 0,2 5 0,-2-5 0,4 8 0,-1-6 0,2 4 0,-2-3 0,-1 1 0,-1-1 0,2-1 0,0 1 0,1-1 0,-2 1 0,-2-1 0,1-2 0,-2-1 0,2-3 0,0 1 0,-2-1 0,1 0 0,-1 3 0,2-1 0,2 0 0,-1-3 0,1 0 0,-2 0 0,0-1 0,3 2 0,-3-1 0,2 0 0,-2 1 0,0 1 0,3-1 0,-1 1 0,3-2 0,0 1 0,0 3 0,0 1 0,0 2 0,0 1 0,0-1 0,0-2 0,0-3 0,0-3 0,0-1 0,-2-1 0,-1 1 0,1 3 0,-1 1 0,3-2 0,-3-5 0,1-2 0,-1 3 0,2 3 0,1 6 0,-2 2 0,0 1 0,0-2 0,-2-1 0,1-2 0,-1-1 0,0 0 0,-1-1 0,-2-1 0,0 0 0,3-1 0,0 1 0,-2-1 0,-2 0 0,-1 1 0,1-1 0,2 3 0,2 1 0,-1 1 0,1 1 0,2 6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7"/>
    </inkml:context>
    <inkml:brush xml:id="br0">
      <inkml:brushProperty name="width" value="0.025" units="cm"/>
      <inkml:brushProperty name="height" value="0.025" units="cm"/>
      <inkml:brushProperty name="transparency" value="204"/>
    </inkml:brush>
  </inkml:definitions>
  <inkml:trace contextRef="#ctx0" brushRef="#br0">1387 479 24575,'7'5'0,"7"6"0,1-1 0,0 1 0,-1 1 0,-1 1 0,3 2 0,0-1 0,0-1 0,2 1 0,0-2 0,0 1 0,-1 1 0,-1-1 0,1-1 0,2-1 0,-1 2 0,4 0 0,2 2 0,3 3 0,4 0 0,-2 1 0,-2-1 0,-4-3 0,-3-2 0,-2-2 0,1-4 0,2 0 0,1-3 0,-1 1 0,0 1 0,-2-2 0,-3 3 0,-2-1 0,-3 0 0,1-1 0,-1-3 0,4-2 0,0 2 0,1 1 0,-1 1 0,1 0 0,-1 1 0,1-1 0,3-1 0,-1 1 0,4-2 0,-1 1 0,-1 1 0,-2-2 0,0 1 0,-3 1 0,0-1 0,0 1 0,1-1 0,2 1 0,-1 0 0,1 1 0,-2 2 0,0-1 0,0 0 0,-2-1 0,0 0 0,0 0 0,-3 0 0,-1 0 0,-3 1 0,-3 0 0,-1 1 0,-2 0 0,-1 0 0,0 0 0,0 0 0,0 0 0,0 1 0,-3 2 0,-3-1 0,-2 1 0,-4-2 0,0-3 0,-2-2 0,-1 0 0,1 0 0,1 1 0,1-1 0,0 1 0,-1 1 0,-1-2 0,0 1 0,1-1 0,0-1 0,1-1 0,0-1 0,0 2 0,-1 0 0,1 0 0,0 0 0,0-2 0,1 0 0,-1 0 0,1 0 0,1 2 0,-1 0 0,0 0 0,2 2 0,-1-2 0,1 3 0,0-1 0,-1 0 0,1 0 0,-3-1 0,0 0 0,2 1 0,0-1 0,-1 1 0,1-1 0,-1 1 0,1 0 0,1 1 0,-1 0 0,1 1 0,1-1 0,-1 0 0,1-1 0,-1 0 0,-1 2 0,0 1 0,-1 1 0,0-1 0,-1 0 0,0 0 0,0 1 0,0 1 0,-2 1 0,1-1 0,3 0 0,-1-1 0,4-2 0,1-1 0,0 0 0,1 0 0,-1 1 0,0 0 0,-1 0 0,0 0 0,0 1 0,1-1 0,0 0 0,2 1 0,-4-2 0,4 0 0,-3 0 0,3-3 0,-2-1 0,0 0 0,-2-1 0,-1 0 0,-1 0 0,0 0 0,-4 0 0,-1 0 0,0 0 0,-2 0 0,-1 0 0,-1 0 0,-5 0 0,-1 0 0,-4 0 0,0 0 0,3 0 0,2 0 0,3 0 0,0 0 0,0 0 0,0 0 0,3-1 0,2-1 0,1-2 0,2-3 0,-3-2 0,1 0 0,-1-2 0,1 0 0,-1 0 0,1-2 0,-1 1 0,1 0 0,1 1 0,1 2 0,1 1 0,-2 1 0,-1 0 0,-1 0 0,2 1 0,-1 0 0,1 0 0,-1 1 0,-3 0 0,-1 1 0,0 1 0,1 1 0,0-1 0,0 0 0,-2 1 0,-1-3 0,0 0 0,0 0 0,0 0 0,1 1 0,1 1 0,3-1 0,2 1 0,1 0 0,1 1 0,0 1 0,0 0 0,1-1 0,-1 0 0,-1-2 0,1 1 0,0 1 0,2 0 0,0 0 0,1 0 0,0-1 0,-1-1 0,-1 0 0,0-1 0,1 0 0,1 0 0,1 1 0,0-2 0,0 0 0,0 0 0,1-2 0,0 1 0,0 0 0,1 1 0,-1 0 0,-2-3 0,-1-1 0,1-2 0,0 0 0,1 2 0,-1-1 0,2 0 0,0-1 0,-2-2 0,0-1 0,-4-3 0,-1-1 0,0 0 0,-2 0 0,3 0 0,1 0 0,3 0 0,1 1 0,0 2 0,-2-1 0,0 1 0,0-2 0,0-1 0,1 0 0,-1 2 0,0 2 0,0 1 0,1 2 0,1-2 0,0-2 0,-1-1 0,-2-1 0,2 2 0,1 0 0,-2-1 0,1 3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8"/>
    </inkml:context>
    <inkml:brush xml:id="br0">
      <inkml:brushProperty name="width" value="0.025" units="cm"/>
      <inkml:brushProperty name="height" value="0.025" units="cm"/>
      <inkml:brushProperty name="transparency" value="204"/>
    </inkml:brush>
  </inkml:definitions>
  <inkml:trace contextRef="#ctx0" brushRef="#br0">500 145 24575,'1'0'0,"10"5"0,-3-3 0,-1 4 0,-1-4 0,0 4 0,0-3 0,2 3 0,1 0 0,0 1 0,0 0 0,1-1 0,-1 0 0,1 1 0,-1 2 0,0-1 0,0 0 0,1-1 0,1 3 0,-2 0 0,0 0 0,-1 1 0,-1-3 0,0 0 0,0-1 0,2 2 0,0 0 0,0 2 0,-2 0 0,-1-1 0,-1-1 0,0 0 0,0-1 0,1 0 0,1 1 0,1 0 0,2 0 0,-1 0 0,-1-2 0,0 2 0,-1-1 0,0 1 0,0-1 0,2 0 0,-1-1 0,2 2 0,0 0 0,1 1 0,1 0 0,0 0 0,-1-3 0,0 0 0,-1-1 0,0 1 0,2 2 0,0-1 0,1-1 0,0-1 0,-1 1 0,1-2 0,-1 1 0,-1-2 0,1 0 0,-2 1 0,-1 0 0,-1-1 0,-4 0 0,-2-1 0,0 1 0,0 0 0,1 1 0,0 2 0,-1-1 0,-2 2 0,0-2 0,0 0 0,0-1 0,0 0 0,-3-1 0,-4 1 0,-3 0 0,-1-1 0,1 0 0,0 0 0,-1-2 0,2 2 0,-3 0 0,6-2 0,-2 0 0,2-2 0,-1 0 0,-2 0 0,-1 0 0,-1 0 0,2 0 0,1 0 0,2 0 0,1 0 0,1 0 0,0 0 0,-2 0 0,-2-2 0,-1-3 0,1 0 0,0-1 0,0 2 0,-1-1 0,-3-1 0,-1 0 0,1-3 0,-1 0 0,0 0 0,-1 0 0,0 0 0,1 2 0,-1 0 0,2 0 0,2 1 0,1 1 0,2-1 0,-2 1 0,0-1 0,1 0 0,-3 0 0,1 0 0,-2 0 0,-1 1 0,-1-2 0,-2 0 0,-2-2 0,-2 0 0,-1-1 0,0-2 0,0 0 0,0 1 0,0-1 0,0 1 0,-4-2 0,0-1 0,0 0 0,0 2 0,5 2 0,-1-2 0,-1-1 0,-3-2 0,-1 0 0,2 1 0,2-1 0,3 3 0,3-1 0,3 2 0,0 0 0,2 0 0,0-1 0,1 1 0,1 1 0,-1 0 0,0 0 0,-1-2 0,-1-1 0,2-1 0,1 2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19"/>
    </inkml:context>
    <inkml:brush xml:id="br0">
      <inkml:brushProperty name="width" value="0.025" units="cm"/>
      <inkml:brushProperty name="height" value="0.025" units="cm"/>
      <inkml:brushProperty name="transparency" value="204"/>
    </inkml:brush>
  </inkml:definitions>
  <inkml:trace contextRef="#ctx0" brushRef="#br0">908 182 24575,'10'13'0,"-1"1"0,0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0,2 0 0,-2 1 0,1-3 0,0 1 0,0 0 0,-2-1 0,-1 1 0,-2 1 0,0 1 0,2 3 0,0 0 0,1 0 0,-1-2 0,-1 2 0,2 0 0,-1 3 0,2 0 0,0 0 0,-2-1 0,-1 3 0,-2 6 0,0 1 0,0 4 0,3 3 0,3 2 0,1 2 0,2-4 0,-3-2 0,-3-4 0,1-3 0,-1 2 0,2-3 0,1 0 0,1 0 0,-1 0 0,1 0 0,1-1 0,0-3 0,0 0 0,-2 0 0,-2-2 0,-1 0 0,1-1 0,0-2 0,-1 1 0,2-1 0,-1-1 0,1 1 0,1 0 0,-2 0 0,-1 1 0,-1-1 0,2 0 0,-2 1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0,-7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1"/>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4"/>
    </inkml:context>
    <inkml:brush xml:id="br0">
      <inkml:brushProperty name="width" value="0.025" units="cm"/>
      <inkml:brushProperty name="height" value="0.025" units="cm"/>
      <inkml:brushProperty name="transparency" value="204"/>
    </inkml:brush>
  </inkml:definitions>
  <inkml:trace contextRef="#ctx0" brushRef="#br0">1394 690 24575,'-12'3'0,"-57"26"0,13 3 0,9-4 0,6-2 0,3-2 0,-4 0 0,-1 0 0,-5 0 0,-5 1 0,-2 4 0,6 0 0,10-2 0,9-4 0,8-7 0,7-4 0,3-2 0,1-2 0,-1 0 0,-1-1 0,0 0 0,3 1 0,-2 0 0,0 0 0,1-1 0,0 1 0,1 1 0,-1 0 0,1 0 0,0-2 0,0 0 0,0 0 0,1 0 0,0 2 0,-2 1 0,-1-1 0,-2 1 0,1-1 0,2-1 0,-3 2 0,-1-1 0,0 0 0,1-2 0,1 0 0,-1 0 0,0 1 0,-2-1 0,0 0 0,-1 0 0,1 0 0,2 2 0,0 1 0,1 2 0,-2-1 0,0 2 0,-1-1 0,-2-1 0,3 1 0,-1 1 0,1-1 0,5 1 0,0-1 0,-1-2 0,-1 0 0,-2 1 0,2 1 0,1 1 0,-1 2 0,1-1 0,-1 0 0,1 0 0,2-2 0,1-1 0,3-1 0,2-1 0,3-1 0,-3-1 0,0 2 0,0 1 0,1 1 0,2 0 0,0-2 0,0-1 0,0 1 0,0-3 0,0 3 0,0-4 0,0 3 0,0 0 0,0-1 0,1-1 0,2-2 0,4 1 0,3 0 0,4-2 0,3-1 0,0-1 0,3-1 0,0 0 0,0 0 0,-2 1 0,-1 2 0,-1 0 0,1-1 0,-1-2 0,-2 0 0,-3 0 0,-1 0 0,-3 2 0,2 0 0,-4 2 0,2 0 0,-2 0 0,-1 2 0,-1 0 0,2 3 0,-1 0 0,2 0 0,1 0 0,0 0 0,0-1 0,-3-1 0,0 1 0,0 1 0,-1-2 0,2 0 0,-1-1 0,1 0 0,0-1 0,0-1 0,0-2 0,0 3 0,0-3 0,0 4 0,-1-4 0,2 0 0,0-1 0,-1-1 0,1 1 0,-1 1 0,0 0 0,1 0 0,-1 1 0,2-1 0,0 0 0,0-1 0,1-1 0,-1 0 0,2 0 0,0 0 0,1 0 0,1 0 0,1 0 0,0 0 0,-2 0 0,-1 0 0,-1 0 0,-1 0 0,1-2 0,-1-1 0,0-1 0,0-1 0,2 2 0,-2-3 0,0 2 0,0-3 0,-1 1 0,2-1 0,3 0 0,-1 0 0,0-1 0,0 0 0,1 0 0,1 1 0,1 0 0,-1-2 0,0 0 0,2-1 0,1-1 0,1-1 0,1 1 0,0 1 0,0 0 0,-1 0 0,-2 1 0,0 0 0,1 1 0,0-1 0,2 1 0,3-1 0,0-2 0,3-2 0,1 0 0,-1 0 0,1 1 0,-3 2 0,-1 0 0,-1-1 0,-1 2 0,2-1 0,0 1 0,1 0 0,3-3 0,0-2 0,3 0 0,6 0 0,0 2 0,-2 2 0,-4 1 0,-3 1 0,-1-1 0,-1-2 0,-2 1 0,-3 1 0,0 0 0,-1 1 0,-1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4"/>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 0 0,-3-8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5"/>
    </inkml:context>
    <inkml:brush xml:id="br0">
      <inkml:brushProperty name="width" value="0.025" units="cm"/>
      <inkml:brushProperty name="height" value="0.025" units="cm"/>
      <inkml:brushProperty name="transparency" value="204"/>
    </inkml:brush>
  </inkml:definitions>
  <inkml:trace contextRef="#ctx0" brushRef="#br0">1426 709 24575,'3'3'0,"7"14"0,0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7"/>
    </inkml:context>
    <inkml:brush xml:id="br0">
      <inkml:brushProperty name="width" value="0.025" units="cm"/>
      <inkml:brushProperty name="height" value="0.025" units="cm"/>
      <inkml:brushProperty name="transparency" value="204"/>
    </inkml:brush>
  </inkml:definitions>
  <inkml:trace contextRef="#ctx0" brushRef="#br0">1 1 24575,'5'0'0,"4"0"0,5 0 0,2 0 0,-2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8"/>
    </inkml:context>
    <inkml:brush xml:id="br0">
      <inkml:brushProperty name="width" value="0.025" units="cm"/>
      <inkml:brushProperty name="height" value="0.025" units="cm"/>
      <inkml:brushProperty name="transparency" value="204"/>
    </inkml:brush>
  </inkml:definitions>
  <inkml:trace contextRef="#ctx0" brushRef="#br0">225 1 24575,'5'0'0,"1"0"0,1 2 0,2 1 0,3 2 0,3 2 0,-10-4 0</inkml:trace>
  <inkml:trace contextRef="#ctx0" brushRef="#br0" timeOffset="1">320 37 24575,'7'3'0,"22"15"0,-1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2"/>
    </inkml:context>
    <inkml:brush xml:id="br0">
      <inkml:brushProperty name="width" value="0.025" units="cm"/>
      <inkml:brushProperty name="height" value="0.025" units="cm"/>
      <inkml:brushProperty name="transparency" value="204"/>
    </inkml:brush>
  </inkml:definitions>
  <inkml:trace contextRef="#ctx0" brushRef="#br0">1102 2698 24575,'17'16'0,"2"1"0,2 0 0,0-1 0,4-1 0,0 0 0,1 0 0,-2-2 0,-3 1 0,0-1 0,0 0 0,0-3 0,0-5 0,0 0 0,1-2 0,-1 1 0,0 0 0,0 1 0,0 1 0,0 1 0,4 1 0,3 1 0,5 3 0,8 5 0,11 4 0,7 4 0,7 0 0,1 2 0,-2-4 0,-1-1 0,-5-3 0,-3-2 0,-5 0 0,-6-2 0,-7-2 0,-9-3 0,-4-3 0,-5-3 0,1 0 0,0 0 0,-3-1 0,-3-1 0,-5-1 0,-1 3 0,-2 0 0,-2 1 0,0-1 0,-4 0 0,-1 0 0,0 0 0,0 1 0,0 1 0,0 1 0,0 2 0,0 0 0,0 2 0,0 0 0,-4 1 0,-5-1 0,-3-3 0,-5 0 0,1-3 0,0-1 0,-1-2 0,-1 0 0,1 1 0,-1-1 0,0 0 0,-1-2 0,1 0 0,0 0 0,3 0 0,1 0 0,-1 2 0,2 0 0,-2 1 0,1 2 0,0-1 0,-1 2 0,-2 0 0,-1 1 0,1-1 0,-1 2 0,3 1 0,1 0 0,2 0 0,2 0 0,2-1 0,1 0 0,0-3 0,-2 1 0,-1 0 0,0 1 0,0 1 0,1-1 0,-1 1 0,1-1 0,0 0 0,0-1 0,1 0 0,-2-2 0,2 0 0,0 0 0,0 2 0,1 0 0,-2 0 0,1 0 0,1-1 0,-2 0 0,1 0 0,-2 1 0,-1 1 0,-2-1 0,-3 0 0,-1 2 0,-1-1 0,0 0 0,0-1 0,-2-1 0,1 2 0,0-2 0,2 2 0,-2 0 0,-1-2 0,-1 2 0,-1-2 0,-2 0 0,-1 1 0,-1-1 0,-2-2 0,3-1 0,0-2 0,2 0 0,5 0 0,2 0 0,0 0 0,2 0 0,-1 0 0,-2 0 0,1 0 0,-1 0 0,-1 0 0,0 0 0,-1 0 0,1-2 0,8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823"/>
    </inkml:context>
    <inkml:brush xml:id="br0">
      <inkml:brushProperty name="width" value="0.025" units="cm"/>
      <inkml:brushProperty name="height" value="0.025" units="cm"/>
      <inkml:brushProperty name="transparency" value="204"/>
    </inkml:brush>
  </inkml:definitions>
  <inkml:trace contextRef="#ctx0" brushRef="#br0">1120 2665 24575,'14'8'0,"3"0"0,-2 0 0,0-2 0,-3 0 0,0-1 0,0-2 0,0 0 0,0 1 0,-2-2 0,-1 0 0,1 0 0,1-2 0,3 0 0,2 0 0,3 2 0,-1 2 0,-2 0 0,-3 1 0,0 1 0,-1-1 0,1-1 0,-1 1 0,-1 1 0,-1 2 0,2 2 0,-1 1 0,0-1 0,1-1 0,1-2 0,0-1 0,0 1 0,-1 1 0,-1 1 0,-3 0 0,-3 0 0,-3 1 0,-2-1 0,-2-1 0,-2-1 0,-5 0 0,0 0 0,-2 0 0,1-3 0,3-2 0,-1 1 0,1-1 0,-1 3 0,-3 1 0,-1-1 0,0 2 0,1-3 0,2-1 0,1-1 0,-1-1 0,0 1 0,-2 0 0,0 2 0,-1-1 0,-1-1 0,2 1 0,-2-1 0,1 0 0,-2 1 0,-2-3 0,1 0 0,-3 0 0,0 0 0,-2 0 0,-1 0 0,0 0 0,0 0 0,0 0 0,10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0"/>
    </inkml:context>
    <inkml:brush xml:id="br0">
      <inkml:brushProperty name="width" value="0.025" units="cm"/>
      <inkml:brushProperty name="height" value="0.025" units="cm"/>
      <inkml:brushProperty name="transparency" value="204"/>
    </inkml:brush>
  </inkml:definitions>
  <inkml:trace contextRef="#ctx0" brushRef="#br0">3276 3422 24575,'1'5'0,"3"9"0,-1 1 0,0-1 0,2 2 0,-2 0 0,2 1 0,-3-10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1"/>
    </inkml:context>
    <inkml:brush xml:id="br0">
      <inkml:brushProperty name="width" value="0.025" units="cm"/>
      <inkml:brushProperty name="height" value="0.025" units="cm"/>
      <inkml:brushProperty name="transparency" value="204"/>
    </inkml:brush>
  </inkml:definitions>
  <inkml:trace contextRef="#ctx0" brushRef="#br0">0 9 24575,'3'0'0,"-1"0"0,0 0 0,0 0 0,0 0 0,0 0 0,0 0 0,-1 0 0,1 0 0,-1-1 0,1-1 0,-1 1 0,1 0 0,0 1 0,0 0 0,0 0 0,-1 0 0,0 0 0,1 0 0,-1 0 0,0 0 0,1 0 0,-1 0 0,0 0 0,-1 0 0,1 0 0,0 0 0,0-1 0,0 0 0,0 0 0,1 1 0,0-1 0,0 1 0,0 0 0,0 0 0,1 0 0,-1 0 0,1 0 0,0 0 0,0 0 0,0 0 0,-1 0 0,1 0 0,-1 0 0,0 0 0,0 0 0,0 0 0,1 0 0,-1 0 0,1 0 0,0 0 0,0 0 0,-1 0 0,0 0 0,0 0 0,0 0 0,0 0 0,0 0 0,0 0 0,0 0 0,0 0 0,1 0 0,-1 0 0,0 0 0,0 0 0,-1 0 0,1 0 0,-1 0 0,0 0 0,1 0 0,-1 0 0,0 0 0,1 0 0,-1 0 0,-1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2"/>
    </inkml:context>
    <inkml:brush xml:id="br0">
      <inkml:brushProperty name="width" value="0.025" units="cm"/>
      <inkml:brushProperty name="height" value="0.025" units="cm"/>
      <inkml:brushProperty name="transparency" value="204"/>
    </inkml:brush>
  </inkml:definitions>
  <inkml:trace contextRef="#ctx0" brushRef="#br0">0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0,1 0 0,-1 0 0,-1 0 0,1 0 0,0 0 0,0 0 0,1 0 0,-1 0 0,0 0 0,-1 0 0,-1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3"/>
    </inkml:context>
    <inkml:brush xml:id="br0">
      <inkml:brushProperty name="width" value="0.025" units="cm"/>
      <inkml:brushProperty name="height" value="0.025" units="cm"/>
      <inkml:brushProperty name="transparency" value="204"/>
    </inkml:brush>
  </inkml:definitions>
  <inkml:trace contextRef="#ctx0" brushRef="#br0">0 2 24575,'2'0'0,"1"0"0,-2 0 0,0 0 0,0 0 0,0 0 0,1 0 0,-1 0 0,0 0 0,0 0 0,1 0 0,-1 0 0,0 0 0,0 0 0,0 0 0,1 0 0,-1 0 0,0 0 0,1 0 0,-1 0 0,1 0 0,-1 0 0,1 0 0,0 0 0,-1 0 0,2 0 0,-1 0 0,1 0 0,-1 0 0,1 0 0,0 0 0,-1 0 0,0 0 0,0 0 0,0 0 0,-1 0 0,1 0 0,0 0 0,0 0 0,0 0 0,0 0 0,1 0 0,0 0 0,0 0 0,-1 0 0,0 0 0,1 0 0,-1 0 0,1 0 0,0 0 0,0-1 0,-1 1 0,0 0 0,0 0 0,0 0 0,0 0 0,-1 0 0,1 0 0,0 0 0,0 0 0,0 0 0,0 0 0,-1 0 0,1 0 0,1 0 0,-2 0 0,1 0 0,0 0 0,-1 0 0,1 0 0,-1 0 0,1 0 0,-1 0 0,1 0 0,0 0 0,-1 0 0,1 0 0,1 0 0,-1 0 0,2 0 0,-1 0 0,1 0 0,0 0 0,-1 0 0,0 0 0,-1 0 0,0 0 0,-1 0 0,0 0 0,1 0 0,-1 0 0,1 0 0,-1 0 0,0 0 0,0 0 0,1 0 0,-1 0 0,0 0 0,-1 0 0,1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5"/>
    </inkml:context>
    <inkml:brush xml:id="br0">
      <inkml:brushProperty name="width" value="0.025" units="cm"/>
      <inkml:brushProperty name="height" value="0.025" units="cm"/>
      <inkml:brushProperty name="transparency" value="204"/>
    </inkml:brush>
  </inkml:definitions>
  <inkml:trace contextRef="#ctx0" brushRef="#br0">627 504 24575,'-6'3'0,"-31"15"0,2 2 0,-1-1 0,4 0 0,4-3 0,3-2 0,2 0 0,2-1 0,0 1 0,1-1 0,1-1 0,-2-1 0,4-1 0,0 0 0,0-1 0,-1 1 0,2 1 0,1-1 0,1 2 0,3 1 0,0 0 0,-1 2 0,0-1 0,-3 2 0,1 1 0,1-2 0,-1 0 0,1-2 0,-1 0 0,0 0 0,4 0 0,0-1 0,3-2 0,0 1 0,2-2 0,1 0 0,2-1 0,2 0 0,0-2 0,0 1 0,1-2 0,2-2 0,4-2 0,6-1 0,1 0 0,4 0 0,2 0 0,1 0 0,0 0 0,-1 0 0,-2 0 0,-2-2 0,2-4 0,-1-1 0,2-1 0,-1 1 0,-2 1 0,1 0 0,-2-2 0,-2 1 0,-1 1 0,-3 0 0,-1 1 0,2 0 0,-1 1 0,-1-3 0,-1 0 0,1-1 0,0 2 0,1-2 0,-1 1 0,0-2 0,1 0 0,1 0 0,1-2 0,1 0 0,-2 1 0,0 1 0,-1 2 0,0 0 0,2-1 0,1 1 0,0 0 0,4-2 0,-2 1 0,3-1 0,0-1 0,0 1 0,3 0 0,-1-1 0,-1 1 0,0 2 0,-3-1 0,0 1 0,0-1 0,-3-2 0,0 0 0,2 1 0,2 2 0,2 0 0,-4 1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4"/>
    </inkml:context>
    <inkml:brush xml:id="br0">
      <inkml:brushProperty name="width" value="0.025" units="cm"/>
      <inkml:brushProperty name="height" value="0.025" units="cm"/>
      <inkml:brushProperty name="transparency" value="204"/>
    </inkml:brush>
  </inkml:definitions>
  <inkml:trace contextRef="#ctx0" brushRef="#br0">0 37 24575,'3'0'0,"-1"0"0,-1 0 0,1 0 0,-1-1 0,1 1 0,-1-1 0,0 0 0,1 1 0,-1 0 0,1 0 0,-1-1 0,0 1 0,1-1 0,-1 0 0,1 1 0,-1-1 0,1 1 0,-1-1 0,1 1 0,-1 0 0,1 0 0,-1 0 0,0 0 0,1 0 0,-1 0 0,0 0 0,0-1 0,0 0 0,1 1 0,0-1 0,-1 1 0,1-1 0,-1 1 0,0 0 0,1-1 0,-1 1 0,1-1 0,-1 0 0,0 1 0,1-1 0,-2 1 0,2-1 0,-1 1 0,0-1 0,1 1 0,-1-1 0,2 0 0,-1 0 0,0 0 0,0 1 0,0-1 0,0 0 0,-1 1 0,1 0 0,-1-1 0,0 1 0,1-1 0,0 1 0,1-1 0,-1 1 0,1-1 0,-1 1 0,1-1 0,1 1 0,-1-1 0,1 1 0,0-1 0,0 1 0,0-1 0,-1 0 0,0 1 0,0 0 0,-1 0 0,0 0 0,0-1 0,0 1 0,1-1 0,-1 1 0,0 0 0,0 0 0,0-1 0,0 1 0,0 0 0,0 0 0,0 0 0,0 0 0,2 0 0,-1 0 0,0 0 0,0 0 0,-1 0 0,0 0 0,0 0 0,0 0 0,0 0 0,0 0 0,-1 0 0,1 0 0,0 0 0,0 0 0,0 0 0,0 0 0,0 0 0,0 0 0,1 0 0,0 0 0,0 0 0,0 0 0,1 0 0,-1 0 0,1 0 0,0 0 0,-1 0 0,-1 0 0,1 0 0,-2 0 0,0 0 0,0 0 0,1 0 0,-1 0 0,0 0 0,0 0 0,0 0 0,0 0 0,1 0 0,-1 0 0,1 0 0,0 0 0,0 1 0,0 0 0,0 0 0,0 0 0,1 0 0,-1 0 0,1 0 0,-1-1 0,0 1 0,0 0 0,-1 0 0,1 0 0,-1 0 0,0 0 0,1 0 0,-1 0 0,1 0 0,0 0 0,-1 0 0,2 0 0,-1 0 0,0 0 0,0 0 0,1 0 0,-1-1 0,0 1 0,0 0 0,0-1 0,0 1 0,-1-1 0,1 1 0,-1 0 0,1-1 0,0 1 0,-1-1 0,1 1 0,0-1 0,0 0 0,0 1 0,0-1 0,0 1 0,0-1 0,-1 0 0,0 1 0,0-1 0,0 1 0,0-1 0,0 1 0,1 0 0,-1 0 0,-1-1 0,1 1 0,0-1 0,0 1 0,-1-1 0,1 1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5"/>
    </inkml:context>
    <inkml:brush xml:id="br0">
      <inkml:brushProperty name="width" value="0.025" units="cm"/>
      <inkml:brushProperty name="height" value="0.025" units="cm"/>
      <inkml:brushProperty name="transparency" value="204"/>
    </inkml:brush>
  </inkml:definitions>
  <inkml:trace contextRef="#ctx0" brushRef="#br0">0 19 24575,'3'0'0,"-1"0"0,-1 0 0,0 0 0,0 0 0,0 0 0,0 0 0,0 0 0,0 0 0,0 0 0,1 0 0,-1 0 0,1 0 0,0 0 0,0 0 0,0 0 0,-1 0 0,1 0 0,-1 0 0,1 0 0,-1 0 0,0 0 0,0-1 0,1 1 0,-1-1 0,0 1 0,0 0 0,1 0 0,-1-1 0,0 1 0,1-1 0,-1 0 0,1 1 0,-1-1 0,0 1 0,0-1 0,0 1 0,1-1 0,-1 1 0,0 0 0,0 0 0,0-1 0,0 1 0,0 0 0,0 0 0,0 0 0,0-1 0,1 1 0,0-1 0,-1 1 0,1 0 0,0-1 0,0 1 0,0-1 0,0 1 0,-1 0 0,1 0 0,-1 0 0,1 0 0,-1 0 0,1 0 0,0 0 0,-1-1 0,1 1 0,1-1 0,-2 1 0,2 0 0,-2-1 0,2 1 0,0-1 0,0 1 0,0 0 0,0-1 0,0 1 0,0 0 0,0-1 0,0 1 0,-1 0 0,1 0 0,-1 0 0,1 0 0,-1 0 0,1 0 0,0 0 0,-1 0 0,1 0 0,1 0 0,-1 0 0,1 0 0,-1 0 0,1 0 0,0 0 0,0 0 0,0 0 0,0 0 0,-1 0 0,0 0 0,0 0 0,0 0 0,0 0 0,1 0 0,0 0 0,-1 0 0,2 0 0,-1 0 0,-1 0 0,1 0 0,-1 0 0,-1 0 0,1 0 0,-1 0 0,1 0 0,-1 0 0,-1 0 0,0 1 0,1 0 0,-1-1 0,1 2 0,0-1 0,0 0 0,0 0 0,0 0 0,-1 0 0,1 0 0,-1 0 0,1 0 0,-1 0 0,0 0 0,0 0 0,-1 0 0,1-1 0,-1 1 0,1 0 0,-1 0 0,1-1 0,-1 1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6"/>
    </inkml:context>
    <inkml:brush xml:id="br0">
      <inkml:brushProperty name="width" value="0.025" units="cm"/>
      <inkml:brushProperty name="height" value="0.025" units="cm"/>
      <inkml:brushProperty name="transparency" value="204"/>
    </inkml:brush>
  </inkml:definitions>
  <inkml:trace contextRef="#ctx0" brushRef="#br0">1 37 24575,'2'0'0,"0"0"0,-1 0 0,0 0 0,0 0 0,0 0 0,0 0 0,-1 0 0,1 0 0,0-1 0,0 1 0,0 0 0,0 0 0,0 0 0,0 0 0,0 0 0,0 0 0,-1-1 0,1 1 0,0-1 0,0 0 0,0 1 0,0 0 0,0-1 0,-1 1 0,1 0 0,0 0 0,0 0 0,1 0 0,0-1 0,0 0 0,0 0 0,0 0 0,0 0 0,-1 0 0,-1 0 0,2 0 0,-2 0 0,2 1 0,-1-1 0,0 0 0,1 1 0,-1-1 0,1 1 0,-1-1 0,0 1 0,1-1 0,-1 1 0,0-1 0,1 1 0,-1-1 0,1 1 0,0-1 0,0 1 0,1-2 0,-1 1 0,1 0 0,-1 1 0,1-1 0,-1 1 0,0 0 0,0-1 0,0 0 0,1 0 0,-1 0 0,1 1 0,-1-1 0,1 1 0,-1-1 0,1 1 0,0 0 0,-1-1 0,2 1 0,-1 0 0,1-1 0,-1 1 0,0-1 0,0 1 0,0-1 0,-1 1 0,1 0 0,-1 0 0,0 0 0,1 0 0,1 0 0,-1 0 0,-1 0 0,1 0 0,-1 0 0,0 0 0,0 0 0,0 0 0,1 0 0,0 0 0,-1 0 0,1 0 0,0 0 0,0 0 0,1 0 0,0 0 0,-1 1 0,0-1 0,0 1 0,-1 0 0,0 0 0,0-1 0,-1 1 0,1-1 0,0 1 0,-1-1 0,1 1 0,-1-1 0,0 1 0,0-1 0,0 0 0,0 1 0,0 0 0,0-1 0,0 1 0,0 0 0,0-1 0,0 1 0,1 0 0,-1 0 0,0-1 0,1 1 0,-1 0 0,1 0 0,0 0 0,-1 0 0,2 0 0,-2 0 0,0 0 0,0 0 0,0-1 0,0 1 0,0 1 0,0-1 0,1 0 0,-1 0 0,0 0 0,0 0 0,0-1 0,0 2 0,0-2 0,0 1 0,0-1 0,0 1 0,0 0 0,0 0 0,1 0 0,-1 0 0,1-1 0,-2 1 0,1-1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7"/>
    </inkml:context>
    <inkml:brush xml:id="br0">
      <inkml:brushProperty name="width" value="0.025" units="cm"/>
      <inkml:brushProperty name="height" value="0.025" units="cm"/>
      <inkml:brushProperty name="transparency" value="204"/>
    </inkml:brush>
  </inkml:definitions>
  <inkml:trace contextRef="#ctx0" brushRef="#br0">0 8 24575,'2'0'0,"0"0"0,0 0 0,-1 0 0,1 0 0,-1 0 0,0 0 0,0 0 0,0 0 0,0 0 0,0 0 0,0 0 0,0 0 0,0 0 0,0 0 0,0 0 0,1 0 0,-1 0 0,0 0 0,0 0 0,0 0 0,0 0 0,0 0 0,0 0 0,0 0 0,1 0 0,-1 0 0,0 0 0,0-1 0,1 1 0,-1-1 0,0 1 0,1 0 0,-1 0 0,0 0 0,0 0 0,0 0 0,1-1 0,-1 1 0,0-1 0,0 1 0,1 0 0,-1 0 0,0 0 0,0 0 0,0 0 0,0 0 0,1 0 0,-1 0 0,0 0 0,0 0 0,0-1 0,0 1 0,1 0 0,-1-1 0,1 1 0,-1 0 0,1 0 0,-1 0 0,0-1 0,1 1 0,-1-1 0,0 1 0,0 0 0,0 0 0,0 0 0,0 0 0,0 0 0,0 0 0,0 0 0,-1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8"/>
    </inkml:context>
    <inkml:brush xml:id="br0">
      <inkml:brushProperty name="width" value="0.025" units="cm"/>
      <inkml:brushProperty name="height" value="0.025" units="cm"/>
      <inkml:brushProperty name="transparency" value="204"/>
    </inkml:brush>
  </inkml:definitions>
  <inkml:trace contextRef="#ctx0" brushRef="#br0">1 41 24575,'2'0'0,"1"0"0,-2 0 0,0 0 0,0-1 0,0 0 0,-1 0 0,1 0 0,0 1 0,0 0 0,-1-1 0,1 1 0,0 0 0,0-1 0,0 1 0,-1-1 0,1 1 0,-1-1 0,1 1 0,-1-1 0,0 0 0,1 0 0,0 1 0,1-2 0,-1 1 0,1 0 0,-1-1 0,1 1 0,0 0 0,0 0 0,-1 0 0,0 0 0,1 0 0,-1 0 0,0 0 0,0 1 0,0-1 0,0 1 0,0 0 0,0 0 0,0 0 0,1 0 0,-1 0 0,1-1 0,-1 1 0,0 0 0,0 0 0,0 0 0,0-1 0,1 1 0,0-1 0,0 0 0,0 1 0,0-1 0,0 0 0,1 0 0,-1 0 0,0 1 0,1-1 0,-1 1 0,0-1 0,1 1 0,-1-1 0,1 1 0,0 0 0,0-1 0,0 1 0,0-1 0,0 0 0,1 0 0,0 1 0,1 0 0,-1 0 0,1 0 0,-1 0 0,0 0 0,0 0 0,-1 0 0,0 0 0,-1 0 0,1 0 0,0 0 0,0 0 0,0 0 0,0 0 0,0 0 0,1 0 0,-1 0 0,0 0 0,0 0 0,-1 0 0,1 0 0,-1 0 0,1 0 0,-1 0 0,1 0 0,-1 0 0,0 0 0,-1 0 0,1 0 0,0 0 0,0 0 0,-1 0 0,1 0 0,0 1 0,0-1 0,0 1 0,0 0 0,1-1 0,-1 1 0,0 0 0,0 0 0,-1 0 0,1-1 0,0 1 0,0 0 0,1 0 0,-1 0 0,0 1 0,1-1 0,-1 1 0,0-1 0,1 0 0,-1 1 0,0-1 0,0 0 0,0 0 0,0 0 0,0 0 0,1 0 0,0 0 0,0 1 0,-1-1 0,1 0 0,1 1 0,-1-1 0,0 1 0,0-1 0,0 1 0,0-1 0,0 0 0,0 0 0,0 0 0,-1 0 0,0 0 0,0 0 0,0-1 0,0 1 0,0 0 0,-1 0 0,0-1 0,0 1 0,0 0 0,-1-1 0,1 1 0,-1-1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59"/>
    </inkml:context>
    <inkml:brush xml:id="br0">
      <inkml:brushProperty name="width" value="0.025" units="cm"/>
      <inkml:brushProperty name="height" value="0.025" units="cm"/>
      <inkml:brushProperty name="transparency" value="204"/>
    </inkml:brush>
  </inkml:definitions>
  <inkml:trace contextRef="#ctx0" brushRef="#br0">1 52 24575,'2'-1'0,"0"0"0,0 0 0,0 0 0,1-1 0,0 1 0,0 0 0,-1 0 0,0-1 0,0 1 0,0 0 0,0 0 0,0-1 0,0 1 0,0 0 0,0 0 0,0 0 0,-1 0 0,1-1 0,0 1 0,0 0 0,-1 0 0,1 0 0,-1 0 0,1 1 0,-1-1 0,1 1 0,-1-1 0,0 0 0,1 0 0,0 0 0,0 1 0,0-1 0,1 0 0,-1 0 0,1 0 0,0 0 0,0-1 0,0 1 0,1 0 0,-1 0 0,1 0 0,-2 1 0,0 0 0,-1 0 0,0 0 0,-1-1 0,1 1 0,1 0 0,0 0 0,1 0 0,0-1 0,3 1 0,0-1 0,2 0 0,-1 0 0,0 1 0,-2-1 0,0 1 0,1-1 0,-1 1 0,1 0 0,-1 0 0,-1 0 0,1 0 0,0 0 0,1 0 0,-1 0 0,1 0 0,-1 0 0,-1 0 0,0 0 0,0 0 0,0 0 0,1 0 0,-1 0 0,1 0 0,0 0 0,-1 0 0,0 0 0,0 0 0,-1 0 0,1 0 0,-1 0 0,0 0 0,0 0 0,0 0 0,0 0 0,0 0 0,1 0 0,-1 0 0,0 0 0,1 0 0,-1 0 0,0 0 0,-1 0 0,-1 0 0,0 1 0,1 0 0,0 0 0,0 0 0,0-1 0,0 1 0,1 0 0,-1 0 0,1 1 0,-1-1 0,1 0 0,0 0 0,0 0 0,1 0 0,0 0 0,1 0 0,-1 1 0,1-1 0,0 2 0,-1-1 0,0 0 0,0-1 0,-1 1 0,0-1 0,-1 0 0,1-1 0,-2 1 0,1 0 0,0-1 0,0 1 0,0 0 0,-1-1 0,0 1 0,0-1 0,0 1 0,0-1 0,0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0"/>
    </inkml:context>
    <inkml:brush xml:id="br0">
      <inkml:brushProperty name="width" value="0.025" units="cm"/>
      <inkml:brushProperty name="height" value="0.025" units="cm"/>
      <inkml:brushProperty name="transparency" value="204"/>
    </inkml:brush>
  </inkml:definitions>
  <inkml:trace contextRef="#ctx0" brushRef="#br0">0 22 24575,'2'0'0,"0"-1"0,0 0 0,-1 0 0,1 1 0,0-1 0,-1 1 0,0 0 0,1-1 0,0 1 0,0 0 0,1-1 0,-1 1 0,0-1 0,1 1 0,-1-1 0,0 0 0,0 0 0,-1 1 0,1-1 0,0 0 0,-1 0 0,0 0 0,0 1 0,1-1 0,-1 0 0,1 0 0,0 1 0,0-1 0,-1 1 0,0-1 0,0 1 0,1-1 0,0 0 0,0 1 0,-1-1 0,1 1 0,0 0 0,-1 0 0,1 0 0,-1 0 0,0 0 0,1 0 0,0 0 0,0 0 0,0 0 0,0 0 0,-1 0 0,1 0 0,0 0 0,-1 0 0,-1 0 0,1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1"/>
    </inkml:context>
    <inkml:brush xml:id="br0">
      <inkml:brushProperty name="width" value="0.025" units="cm"/>
      <inkml:brushProperty name="height" value="0.025" units="cm"/>
      <inkml:brushProperty name="transparency" value="204"/>
    </inkml:brush>
  </inkml:definitions>
  <inkml:trace contextRef="#ctx0" brushRef="#br0">31 0 24575,'-6'0'0,"1"0"0,-1 0 0,3 0 0,0 0 0,2 0 0,-1 0 0,1 0 0,0 0 0,0 0 0,0 0 0,1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2"/>
    </inkml:context>
    <inkml:brush xml:id="br0">
      <inkml:brushProperty name="width" value="0.025" units="cm"/>
      <inkml:brushProperty name="height" value="0.025" units="cm"/>
      <inkml:brushProperty name="transparency" value="204"/>
    </inkml:brush>
  </inkml:definitions>
  <inkml:trace contextRef="#ctx0" brushRef="#br0">113 27 24575,'-2'-3'0,"0"0"0,-2 1 0,1 0 0,0 1 0,0-1 0,1 1 0,1 0 0,-1 0 0,1 0 0,-1 0 0,1 0 0,0-1 0,0 1 0,-1 1 0,1-1 0,-1 0 0,1 1 0,0 0 0,0 0 0,0-1 0,0 1 0,0-1 0,0 1 0,0 0 0,0 0 0,-1 0 0,1 0 0,0 0 0,-1 0 0,1 0 0,-1 0 0,0 0 0,0 0 0,0 0 0,0 0 0,0 0 0,0 0 0,1 0 0,-1 0 0,1 0 0,-1 0 0,1 0 0,-1 0 0,0 0 0,1 0 0,-1 0 0,-1 0 0,1 0 0,-1 0 0,0 0 0,0 0 0,0 0 0,-1 0 0,1 0 0,0 0 0,0 0 0,1 0 0,0 0 0,1 0 0,1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1"/>
    </inkml:context>
    <inkml:brush xml:id="br0">
      <inkml:brushProperty name="width" value="0.025" units="cm"/>
      <inkml:brushProperty name="height" value="0.025" units="cm"/>
      <inkml:brushProperty name="transparency" value="204"/>
    </inkml:brush>
  </inkml:definitions>
  <inkml:trace contextRef="#ctx0" brushRef="#br0">0 89 24575,'3'0'0,"0"0"0,-2 0 0,1-1 0,0 1 0,-1-1 0,1 1 0,0-1 0,0 0 0,0 0 0,0 0 0,0 0 0,0-1 0,0 1 0,0-1 0,0 1 0,-1 0 0,2 0 0,-1 0 0,0 1 0,1-1 0,-1 0 0,0 0 0,0-1 0,0 1 0,-1 0 0,1 0 0,0 0 0,0 0 0,1 0 0,-1 1 0,1-2 0,0 1 0,0-1 0,1 0 0,0 1 0,1 0 0,-1-1 0,1 1 0,-1-1 0,1 0 0,0 0 0,0 1 0,0 0 0,1-1 0,1 0 0,0 0 0,-1 0 0,0 0 0,-1 0 0,0 0 0,0 1 0,-1-1 0,1 1 0,0 0 0,-1 0 0,1 0 0,-1-1 0,0 1 0,0 0 0,0 0 0,0-1 0,0 0 0,0 1 0,1-1 0,0 1 0,0-1 0,1 1 0,0-1 0,-2 2 0,1-1 0,0 1 0,2 0 0,0 0 0,0-1 0,0 1 0,0-1 0,-1 1 0,-1 0 0,0 0 0,0 0 0,-1 0 0,1 0 0,-2 0 0,1 0 0,-2 0 0,1 0 0,0 1 0,0-1 0,0 1 0,-1 1 0,1-1 0,0 1 0,1 0 0,-1-1 0,1 1 0,-1-1 0,0 0 0,1 0 0,-1-1 0,0 1 0,0 0 0,0 0 0,-1 0 0,1 0 0,0-1 0,-1 1 0,1 0 0,-1-1 0,1 1 0,-1 0 0,0-1 0,0 1 0,-1 0 0,1-1 0,-1 1 0,0-1 0,0 1 0,1-1 0,0 1 0,0 0 0,-1 0 0,1-1 0,0 1 0,0 0 0,0 0 0,0-1 0,0 1 0,-2-1 0,1 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6"/>
    </inkml:context>
    <inkml:brush xml:id="br0">
      <inkml:brushProperty name="width" value="0.025" units="cm"/>
      <inkml:brushProperty name="height" value="0.025" units="cm"/>
      <inkml:brushProperty name="transparency" value="204"/>
    </inkml:brush>
  </inkml:definitions>
  <inkml:trace contextRef="#ctx0" brushRef="#br0">763 1303 24575,'-7'5'0,"0"0"0,0-1 0,-2 1 0,1 1 0,-3-1 0,2 0 0,-4 0 0,-1 0 0,-1 0 0,-5 0 0,-1 4 0,-3 3 0,-2 2 0,-2 1 0,-8 3 0,-5 0 0,-3 3 0,-6-2 0,-2 1 0,-5 2 0,-2 2 0,21-5 0</inkml:trace>
  <inkml:trace contextRef="#ctx0" brushRef="#br0" timeOffset="1">167 2036 24575,'5'5'0,"3"2"0,0 2 0,-2 1 0,0-2 0,-1 0 0,-2 0 0,1-1 0,0 1 0,-2 0 0,3-1 0,-2 1 0,1 0 0,1 1 0,-3-1 0,2-1 0,0 1 0,0 0 0,2 3 0,-3-4 0,2 0 0,-2-2 0,2 1 0,0 1 0,-2 0 0,0-2 0,-2 1 0,1-2 0,1 1 0,0 0 0,0 1 0,-2 0 0,2-1 0,0 1 0,0 2 0,-2-1 0,-1 1 0,2-1 0,1 0 0,0 2 0,0-1 0,-2-1 0,2 0 0,-1 0 0,2-1 0,-1 2 0,1 0 0,0-1 0,-1 1 0,1-2 0,2 1 0,-1 1 0,2 1 0,0-1 0,0-1 0,1 1 0,0-2 0,0 1 0,1-2 0,1 1 0,-1 2 0,-2-1 0,0 2 0,-2 0 0,2-3 0,1 0 0,2-1 0,2 0 0,-2 2 0,1 1 0,-1-1 0,1 0 0,1-1 0,-1-1 0,-2 0 0,-1 2 0,-1-2 0,-1 2 0,2-3 0,0 0 0,1 0 0,0 0 0,1 0 0,-4-1 0,4-1 0,-6 0 0,4 1 0,1 0 0,2 2 0,-2-1 0,0 0 0,1-1 0,-2 0 0,2 0 0,-2 0 0,1 2 0,1 0 0,-1 0 0,0 0 0,1-1 0,-3 0 0,2 0 0,-1 1 0,1-1 0,-1 2 0,-1-1 0,1 0 0,1 0 0,1-2 0,0 0 0,0 0 0,-1-1 0,1 1 0,0-1 0,1 0 0,1 1 0,0 0 0,0 0 0,0 2 0,0 1 0,2-1 0,-1-1 0,3-2 0,0 1 0,1 0 0,0 2 0,-2 2 0,2 0 0,1 2 0,0 0 0,2 1 0,-1-1 0,-1-1 0,0 1 0,-2-2 0,-1 0 0,1 0 0,0-2 0,-1 0 0,-1-1 0,0 0 0,-3 0 0,2 1 0,-2-2 0,0 0 0,0 0 0,-1-1 0,-1 0 0,1-2 0,0 1 0,1 1 0,2 1 0,0-1 0,-1 0 0,-1 0 0,-1 1 0,-1-1 0,0 1 0,-1-1 0,2 0 0,2 1 0,1 2 0,1-3 0,2 2 0,0 0 0,1-2 0,2 3 0,-1-2 0,-1 2 0,0 0 0,0 0 0,1 0 0,0 0 0,-1-1 0,0-1 0,0 1 0,-1 0 0,1 1 0,0-1 0,0-1 0,1 0 0,2 2 0,1 0 0,2 0 0,1-1 0,-1-1 0,-2 1 0,-1 1 0,-2 0 0,0 0 0,-1-1 0,-2 0 0,-1-1 0,-2 1 0,-1-1 0,-1 2 0,1 0 0,-1 0 0,4 0 0,0-1 0,0 1 0,0 0 0,-2 1 0,2-1 0,1 0 0,-1 0 0,1 1 0,-1 1 0,0 0 0,2 1 0,0-2 0,-1 2 0,0-1 0,-3 2 0,-1 0 0,2 0 0,1 0 0,3 1 0,0-1 0,-1 0 0,1-1 0,-2-1 0,1-2 0,-1-3 0,-3 0 0,-1-2 0,-1 0 0,-1 1 0,0 1 0,-2 0 0,0 0 0,0-1 0,1-1 0,1 0 0,0 0 0,0 0 0,2 0 0,2 0 0,1 0 0,0-3 0,-1-2 0,1-2 0,1-2 0,0 0 0,-1 0 0,-3 0 0,0-1 0,0 2 0,1 0 0,1 1 0,0 0 0,0-1 0,1 1 0,-2-1 0,0 0 0,-1 0 0,-1-1 0,0 0 0,0 0 0,0 2 0,1 0 0,-1 0 0,2-1 0,0 1 0,-1 0 0,0 3 0,0 2 0,0 0 0,3-1 0,2 1 0,2-1 0,2 1 0,2-1 0,12-3 0,15 1 0,22 2 0,-23-1 0,2 1 0,6 0 0,1 1 0,3-1 0,1 0 0,-4 0 0,-1-1 0,37 1 0,-16-1 0,-20 0 0,-13 0 0,-10 1 0,-6 0 0,-5-1 0,-4 2 0,-2-1 0,-3-2 0,-1 3 0,-2 0 0,-1-1 0,0 0 0,1 0 0,1 1 0,1-2 0,2 2 0,0-3 0,3-3 0,0 2 0,0-1 0,1 0 0,-2 0 0,2 0 0,-2-2 0,1 1 0,0 0 0,-1-1 0,0-3 0,1-1 0,2-1 0,0 0 0,0 0 0,-2-1 0,-3 1 0,-1-1 0,1 0 0,2-3 0,6-9 0,9-8 0,5-7 0,2 1 0,-3 6 0,-10 8 0,-7 8 0,-7 5 0,-6 4 0,-3 2 0,0 1 0,-1 1 0,1-1 0,-1 1 0,-2-1 0,0 0 0,0 1 0,0 1 0,0 1 0,0 0 0,0-3 0,0 0 0,0-1 0,0 0 0,0 0 0,0 1 0,0 0 0,0-1 0,0 1 0,0-1 0,-2 1 0,-1 0 0,-1-1 0,-1 1 0,1-1 0,-3-3 0,2 1 0,-3 0 0,1-2 0,1 1 0,0 1 0,0-2 0,-1 1 0,-1-1 0,0-2 0,0-1 0,1 1 0,1 0 0,-2 2 0,3 1 0,-1 0 0,1 0 0,0 1 0,0 0 0,2 2 0,1 2 0,1-3 0,1 4 0,-1-4 0,-2 4 0,1-3 0,-1-3 0,2-1 0,1-2 0,0-3 0,0-1 0,0-2 0,0-4 0,0-5 0,0 0 0,0 0 0,0 7 0,0 6 0,0 4 0,0 0 0,0-6 0,0-11 0,0-12 0,1-13 0,7-10 0,6-2 0,5 8 0,0 14 0,-2 12 0,-8 17 0,1 1 0,-5 10 0,1-2 0,1-1 0,0-2 0,1-4 0,2-2 0,3-4 0,0-2 0,1 1 0,0 1 0,-2 3 0,-2 1 0,-1 2 0,-1 0 0,1 0 0,0 4 0,-2-1 0,-1 1 0,1-2 0,0-3 0,1-2 0,2-8 0,3-6 0,-6 17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2"/>
    </inkml:context>
    <inkml:brush xml:id="br0">
      <inkml:brushProperty name="width" value="0.025" units="cm"/>
      <inkml:brushProperty name="height" value="0.025" units="cm"/>
      <inkml:brushProperty name="transparency" value="204"/>
    </inkml:brush>
  </inkml:definitions>
  <inkml:trace contextRef="#ctx0" brushRef="#br0">1 1 24575,'2'1'0,"1"0"0,0 1 0,0 0 0,-1 0 0,1-1 0,-2 0 0,1 0 0,-2-1 0,1 1 0,0 0 0,0-1 0,0 1 0,0 0 0,-1-1 0,1 1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3"/>
    </inkml:context>
    <inkml:brush xml:id="br0">
      <inkml:brushProperty name="width" value="0.025" units="cm"/>
      <inkml:brushProperty name="height" value="0.025" units="cm"/>
      <inkml:brushProperty name="transparency" value="204"/>
    </inkml:brush>
  </inkml:definitions>
  <inkml:trace contextRef="#ctx0" brushRef="#br0">1 63 24575,'0'-2'0,"0"0"0,1-1 0,1-1 0,0 0 0,0-1 0,-1 2 0,0 2 0,0-1 0,0 1 0,1 1 0,-1-1 0,0 1 0,0-1 0,0 1 0,1-1 0,-1 0 0,0 1 0,1-1 0,-1 0 0,0 0 0,1 1 0,-1-1 0,2 0 0,-2 0 0,2 1 0,-1-1 0,0 1 0,1-1 0,0 1 0,0-1 0,1-1 0,0 1 0,0 0 0,0 0 0,1 0 0,-1-1 0,1 1 0,0-1 0,-1 1 0,1 0 0,0 0 0,-1 0 0,1 0 0,0 0 0,1-1 0,0 0 0,-1 1 0,-1 1 0,0-1 0,-1 1 0,0 0 0,0 0 0,-2 0 0,2 1 0,-2 0 0,0 1 0,1 1 0,-1 1 0,1-2 0,-1 0 0,0 1 0,1-1 0,-1 1 0,0-1 0,0 1 0,0 0 0,0 0 0,0 1 0,-1 1 0,0 1 0,0 0 0,0 0 0,0-2 0,1-1 0,0-1 0,0 0 0,0-1 0,0 1 0,-1 1 0,1-1 0,0 0 0,0 1 0,1-1 0,-1-1 0,0 1 0,1 0 0,-1 0 0,0-1 0,1 1 0,-1-1 0,0 1 0,1 0 0,-1 0 0,0-1 0,0 1 0,0 0 0,1-1 0,-1 1 0,0-1 0,1 1 0,-1 0 0,1 0 0,0 0 0,-1 0 0,0 0 0,0 1 0,1-1 0,-1 0 0,2 0 0,-1 0 0,-1 0 0,1 0 0,-1 0 0,-1 0 0,1-1 0,-1 1 0,0-2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3"/>
    </inkml:context>
    <inkml:brush xml:id="br0">
      <inkml:brushProperty name="width" value="0.025" units="cm"/>
      <inkml:brushProperty name="height" value="0.025" units="cm"/>
      <inkml:brushProperty name="transparency" value="204"/>
    </inkml:brush>
  </inkml:definitions>
  <inkml:trace contextRef="#ctx0" brushRef="#br0">0 0 24575,'1'3'0,"0"0"0,0-1 0,1 1 0,-1 0 0,0-1 0,0 0 0,0 0 0,0 0 0,1 0 0,-1 1 0,1 0 0,-2-1 0,1 0 0,-1-1 0,0 1 0,0 0 0,0 0 0,1 1 0,-1-1 0,1 0 0,-1 0 0,0 0 0,0 0 0,0 0 0,0 0 0,0 0 0,0 0 0,0 0 0,0-1 0,0 1 0,0 0 0,0 1 0,0-1 0,0 0 0,0 1 0,0-1 0,0 1 0,0-1 0,0 1 0,0-1 0,0 2 0,0-2 0,0 0 0,0-2 0,0 1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4"/>
    </inkml:context>
    <inkml:brush xml:id="br0">
      <inkml:brushProperty name="width" value="0.025" units="cm"/>
      <inkml:brushProperty name="height" value="0.025" units="cm"/>
      <inkml:brushProperty name="transparency" value="204"/>
    </inkml:brush>
  </inkml:definitions>
  <inkml:trace contextRef="#ctx0" brushRef="#br0">52 0 24575,'0'3'0,"0"1"0,0 2 0,0 0 0,-1 0 0,0-1 0,1-1 0,-1 1 0,1-2 0,-1 0 0,-1 0 0,0-1 0,1 1 0,-1-1 0,1 1 0,-1-2 0,1 0 0,0 1 0,0 0 0,-1-1 0,1 1 0,0-2 0,0 2 0,0-1 0,-1-1 0,1 1 0,-1 0 0,0-1 0,0 1 0,1-1 0,-1 1 0,1 0 0,0-1 0,0 1 0,1 0 0,-1-1 0,0 1 0,0 0 0,1 0 0,-1 1 0,0-1 0,0 0 0,1-1 0,-1 2 0,0-1 0,0 0 0,1 0 0,-2 1 0,2-1 0,-2 0 0,2 0 0,0-1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5"/>
    </inkml:context>
    <inkml:brush xml:id="br0">
      <inkml:brushProperty name="width" value="0.025" units="cm"/>
      <inkml:brushProperty name="height" value="0.025" units="cm"/>
      <inkml:brushProperty name="transparency" value="204"/>
    </inkml:brush>
  </inkml:definitions>
  <inkml:trace contextRef="#ctx0" brushRef="#br0">0 98 24575,'0'-3'0,"0"0"0,1 3 0,1-2 0,0 0 0,1-1 0,-1 1 0,0 1 0,0-2 0,-1-1 0,1-1 0,-1 1 0,1 1 0,0 1 0,1 0 0,2 0 0,1 2 0,0-1 0,1 0 0,0-1 0,-2-1 0,1 0 0,-1 0 0,-1 0 0,0 1 0,0 0 0,0 1 0,0-1 0,0 1 0,-1-1 0,1 0 0,-1-1 0,0 1 0,0 0 0,1 1 0,-1-1 0,0 0 0,0 1 0,0-1 0,1 1 0,-1 0 0,0-1 0,0 1 0,0 0 0,0 1 0,0-1 0,0 0 0,0-1 0,0 1 0,-1 1 0,-1 0 0,0-1 0,0 0 0,-1 1 0,0-1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8"/>
    </inkml:context>
    <inkml:brush xml:id="br0">
      <inkml:brushProperty name="width" value="0.025" units="cm"/>
      <inkml:brushProperty name="height" value="0.025" units="cm"/>
      <inkml:brushProperty name="transparency" value="204"/>
    </inkml:brush>
  </inkml:definitions>
  <inkml:trace contextRef="#ctx0" brushRef="#br0">0 0 24575,'4'5'0,"0"0"0,2 1 0,-1-1 0,1 0 0,0-1 0,-2 1 0,1-2 0,-1 1 0,-1-1 0,0-1 0,0 1 0,0 0 0,0 0 0,0 0 0,-1 1 0,1-1 0,0 0 0,-1-1 0,0 1 0,0-1 0,0 0 0,1 1 0,0-1 0,-1 1 0,1 0 0,0-1 0,0 1 0,-1-1 0,1 1 0,-1 0 0,0-1 0,0 0 0,0 1 0,0-1 0,1 1 0,0 0 0,0 0 0,1 0 0,0 0 0,0 1 0,0-2 0,0 1 0,0 0 0,0 0 0,-1-1 0,0-1 0,0 0 0,-1 0 0,1 1 0,0-1 0,-1 1 0,1-1 0,0 1 0,-1 0 0,1 0 0,0-1 0,0 1 0,0-1 0,0 1 0,1-1 0,-1 1 0,1 0 0,-1-1 0,1 1 0,0-1 0,0 1 0,1 0 0,0-1 0,-1 1 0,0-1 0,-1 1 0,0-1 0,0 0 0,0 0 0,0 0 0,0-1 0,0 1 0,0-1 0,0 1 0,1 0 0,0 0 0,-1-1 0,0 1 0,0-1 0,-1 1 0,1 0 0,0-1 0,-1 0 0,0 0 0,0 1 0,0-1 0,1 0 0,0 0 0,-1 1 0,1-1 0,-1 1 0,0 0 0,0-1 0,0 1 0,0-1 0,0 0 0,1 1 0,0-1 0,-1 0 0,1 0 0,0 0 0,-1 1 0,1-1 0,0 1 0,-1 0 0,0-1 0,2 4 0,-3-3 0,3 2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9"/>
    </inkml:context>
    <inkml:brush xml:id="br0">
      <inkml:brushProperty name="width" value="0.025" units="cm"/>
      <inkml:brushProperty name="height" value="0.025" units="cm"/>
      <inkml:brushProperty name="transparency" value="204"/>
    </inkml:brush>
  </inkml:definitions>
  <inkml:trace contextRef="#ctx0" brushRef="#br0">11 18 24575,'-1'-2'0,"1"0"0,-1 0 0,1 1 0,0-1 0,0 2 0,-1-1 0,1 1 0,-1-1 0,0 0 0,1 0 0,-1 0 0,0 0 0,1 1 0,-1-1 0,1 1 0,-1-1 0,0 1 0,1-1 0,-1 1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90"/>
    </inkml:context>
    <inkml:brush xml:id="br0">
      <inkml:brushProperty name="width" value="0.025" units="cm"/>
      <inkml:brushProperty name="height" value="0.025" units="cm"/>
      <inkml:brushProperty name="transparency" value="204"/>
    </inkml:brush>
  </inkml:definitions>
  <inkml:trace contextRef="#ctx0" brushRef="#br0">1 1 24575,'0'2'0,"1"0"0,0 1 0,2-1 0,-1 0 0,0 0 0,0 0 0,-1-1 0,1 1 0,0 0 0,0 0 0,0 0 0,1 1 0,-1-1 0,1 0 0,0 0 0,0 1 0,0-1 0,0 0 0,0 0 0,0 0 0,-1 0 0,0-1 0,0 1 0,0-1 0,-1 1 0,1-1 0,-1 0 0,1 1 0,0-1 0,0 0 0,-1 0 0,1 1 0,0-1 0,0 1 0,0-1 0,0 1 0,-1-1 0,1 1 0,-1-1 0,1 1 0,0-1 0,0 0 0,0 0 0,-1 1 0,1-1 0,0 1 0,0 0 0,0 0 0,0-1 0,0 1 0,0 0 0,1 0 0,0 1 0,0-1 0,0 0 0,0 0 0,0-1 0,0 1 0,0 0 0,1 0 0,0 1 0,1-1 0,-1 1 0,0-1 0,0 1 0,0 0 0,1-1 0,-1 0 0,1 1 0,0-1 0,-1 1 0,2 0 0,1 0 0,1 1 0,2 1 0,0-1 0,-2 0 0,0 0 0,-3-1 0,-1-1 0,0 1 0,-1-1 0,0-1 0,-1 1 0,0 0 0,1-1 0,-1 1 0,1 1 0,1 0 0,0 0 0,1 1 0,0-1 0,-1 1 0,1-1 0,-1 1 0,0-1 0,0-1 0,-1 1 0,1 0 0,-1-1 0,0 0 0,0 0 0,0 0 0,0 0 0,0 0 0,0-1 0,0 1 0,0-1 0,0 1 0,0 0 0,1 0 0,0 1 0,1-1 0,0 0 0,-1 0 0,2 0 0,0 1 0,-1 0 0,1-1 0,-2 0 0,-1-1 0,0 1 0,-1-1 0,0 0 0,-1 1 0,1-2 0,0 2 0,0-1 0,1 0 0,-1 0 0,-1-1 0,1 1 0,0 0 0,0 0 0,0 0 0,-1-1 0,0 1 0,1 0 0,-1-1 0,0 1 0,0 0 0,1 0 0,-1-1 0,0 1 0,1-1 0,-1 0 0,0 1 0,0 0 0,0 0 0,0-1 0,0 1 0,0 0 0,0-1 0,0 1 0,1 0 0,0 0 0,0 0 0,1 1 0,0 0 0,0-1 0,-1 0 0,-1 0 0,1 0 0,-2-1 0,1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6"/>
    </inkml:context>
    <inkml:brush xml:id="br0">
      <inkml:brushProperty name="width" value="0.025" units="cm"/>
      <inkml:brushProperty name="height" value="0.025" units="cm"/>
      <inkml:brushProperty name="transparency" value="204"/>
    </inkml:brush>
  </inkml:definitions>
  <inkml:trace contextRef="#ctx0" brushRef="#br0">1 89 24575,'1'-3'0,"0"0"0,1 1 0,1-1 0,-1 1 0,0 0 0,1 0 0,-1 0 0,0 0 0,0 1 0,0-1 0,-1 1 0,0 0 0,1 0 0,0 0 0,0 0 0,0 0 0,0 0 0,1 0 0,-1 0 0,1 0 0,-1 0 0,1 1 0,-1-1 0,0 0 0,0 1 0,0-1 0,-1 1 0,2 0 0,-1 0 0,1 0 0,0 0 0,0-1 0,1 1 0,0-1 0,0 0 0,1 0 0,-1 0 0,1 0 0,0 0 0,-1 0 0,1-1 0,-1 1 0,1-1 0,-2 0 0,1 1 0,-1 0 0,1 0 0,-1-1 0,-1 1 0,1 1 0,0-1 0,0 0 0,0 0 0,0 0 0,-1 0 0,1 0 0,0 0 0,-1 0 0,0 0 0,1 0 0,0-1 0,0 0 0,1 1 0,0-1 0,0 1 0,-1-1 0,1 1 0,-1 0 0,1-1 0,0 0 0,0 0 0,-2 1 0,0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7"/>
    </inkml:context>
    <inkml:brush xml:id="br0">
      <inkml:brushProperty name="width" value="0.025" units="cm"/>
      <inkml:brushProperty name="height" value="0.025" units="cm"/>
      <inkml:brushProperty name="transparency" value="204"/>
    </inkml:brush>
  </inkml:definitions>
  <inkml:trace contextRef="#ctx0" brushRef="#br0">0 159 24575,'0'-4'0,"0"0"0,0 0 0,0 0 0,0 0 0,0 2 0,0 0 0,0 0 0,0 0 0,1 0 0,0-1 0,0 2 0,0 0 0,0 0 0,-1-1 0,1 1 0,0 0 0,-1 0 0,1 0 0,-1-1 0,1 1 0,-1 0 0,1-1 0,-1 0 0,1 1 0,-1 0 0,1 0 0,0 0 0,0 0 0,0-1 0,0 1 0,1 0 0,0-1 0,0 1 0,0-1 0,0 1 0,-1-1 0,1 0 0,0 0 0,0 1 0,0-2 0,1 1 0,-1 0 0,0-1 0,1 2 0,0-1 0,1 0 0,-1 0 0,0 0 0,-1 0 0,1 1 0,-1-1 0,0 1 0,0-1 0,0 1 0,1-1 0,-1 0 0,1 0 0,0 0 0,0 0 0,0-1 0,1 1 0,0-1 0,0 0 0,0 0 0,0 1 0,0-1 0,1 1 0,-1-1 0,1 1 0,-1-1 0,0 0 0,0 1 0,1-1 0,-1 1 0,0-1 0,0 1 0,-1 0 0,0 1 0,-2 0 0,0 0 0,0 1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8"/>
    </inkml:context>
    <inkml:brush xml:id="br0">
      <inkml:brushProperty name="width" value="0.025" units="cm"/>
      <inkml:brushProperty name="height" value="0.025" units="cm"/>
      <inkml:brushProperty name="transparency" value="204"/>
    </inkml:brush>
  </inkml:definitions>
  <inkml:trace contextRef="#ctx0" brushRef="#br0">1408 721 24575,'-50'32'0,"-7"2"0,10-7 0,1-3 0,0-2 0,3-3 0,3-3 0,8-3 0,4-2 0,-1-3 0,-3-4 0,-6 1 0,-14 2 0,-12 6 0,-6 4 0,-3 2 0,11 0 0,13-5 0,10-2 0,6-2 0,3 1 0,-2 0 0,-1 0 0,5 0 0,3 0 0,6 0 0,3 1 0,3-1 0,2 0 0,1-1 0,1 0 0,1-1 0,-1 0 0,-1 1 0,-3-1 0,1-1 0,0-1 0,0 1 0,-1 2 0,-7 1 0,-9 5 0,-4 1 0,1 0 0,10 0 0,9-4 0,5-2 0,5-2 0,0-1 0,3-1 0,0-1 0,0 1 0,0 3 0,0 2 0,0 0 0,0 1 0,0-1 0,0-2 0,0 0 0,2-2 0,5 2 0,5 0 0,5 2 0,0 0 0,0 1 0,2-1 0,1 0 0,1 2 0,-2-1 0,1 0 0,0-2 0,0 0 0,-3-1 0,-3-1 0,-2 0 0,1 0 0,1 1 0,3 1 0,3 0 0,1 0 0,0-1 0,-4 1 0,0-1 0,-2 0 0,0-1 0,-1 0 0,0 1 0,0 0 0,2-1 0,1-3 0,-1 1 0,1 0 0,0 1 0,0 5 0,1-1 0,0 2 0,-1-2 0,1-1 0,-1-2 0,-1-1 0,-1-2 0,-2 0 0,1 1 0,-1 0 0,2 1 0,3 2 0,3-1 0,0 0 0,-1-1 0,0-1 0,0 1 0,3-3 0,0 1 0,0 1 0,1 1 0,0 1 0,-1-2 0,1-1 0,3-1 0,5 1 0,5 2 0,-1-1 0,-3 1 0,-6-3 0,-4 1 0,-2 1 0,-1-3 0,-2 3 0,0-3 0,2 1 0,0 1 0,3 0 0,0 1 0,-1-2 0,-1 0 0,-1 0 0,0 0 0,-1 2 0,1 0 0,0 2 0,1 0 0,2 1 0,0 0 0,-2 0 0,0-2 0,-3 1 0,0-1 0,0 0 0,0 1 0,-1-1 0,-3-3 0,0 1 0,0 1 0,-1 0 0,2 0 0,0 0 0,2-3 0,0-1 0,1-1 0,-1-2 0,0 0 0,0 0 0,0 0 0,-1 0 0,-2 0 0,3 0 0,2 0 0,2-2 0,0-4 0,-1-4 0,-2-2 0,-3 0 0,3 4 0,-4 0 0,0 2 0,-2 0 0,-1-2 0,-1-1 0,1-2 0,0 1 0,0 2 0,0 0 0,0 2 0,1-1 0,1 0 0,1 0 0,-1 1 0,0 0 0,1 1 0,1 0 0,-1 0 0,3 0 0,1-2 0,3 0 0,2 1 0,2 0 0,2 1 0,2 1 0,-1-1 0,-2 0 0,-3 2 0,0 1 0,-3 2 0,-1 0 0,-3 0 0,-2 0 0,2 0 0,0 0 0,1 0 0,3-2 0,0 0 0,0-1 0,0-2 0,-3 2 0,0 0 0,-1-1 0,-2 1 0,1-2 0,-2 0 0,2 0 0,0 1 0,2-1 0,2-3 0,2 2 0,2-2 0,0 1 0,1-1 0,-1 0 0,0 1 0,0 0 0,1 2 0,-1-1 0,-1 1 0,-2 0 0,0 0 0,-3 2 0,-1-2 0,0 3 0,-2-2 0,-1 0 0,-1 1 0,-3-1 0,0 0 0,0 1 0,-2-1 0,2 0 0,0 0 0,-1-2 0,4 1 0,-8 1 0,3-1 0,-5 2 0,1-1 0,2-1 0,-1-2 0,3-4 0,-3 6 0,3-6 0,-5 8 0,1-5 0,-1 4 0,0-4 0,3 1 0,1 0 0,-3-2 0,0 1 0,0 0 0,1 0 0,3-1 0,-1-2 0,1-1 0,-2-2 0,2-1 0,1 0 0,-2 0 0,2 3 0,-2-2 0,-3 1 0,2-2 0,-2-2 0,2 1 0,0-1 0,-2 1 0,2 0 0,-1 0 0,1 1 0,1 0 0,-3 1 0,-1-1 0,-2-1 0,0 1 0,0 2 0,0 3 0,0 1 0,0 2 0,0-2 0,0-2 0,0-3 0,0-3 0,0-2 0,3 0 0,0 1 0,0 2 0,-1 2 0,-1-3 0,2-5 0,0-1 0,0 2 0,-2 3 0,-1 8 0,2 1 0,1 1 0,-1-1 0,3-2 0,-2-2 0,1-1 0,1 0 0,0-1 0,3-2 0,-1 1 0,-2-1 0,0 1 0,1-2 0,3 0 0,2 2 0,-3-1 0,-1 3 0,-2 1 0,0 0 0,-1 3 0,2-1 0,-1 1 0,-1 1 0,2 0 0,-1 0 0,3-1 0,-1-3 0,0-2 0,1-1 0,-1 1 0,-1 2 0,1 3 0,-1-1 0,0-1 0,1-1 0,-2 2 0,-1 1 0,0 2 0,-1 0 0,2 0 0,1 0 0,0 1 0,-1 1 0,-3 1 0,0-1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8"/>
    </inkml:context>
    <inkml:brush xml:id="br0">
      <inkml:brushProperty name="width" value="0.025" units="cm"/>
      <inkml:brushProperty name="height" value="0.025" units="cm"/>
      <inkml:brushProperty name="transparency" value="204"/>
    </inkml:brush>
  </inkml:definitions>
  <inkml:trace contextRef="#ctx0" brushRef="#br0">3 3 24575,'-1'-1'0,"1"-1"0,-1 3 0,1-1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69"/>
    </inkml:context>
    <inkml:brush xml:id="br0">
      <inkml:brushProperty name="width" value="0.025" units="cm"/>
      <inkml:brushProperty name="height" value="0.025" units="cm"/>
      <inkml:brushProperty name="transparency" value="204"/>
    </inkml:brush>
  </inkml:definitions>
  <inkml:trace contextRef="#ctx0" brushRef="#br0">83 0 24575,'-3'1'0,"0"0"0,0 1 0,-1 1 0,1-1 0,0-1 0,1 1 0,0-1 0,0 0 0,0 1 0,-1-1 0,0 0 0,0 0 0,1 0 0,0 0 0,0 1 0,1-1 0,0 1 0,1-1 0,-1 1 0,1 0 0,-1 0 0,0-1 0,0 1 0,0-1 0,1 0 0,-1 1 0,1 0 0,0 0 0,0 0 0,0 1 0,0-1 0,0 0 0,-1 0 0,1-1 0,-1 0 0,0 0 0,-1 0 0,1 0 0,0 1 0,0-2 0,-1 1 0,0 0 0,1 1 0,-1-1 0,1 1 0,0 0 0,-1 0 0,1 0 0,0 1 0,0 0 0,0 1 0,-1-1 0,1-1 0,0 0 0,0 0 0,-1 0 0,2-1 0,-1 1 0,1-1 0,-1-1 0,1 1 0,0-1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0"/>
    </inkml:context>
    <inkml:brush xml:id="br0">
      <inkml:brushProperty name="width" value="0.025" units="cm"/>
      <inkml:brushProperty name="height" value="0.025" units="cm"/>
      <inkml:brushProperty name="transparency" value="204"/>
    </inkml:brush>
  </inkml:definitions>
  <inkml:trace contextRef="#ctx0" brushRef="#br0">0 167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0,-1 0 0,1 0 0,-1 0 0,-1 0 0,0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1"/>
    </inkml:context>
    <inkml:brush xml:id="br0">
      <inkml:brushProperty name="width" value="0.025" units="cm"/>
      <inkml:brushProperty name="height" value="0.025" units="cm"/>
      <inkml:brushProperty name="transparency" value="204"/>
    </inkml:brush>
  </inkml:definitions>
  <inkml:trace contextRef="#ctx0" brushRef="#br0">0 1 24575,'0'2'0,"0"0"0,0 0 0,0-1 0,0 1 0,0 0 0,0-1 0,0 1 0,0-1 0,0 0 0,0 1 0,0-1 0,0 1 0,0 0 0,0-1 0,0 1 0,0 0 0,0 0 0,0-1 0,0 1 0,0 0 0,0 0 0,0-1 0,0 1 0,0-1 0,0 0 0,0 1 0,0-1 0,0 0 0,0 0 0,0 1 0,0-1 0,0 0 0,0 1 0,1-1 0,-1 1 0,1 0 0,0 0 0,-1 0 0,1 1 0,0 0 0,0 0 0,0 0 0,1 0 0,-1 1 0,1 0 0,0-1 0,-1 1 0,1-1 0,-1 0 0,1 0 0,0 1 0,0-1 0,-1 0 0,0 1 0,1-2 0,-1 1 0,1 0 0,-1-1 0,1 0 0,0 0 0,-1 1 0,1-1 0,0 1 0,0-1 0,0 1 0,0-1 0,0 0 0,0 0 0,0 0 0,0 0 0,-1-1 0,1 0 0,0 0 0,-1-1 0,1 1 0,-1 0 0,1-1 0,-2 1 0,1-1 0,-1 1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2"/>
    </inkml:context>
    <inkml:brush xml:id="br0">
      <inkml:brushProperty name="width" value="0.025" units="cm"/>
      <inkml:brushProperty name="height" value="0.025" units="cm"/>
      <inkml:brushProperty name="transparency" value="204"/>
    </inkml:brush>
  </inkml:definitions>
  <inkml:trace contextRef="#ctx0" brushRef="#br0">24 0 24575,'0'2'0,"0"0"0,0-1 0,0 0 0,-1 0 0,1 1 0,-1-1 0,1 0 0,0 0 0,-1 0 0,1 0 0,-1 0 0,1 0 0,0 1 0,0-1 0,0 0 0,-1 0 0,1 0 0,-1 1 0,0-1 0,0 1 0,1-1 0,-1 1 0,1-1 0,-1 1 0,1-1 0,0 0 0,-1 0 0,1 0 0,-1 1 0,1-1 0,0 1 0,-1 0 0,1 0 0,-1 0 0,0 0 0,1 0 0,0 0 0,0 0 0,0 0 0,-1 1 0,1 0 0,-1 1 0,1-1 0,0 1 0,-1 1 0,0-1 0,1 0 0,-1 2 0,0-1 0,0 0 0,1-1 0,0 0 0,0 0 0,-1 0 0,1-1 0,-1-1 0,1 0 0,0 0 0,0 0 0,0 0 0,0-1 0,0 1 0,0 0 0,0 1 0,0-1 0,0 1 0,0-1 0,0 1 0,0 1 0,1 2 0,0 3 0,2 0 0,0 0 0,-1-1 0,1-3 0,-2-2 0,0-1 0,-1 0 0,1-2 0,-1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3"/>
    </inkml:context>
    <inkml:brush xml:id="br0">
      <inkml:brushProperty name="width" value="0.025" units="cm"/>
      <inkml:brushProperty name="height" value="0.025" units="cm"/>
      <inkml:brushProperty name="transparency" value="204"/>
    </inkml:brush>
  </inkml:definitions>
  <inkml:trace contextRef="#ctx0" brushRef="#br0">11 1 24575,'0'1'0,"0"0"0,0 0 0,0 0 0,0 0 0,0 1 0,0-1 0,1 1 0,1 0 0,-1 0 0,1 0 0,-1 0 0,0 0 0,1 1 0,0-1 0,-1 0 0,1 0 0,0 1 0,-1-1 0,0 1 0,0 0 0,1-1 0,-1 0 0,0 0 0,0 0 0,0 0 0,0-1 0,-1 1 0,1-1 0,0 1 0,-1-1 0,1 1 0,0 0 0,0 0 0,0 0 0,0 0 0,0 0 0,0 0 0,0 0 0,-1-1 0,1 2 0,0-1 0,0 1 0,0 0 0,1-1 0,-1 1 0,-1-1 0,1 0 0,-1 1 0,1-1 0,0 1 0,-1 0 0,1-1 0,0 1 0,-1 1 0,1 0 0,1 0 0,-1-1 0,-1 0 0,1 0 0,-1 0 0,1-1 0,-1 0 0,1 1 0,-1 0 0,1 1 0,1 0 0,-1 1 0,0-1 0,-1 0 0,1-1 0,-1-1 0,0 1 0,0-2 0,0 1 0,0 0 0,0 0 0,1 1 0,0 0 0,-1 0 0,0-1 0,0 0 0,0 0 0,0 0 0,0-1 0,0 2 0,0-1 0,0 1 0,0 0 0,0 1 0,0 0 0,0 0 0,0 0 0,0-1 0,0-1 0,0 0 0,0 0 0,0 0 0,0 0 0,0 1 0,0-1 0,0 1 0,0-1 0,0 0 0,0 1 0,0 0 0,0 0 0,0 1 0,0 0 0,0-1 0,0 0 0,0 0 0,0 0 0,0 0 0,0 0 0,0-1 0,0 0 0,0 1 0,0 0 0,0-1 0,-1 1 0,0 0 0,1-1 0,0 1 0,-1-1 0,1 1 0,-1-1 0,-1 0 0,2-1 0,-1 1 0,0-1 0,0 1 0,0-1 0,1 1 0,-1-1 0,0 1 0,0-1 0,0 1 0,1-1 0,-1 0 0,-1 0 0,1 0 0,1 1 0,-1-1 0,0 0 0,1 0 0,-1 0 0,1-1 0,0 2 0,-1-1 0,1 0 0,-1 0 0,1 0 0,-1 2 0,1-2 0,-1 1 0,1-1 0,-1 0 0,1 1 0,-1-1 0,0 1 0,1 0 0,-1-1 0,1 1 0,-1-1 0,0 1 0,0-1 0,0 1 0,0 0 0,1 0 0,-1 0 0,0-1 0,1 1 0,-1-1 0,1 1 0,-1-1 0,0 1 0,1 0 0,-1-1 0,0 1 0,0 0 0,0-1 0,0 0 0,1 1 0,-1-2 0,1 1 0,-1 0 0,1 0 0,0 0 0,-1 0 0,1 1 0,-1-1 0,0 0 0,1 1 0,-1-1 0,0 1 0,1-1 0,-1 0 0,1 0 0,0 0 0,-1 0 0,0 0 0,0 0 0,1 0 0,-1 0 0,1 0 0,-2 0 0,2 1 0,-1-1 0,1 0 0,0 0 0,-1 1 0,1-1 0,-1 0 0,0 0 0,1 0 0,-1 1 0,0-1 0,1 0 0,-1 0 0,0 0 0,0 0 0,1 0 0,-1-1 0,1 1 0,-1 0 0,1-1 0,-1 1 0,0 0 0,1 0 0,-2 0 0,1-1 0,1 1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4"/>
    </inkml:context>
    <inkml:brush xml:id="br0">
      <inkml:brushProperty name="width" value="0.025" units="cm"/>
      <inkml:brushProperty name="height" value="0.025" units="cm"/>
      <inkml:brushProperty name="transparency" value="204"/>
    </inkml:brush>
  </inkml:definitions>
  <inkml:trace contextRef="#ctx0" brushRef="#br0">0 11 24575,'2'-1'0,"0"0"0,0 1 0,-1 0 0,1 0 0,0 0 0,-1-1 0,1 0 0,0 1 0,0 0 0,-1 0 0,0 0 0,1-1 0,0 0 0,0 0 0,-1 1 0,1-1 0,-1 1 0,1-1 0,-1 1 0,1 0 0,0 0 0,-1 0 0,1 0 0,-1 0 0,0 0 0,1 0 0,-1 0 0,1-1 0,0 1 0,0-1 0,1 1 0,1 0 0,-1 0 0,1 0 0,-1 0 0,1 0 0,-1 0 0,1 0 0,0 0 0,-1 0 0,1 0 0,0 0 0,0 0 0,0 0 0,0 0 0,0 0 0,1 0 0,-1 0 0,1 0 0,0 1 0,-1 0 0,1 0 0,0 0 0,-1 1 0,1-1 0,0 1 0,-1 0 0,0-1 0,0 0 0,-1 0 0,-1 0 0,0 0 0,1 0 0,-1 1 0,0 0 0,0-1 0,1 1 0,-1-1 0,0-1 0,-1 1 0,0-1 0,0 1 0,0-1 0,0 0 0,0 0 0,0 0 0,0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5"/>
    </inkml:context>
    <inkml:brush xml:id="br0">
      <inkml:brushProperty name="width" value="0.025" units="cm"/>
      <inkml:brushProperty name="height" value="0.025" units="cm"/>
      <inkml:brushProperty name="transparency" value="204"/>
    </inkml:brush>
  </inkml:definitions>
  <inkml:trace contextRef="#ctx0" brushRef="#br0">0 1 24575,'2'3'0,"1"0"0,0 1 0,1 1 0,-1 1 0,-1-1 0,0 0 0,0-1 0,-1 0 0,1-1 0,-1 0 0,1-1 0,-1 0 0,0 1 0,1-1 0,-1 0 0,-1-1 0,2 0 0,-2 0 0,2-1 0,-1 0 0,0 0 0,0 0 0,1 0 0,-1 0 0,1 0 0,0 0 0,0 0 0,0 0 0,-1 0 0,0 0 0,0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6"/>
    </inkml:context>
    <inkml:brush xml:id="br0">
      <inkml:brushProperty name="width" value="0.025" units="cm"/>
      <inkml:brushProperty name="height" value="0.025" units="cm"/>
      <inkml:brushProperty name="transparency" value="204"/>
    </inkml:brush>
  </inkml:definitions>
  <inkml:trace contextRef="#ctx0" brushRef="#br0">0 0 24575,'7'0'0,"1"0"0,0 0 0,-1 0 0,-2 1 0,0 0 0,-1 1 0,0-1 0,-1 0 0,1 0 0,-1-1 0,0 1 0,-1-1 0,1 0 0,0 1 0,0-1 0,-1 1 0,1-1 0,-1 1 0,0-1 0,0 1 0,0-1 0,0 0 0,1 0 0,0 0 0,-1 0 0,0 0 0,1 0 0,0 0 0,0 0 0,0 0 0,0 0 0,0 0 0,0 0 0,0 0 0,0 0 0,-1 0 0,-1 0 0,1 0 0,0 0 0,-1 0 0,0 0 0,0 0 0,-1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7"/>
    </inkml:context>
    <inkml:brush xml:id="br0">
      <inkml:brushProperty name="width" value="0.025" units="cm"/>
      <inkml:brushProperty name="height" value="0.025" units="cm"/>
      <inkml:brushProperty name="transparency" value="204"/>
    </inkml:brush>
  </inkml:definitions>
  <inkml:trace contextRef="#ctx0" brushRef="#br0">62 1028 24575,'-1'-2'0,"-1"1"0,1 0 0,0 0 0,0 0 0,1 0 0,-1 0 0,0 0 0,1 0 0,-1-1 0,0 1 0,0 0 0,0 0 0,0-1 0,0 1 0,0 0 0,0-1 0,0 1 0,0 0 0,1 0 0,-1 0 0,0 0 0,0 0 0,0 0 0,1-1 0,-1 1 0,0 0 0,1 0 0,-1 0 0,1-1 0,-1 1 0,1 0 0,-1 0 0,0-1 0,1 1 0,-1 0 0,1 0 0,0 0 0,-1-1 0,1 1 0,-1-1 0,1 0 0,-1 0 0,0 0 0,0-1 0,0 0 0,0 0 0,0 1 0,0-1 0,-1 0 0,1 0 0,0 0 0,0-1 0,1 1 0,-1 1 0,0-1 0,0 0 0,1 1 0,0-1 0,-1 0 0,0 0 0,1 0 0,-1 0 0,0-1 0,0 0 0,0-1 0,1 1 0,-2 0 0,2 0 0,-1 0 0,-1-1 0,2 1 0,-1 0 0,0 1 0,0 0 0,0 0 0,0 1 0,1-1 0,0 1 0,0 0 0,0 1 0,0-1 0,0 0 0,0 0 0,0 0 0,0 0 0,0 0 0,0-1 0,0 1 0,0-1 0,0 0 0,0 0 0,0-1 0,0 0 0,0 0 0,1 0 0,-1-1 0,2 1 0,-1 0 0,0 1 0,1 0 0,-1 0 0,0 0 0,0 1 0,0-1 0,0 1 0,0-1 0,1 0 0,-1 1 0,1-1 0,0 1 0,0-1 0,0 1 0,1-1 0,-1 0 0,1 0 0,0 0 0,1-1 0,-1 0 0,0 1 0,0 1 0,-1 0 0,0 0 0,0 0 0,0 0 0,1-1 0,0 0 0,1 0 0,0-1 0,0 1 0,0-1 0,0 1 0,0 1 0,-1-1 0,-1 1 0,0 0 0,0 1 0,1 0 0,-1-1 0,0 0 0,0-1 0,0 1 0,1-1 0,-1 0 0,1 1 0,-1-1 0,1 0 0,-1 0 0,1 1 0,1-1 0,0-2 0,2 0 0,1-1 0,1-1 0,1 1 0,0-1 0,-1 1 0,1 1 0,0-1 0,-1 0 0,1 0 0,-1-1 0,-1 1 0,1 0 0,0 0 0,1 0 0,0 0 0,-2 0 0,0 0 0,-1 1 0,-1 1 0,-1 0 0,1 0 0,-1 0 0,1-1 0,1-1 0,2 0 0,2-2 0,1 1 0,0 0 0,-1 0 0,-1 2 0,-3 1 0,-1 0 0,-1 2 0,-1-1 0,1 0 0,0-1 0,1-1 0,3-1 0,2-1 0,1-2 0,0 2 0,-2-1 0,-1 2 0,-2 2 0,-1 0 0,-1 1 0,0-1 0,-1 1 0,-1 0 0,1-1 0,1 0 0,-1 1 0,1-1 0,0 1 0,0-1 0,-1 1 0,1 0 0,0-1 0,0 1 0,1-1 0,0-1 0,0 0 0,1 0 0,1 0 0,0 0 0,0 1 0,-1-1 0,0 1 0,1 0 0,0 0 0,3-1 0,0 0 0,0-1 0,-2 0 0,-1 2 0,-1 0 0,-2 1 0,0 0 0,-1 0 0,1 0 0,-1 0 0,1 1 0,0-2 0,0 1 0,0-1 0,1 1 0,0-1 0,-1 2 0,-1-1 0,0 1 0,-1-1 0,1 1 0,2-2 0,0 0 0,3 0 0,0 0 0,-1 0 0,1 1 0,-2 0 0,1 1 0,1-1 0,2-1 0,2-1 0,0 1 0,-1 0 0,-2 0 0,-2 2 0,-3 0 0,1 0 0,0 0 0,-1 0 0,2 0 0,0-1 0,2 0 0,2-1 0,2 0 0,2-1 0,0-1 0,0 1 0,-3 1 0,-3 1 0,-1 1 0,-2 0 0,0 1 0,-1 0 0,1-1 0,0 1 0,-1 0 0,0 0 0,0-1 0,0 1 0,0 0 0,1 0 0,-1 0 0,0-1 0,-2 0 0,1-1 0,0 1 0,1-1 0,0 0 0,-1 1 0,0 0 0,0 1 0,-1 0 0,1-1 0,-1 1 0,0 0 0,-1-1 0,0-1 0,1 1 0,-1 0 0,0 0 0,1-1 0,1 1 0,-2 0 0,1-1 0,0 1 0,0-1 0,0 0 0,0 0 0,0 0 0,0 0 0,0 0 0,0 1 0,2-1 0,-1 1 0,1 0 0,0 0 0,-1 0 0,0 0 0,-1-1 0,1 1 0,0-1 0,1 1 0,0 0 0,1 0 0,0 1 0,1 0 0,0 1 0,0-1 0,0-1 0,-1 0 0,1 1 0,-2 0 0,0 0 0,0 0 0,0 0 0,0 0 0,1 1 0,-1-1 0,0 1 0,0-1 0,-1 1 0,1-1 0,-1 1 0,0 0 0,1 0 0,-1 0 0,0 0 0,-1 0 0,1 0 0,0 0 0,-1 0 0,1 0 0,-1 0 0,0 0 0,1 0 0,0 0 0,-1 0 0,1 0 0,0 2 0,-2-1 0,2 2 0,-2-2 0,2 1 0,-2-1 0,1 0 0,-1-1 0,0 0 0,1 0 0,0 0 0,-1 0 0,2 0 0,0 2 0,0 0 0,2 2 0,0 2 0,1-2 0,0-1 0,0-1 0,-1-2 0,-1 0 0,-1 0 0,1 0 0,-1 0 0,0 1 0,1 1 0,0 1 0,0 0 0,2 0 0,0-2 0,-1-1 0,1 0 0,0 0 0,-1 0 0,1 0 0,-2 0 0,1 0 0,0 0 0,-1 0 0,1 1 0,0 0 0,-1 2 0,1-1 0,-1 0 0,0 0 0,-1-1 0,0-1 0,0 1 0,0-1 0,-1 1 0,0 0 0,1 1 0,-1-1 0,2 1 0,-1 0 0,0 0 0,0 0 0,1 0 0,0-1 0,0 0 0,-1-1 0,1 1 0,0 0 0,-1 1 0,1-1 0,-1 1 0,0-1 0,1 0 0,0 0 0,0 0 0,0 0 0,-1 0 0,1 0 0,-1 0 0,1 0 0,0 1 0,0 0 0,1 0 0,0-1 0,-1 1 0,0-1 0,-1-1 0,0 1 0,-2 0 0,1 0 0,0 0 0,-1 0 0,0 0 0,1-1 0,-1 0 0,0 1 0,0 0 0,0 0 0,0 1 0,1-1 0,-1-1 0,-1 1 0,1 0 0,0 0 0,0 0 0,0-1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2"/>
    </inkml:context>
    <inkml:brush xml:id="br0">
      <inkml:brushProperty name="width" value="0.025" units="cm"/>
      <inkml:brushProperty name="height" value="0.025" units="cm"/>
      <inkml:brushProperty name="transparency" value="204"/>
    </inkml:brush>
  </inkml:definitions>
  <inkml:trace contextRef="#ctx0" brushRef="#br0">3541 0 24575,'-6'0'0,"2"0"0,-2 0 0,1 0 0,2 0 0,-1 0 0,0 0 0,0 0 0,-1 0 0,0 0 0,1 0 0,0 0 0,0 0 0,0 0 0,1 1 0,0 1 0,0 1 0,-1-2 0,-1 0 0,1-1 0,0 0 0,1 1 0,-4 2 0,4-1 0,-4-1 0,3-1 0,0 0 0,0 0 0,0 0 0,1 2 0,-4 0 0,3 0 0,-3 0 0,3-2 0,0 0 0,0 0 0,-1 0 0,1 0 0,0 2 0,-1 0 0,-1 1 0,1-2 0,0-1 0,0 0 0,1 0 0,0 0 0,-1 0 0,1 2 0,1 0 0,0 0 0,1 0 0,-3-2 0,1 0 0,0 0 0,-1 5 0,1-4 0,-2 3 0,0-4 0,-1 1 0,2 1 0,0 0 0,1 0 0,-2-1 0,0 0 0,0 1 0,1 1 0,-1-1 0,2 0 0,-1-2 0,1 0 0,-1 0 0,1 1 0,-4 2 0,4-2 0,-4 2 0,4-3 0,0 0 0,0 0 0,-2 2 0,1 1 0,-1-1 0,1 0 0,-1-2 0,0 0 0,1 2 0,-1 0 0,2 0 0,-1 0 0,-1-1 0,1 1 0,-3 0 0,0 1 0,0-1 0,-1-1 0,1 0 0,0 1 0,1 0 0,-1 0 0,1-1 0,0-1 0,-1 0 0,1 1 0,-3 2 0,5-1 0,-5 0 0,5-2 0,-2 2 0,-3 1 0,3-1 0,-3 1 0,5-3 0,-2 0 0,-3 4 0,5-2 0,-5 3 0,5-3 0,-1 0 0,-1 0 0,1 0 0,-2 1 0,-1-1 0,1 0 0,-1-2 0,3 2 0,-2 1 0,0 0 0,0 0 0,0 0 0,0-1 0,2 3 0,-3-2 0,3 0 0,-3 2 0,3-2 0,-2 1 0,1 1 0,-1-1 0,1 1 0,0-1 0,1 2 0,-4 0 0,3-1 0,-3 1 0,5-3 0,-2 1 0,0 1 0,1 1 0,-3 0 0,-1-1 0,1 0 0,-1 0 0,2-1 0,2 1 0,0-1 0,-2 2 0,0 0 0,-2 0 0,0 1 0,0-1 0,-1 0 0,0 0 0,1-1 0,1 2 0,-2-1 0,1-1 0,-1 1 0,-3 0 0,1 1 0,2 0 0,1 0 0,-3 0 0,-1-1 0,-3-1 0,1 0 0,2 1 0,1 2 0,-1 0 0,-4 1 0,-3 1 0,-2-1 0,0 1 0,0 0 0,-1 0 0,0 0 0,1-2 0,-1-1 0,3-1 0,0-1 0,2 2 0,2 0 0,1-1 0,2 1 0,1-1 0,-2 0 0,2 0 0,-1-1 0,1 0 0,-1 0 0,0-1 0,-1 1 0,0-1 0,2 0 0,2 1 0,1 0 0,0 0 0,0-1 0,-4-1 0,0 1 0,-2-1 0,0 1 0,1 0 0,1 0 0,-1 0 0,0 1 0,-3 1 0,-6-1 0,-9 1 0,-9 0 0,-7-1 0,0-2 0,2 0 0,6 0 0,8-1 0,4 1 0,6 0 0,-1-1 0,1 1 0,0-2 0,1-1 0,1 0 0,2 0 0,0 0 0,3 0 0,1 0 0,4 0 0,0 0 0,0 0 0,-2 0 0,0 0 0,0 0 0,2 0 0,-1 0 0,-2 0 0,-2 0 0,-1 0 0,3 0 0,1-1 0,0-3 0,6 2 0,-4-3 0,3 2 0,-2-2 0,-1-2 0,0 2 0,0-2 0,0 1 0,-1 0 0,0-2 0,-2 1 0,-1 0 0,-2 0 0,-2-2 0,0-1 0,-1 0 0,1 0 0,1 1 0,-2 1 0,0-1 0,-1-1 0,-2 0 0,-3-1 0,-2 0 0,0-1 0,0 2 0,3 2 0,4 4 0,1-1 0,2 0 0,4 1 0,1-1 0,2 1 0,-2-1 0,-1 1 0,-2-1 0,0 0 0,2-1 0,-3 1 0,-2-2 0,-2-1 0,-2-1 0,-1 0 0,1-1 0,0 2 0,2 1 0,1 1 0,3 0 0,3-1 0,-1 2 0,2-1 0,2 2 0,2 0 0,0-1 0,1 3 0,0-1 0,0 1 0,2 0 0,1-2 0,1 1 0,0 1 0,-1 0 0,0 0 0,-4-1 0,4 1 0,-4-1 0,4 0 0,1 2 0,2-2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39"/>
    </inkml:context>
    <inkml:brush xml:id="br0">
      <inkml:brushProperty name="width" value="0.025" units="cm"/>
      <inkml:brushProperty name="height" value="0.025" units="cm"/>
      <inkml:brushProperty name="transparency" value="204"/>
    </inkml:brush>
  </inkml:definitions>
  <inkml:trace contextRef="#ctx0" brushRef="#br0">1339 423 24575,'-10'8'0,"-2"2"0,-1-1 0,-2 2 0,-2 1 0,1-1 0,0 1 0,0 1 0,1 1 0,-3 2 0,1 0 0,-2-2 0,-1 1 0,0-2 0,0 1 0,1 1 0,1-1 0,-1-1 0,-2 0 0,0 0 0,-3 1 0,-3 3 0,-3 2 0,-4 1 0,2 0 0,1 0 0,5-4 0,4-2 0,2-2 0,-1-4 0,-3-1 0,0-2 0,1 0 0,-1 1 0,3-1 0,2 3 0,4-1 0,3-1 0,-2-1 0,1-3 0,-3-1 0,-1 1 0,0 1 0,-1 1 0,1 1 0,0 0 0,-1-1 0,-3-1 0,0 2 0,-2-3 0,-1 1 0,1 1 0,3-1 0,1 0 0,2 1 0,0-1 0,0 2 0,-1-2 0,-2 2 0,1-1 0,-1 1 0,2 3 0,0-2 0,0 1 0,3-1 0,-2-1 0,3 0 0,1 1 0,2-1 0,3 2 0,3-1 0,2 1 0,2 1 0,1 0 0,0-1 0,0 1 0,0 0 0,0 1 0,3 1 0,4 0 0,2 1 0,5-3 0,-1-2 0,3-2 0,0-1 0,0 0 0,-2 1 0,-1-1 0,1 2 0,1 0 0,1-1 0,-1 0 0,0-1 0,-1-1 0,-1 0 0,1-2 0,0 2 0,0 0 0,-1 0 0,1 0 0,-1-2 0,0 0 0,0 0 0,-1 0 0,-1 2 0,2 0 0,-2 0 0,0 2 0,1-1 0,-3 2 0,1 0 0,1-1 0,0 0 0,2-1 0,0 1 0,-1 0 0,-1 0 0,1 0 0,-1 0 0,1 0 0,0 0 0,-2 2 0,0-1 0,1 2 0,-2-3 0,1 2 0,-1-2 0,1 1 0,1 2 0,0 0 0,2 1 0,-1 0 0,1 0 0,1-1 0,-1 2 0,1 1 0,1 1 0,-1-1 0,-2-1 0,0 0 0,-4-3 0,-1 0 0,-1-1 0,0 1 0,1 0 0,-1 0 0,2 1 0,0 0 0,-1 0 0,1 0 0,-2 0 0,-1 0 0,3-1 0,-3-1 0,3 0 0,-4-3 0,3 0 0,0-2 0,2 0 0,1 0 0,1 0 0,1 0 0,3 0 0,1 0 0,1 0 0,2 0 0,1 0 0,1 0 0,7 0 0,0 0 0,4 0 0,1 0 0,-5 0 0,-1 0 0,-4 0 0,1 0 0,-1 0 0,1 0 0,-4 0 0,-2-2 0,-1-3 0,-3-3 0,4-1 0,-2-1 0,2-2 0,0 0 0,-1 0 0,1-2 0,-1 1 0,0 0 0,-2 1 0,0 2 0,-1 1 0,1 2 0,2-1 0,0 1 0,-1 0 0,1 1 0,-2 0 0,3 0 0,2 0 0,1 2 0,0 1 0,-1 0 0,0 0 0,0 0 0,3 1 0,0-3 0,1-1 0,-1 1 0,1-1 0,-2 2 0,-1 1 0,-3-1 0,-2 0 0,-2 1 0,0 0 0,-1 3 0,0-2 0,0 0 0,1 0 0,-1-3 0,1 2 0,-1 1 0,-1 0 0,-2 0 0,1-1 0,-1 0 0,1-1 0,1 0 0,1-1 0,-3-1 0,0 1 0,0 0 0,-2-1 0,2-1 0,-2 0 0,0-1 0,0 0 0,0 1 0,-1 0 0,1 0 0,2-2 0,0-2 0,1-2 0,-1 0 0,-1 2 0,0-1 0,-1 0 0,1-1 0,0-2 0,2-2 0,4-2 0,0-1 0,1-1 0,1 1 0,-2-1 0,-2 1 0,-2-1 0,-2 1 0,0 2 0,2 0 0,-1 1 0,1-3 0,1-1 0,-1 0 0,0 3 0,0 2 0,0 1 0,-2 2 0,0-3 0,1-1 0,0-2 0,2 1 0,-2 0 0,-1 0 0,2 0 0,1 1 0,-1-1 0,0 3 0,-1 1 0,0 1 0,3 0 0,-1 1 0,1-2 0,1-1 0,-2 2 0,0 0 0,-3 1 0,-4 4 0,0-1 0,-1 5 0,-1-2 0,-1 2 0,-2 1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2"/>
    </inkml:context>
    <inkml:brush xml:id="br0">
      <inkml:brushProperty name="width" value="0.025" units="cm"/>
      <inkml:brushProperty name="height" value="0.025" units="cm"/>
      <inkml:brushProperty name="transparency" value="204"/>
    </inkml:brush>
  </inkml:definitions>
  <inkml:trace contextRef="#ctx0" brushRef="#br0">0 0 24575,'3'0'0,"-1"0"0,1 0 0,-1 0 0,0 0 0,0 0 0,0 0 0,-1 1 0,1-1 0,0 1 0,-1 0 0,1 0 0,0-1 0,-1 1 0,1-1 0,0 1 0,0 0 0,0-1 0,0 1 0,-1 0 0,1 0 0,0 0 0,0-1 0,0 2 0,0-1 0,0 1 0,0-1 0,0 1 0,-1 0 0,1 0 0,-1-1 0,1 1 0,-1 0 0,0-1 0,1 1 0,-1-1 0,0 0 0,0 0 0,0 0 0,0 1 0,0 0 0,0 0 0,0 0 0,0 0 0,0 0 0,0 0 0,0 1 0,0-1 0,0 0 0,1 1 0,-1-1 0,1 1 0,-1-1 0,1 1 0,-1-1 0,0 0 0,0 0 0,1 1 0,0 0 0,0 1 0,1 0 0,-1 0 0,1 1 0,-1-2 0,0 0 0,0 0 0,0-1 0,-1 0 0,1 0 0,0 1 0,0 0 0,1 1 0,-1 0 0,1-1 0,0 0 0,0 0 0,-1-1 0,0 0 0,0-1 0,-1 0 0,0 0 0,0 0 0,0 0 0,0 1 0,1-1 0,-1 0 0,0 1 0,0-1 0,0 1 0,0-2 0,0 1 0,0 0 0,0 0 0,0 0 0,-1 0 0,1 0 0,0 0 0,0 1-1696,11 18 0,-9-14 0,8 13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3"/>
    </inkml:context>
    <inkml:brush xml:id="br0">
      <inkml:brushProperty name="width" value="0.025" units="cm"/>
      <inkml:brushProperty name="height" value="0.025" units="cm"/>
      <inkml:brushProperty name="transparency" value="204"/>
    </inkml:brush>
  </inkml:definitions>
  <inkml:trace contextRef="#ctx0" brushRef="#br0">1 0 24575,'3'3'0,"-1"-2"0,0 1 0,0-1 0,0 0 0,0 0 0,-1 0 0,1 1 0,0 0 0,0 0 0,-1 0 0,1-1 0,0 1 0,0 0 0,0 0 0,0-1 0,0 1 0,-1 0 0,0 0 0,1 0 0,-2 0 0,1-1 0,1 1 0,-1-1 0,0 0 0,0 1 0,0-1 0,1 1 0,-1-1 0,1 1 0,-1-1 0,1 0 0,-1 1 0,0-1 0,0 1 0,1-1 0,-1 1 0,1-1 0,-1 0 0,1 1 0,-2-1 0,1 1 0,-1-1 0,1 0 0,-1 0 0,1 0 0,-1-1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0"/>
    </inkml:context>
    <inkml:brush xml:id="br0">
      <inkml:brushProperty name="width" value="0.025" units="cm"/>
      <inkml:brushProperty name="height" value="0.025" units="cm"/>
      <inkml:brushProperty name="transparency" value="204"/>
    </inkml:brush>
  </inkml:definitions>
  <inkml:trace contextRef="#ctx0" brushRef="#br0">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0,-1-1 0,0 1 0,-1-1 0,1 0 0,-1 0 0,1 0 0,-1 0 0,1 0 0,-1 0 0,1 0 0,0 0 0,-1 0 0,0 0 0,1 0 0,-1-1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81"/>
    </inkml:context>
    <inkml:brush xml:id="br0">
      <inkml:brushProperty name="width" value="0.025" units="cm"/>
      <inkml:brushProperty name="height" value="0.025" units="cm"/>
      <inkml:brushProperty name="transparency" value="204"/>
    </inkml:brush>
  </inkml:definitions>
  <inkml:trace contextRef="#ctx0" brushRef="#br0">0 133 24575,'2'-3'0,"0"-1"0,1-1 0,2-2 0,-1 1 0,1-1 0,0 1 0,-1 1 0,0 0 0,-1 0 0,1-1 0,0 0 0,1 0 0,-1 1 0,1 1 0,0 1 0,-1 0 0,1 0 0,-2 2 0,0-1 0,-1 1 0,0 0 0,2-1 0,-1-1 0,1-2 0,-2 2 0,1 0 0,0 1 0,-1 1 0,2-1 0,0 1 0,0 0 0,0 0 0,1 1 0,-1-1 0,0 0 0,0 1 0,-2-1 0,2 1 0,-2 0 0,2-1 0,0 1 0,0-1 0,1 0 0,-1 1 0,-1-1 0,0 1 0,-1 0 0,1-1 0,1-1 0,0 1 0,1 0 0,-1 0 0,0 1 0,0 0 0,0 0 0,0 0 0,-1 0 0,0 0 0,1 0 0,0 0 0,1 0 0,-1 0 0,-1-1 0,0 1 0,-1-1 0,2 1 0,3 0 0,2 0 0,-2 0 0,-1 0 0,-3 0 0,0 1 0,1 1 0,0-1 0,1 1 0,-3-2 0,3 0 0,-2 0 0,2 0 0,0 0 0,1 0 0,-1 0 0,0 0 0,1 0 0,-1 0 0,1 0 0,-1 0 0,-1 0 0,0 0 0,-1 0 0,0 0 0,-1 0 0,0 0 0,-1 0 0,1 0 0,-1 0 0,1 0 0,0 0 0,1 0 0,-1 0 0,0 0 0,1 1 0,-1-1 0,-1 1 0,1-1 0,-1 1 0,0-1 0,0 1 0,1-1 0,-1 1 0,1-1 0,-3 1 0,1-1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4"/>
    </inkml:context>
    <inkml:brush xml:id="br0">
      <inkml:brushProperty name="width" value="0.025" units="cm"/>
      <inkml:brushProperty name="height" value="0.025" units="cm"/>
      <inkml:brushProperty name="transparency" value="204"/>
    </inkml:brush>
  </inkml:definitions>
  <inkml:trace contextRef="#ctx0" brushRef="#br0">65 1 24575,'0'3'0,"0"0"0,0 0 0,0 0 0,0 0 0,0-1 0,0 1 0,0 0 0,0-1 0,0 1 0,0 0 0,0 0 0,0 0 0,-1 0 0,1 0 0,-1 0 0,1 0 0,0 0 0,0 0 0,0-1 0,0 1 0,0 0 0,0 0 0,0 1 0,-1-1 0,0 0 0,0 0 0,1 0 0,-1 0 0,0 0 0,1 0 0,-1 0 0,0 0 0,0 1 0,0-1 0,0 1 0,1 0 0,-2 0 0,1 0 0,0-1 0,0 0 0,-1 1 0,1-1 0,0 1 0,0 0 0,1 0 0,-1-2 0,0 1 0,0-1 0,0 0 0,0 0 0,0 1 0,0 0 0,0 0 0,0 0 0,-1 0 0,1 0 0,-1 0 0,0 1 0,0 0 0,0 0 0,-1 0 0,-1 0 0,0 0 0,1 1 0,0-1 0,1 0 0,1 0 0,0-2 0,0 0 0,0-1 0,1-1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5"/>
    </inkml:context>
    <inkml:brush xml:id="br0">
      <inkml:brushProperty name="width" value="0.025" units="cm"/>
      <inkml:brushProperty name="height" value="0.025" units="cm"/>
      <inkml:brushProperty name="transparency" value="204"/>
    </inkml:brush>
  </inkml:definitions>
  <inkml:trace contextRef="#ctx0" brushRef="#br0">0 123 24575,'5'2'0,"0"1"0,-1-1 0,-1 0 0,0 0 0,0 0 0,-1-1 0,0 1 0,1-1 0,-1 1 0,0-1 0,0 1 0,0-1 0,0 1 0,0-1 0,-1 0 0,1 1 0,0-1 0,1 0 0,0 0 0,-1 1 0,1-1 0,-1 1 0,1-1 0,0 0 0,-1 0 0,1 0 0,0 0 0,-1-1 0,0 1 0,0-1 0,1 1 0,-1-1 0,1 1 0,0-1 0,1 1 0,-1-1 0,0 1 0,1-1 0,-1 0 0,0 0 0,0 0 0,1 0 0,-1 0 0,1 0 0,0 0 0,0 0 0,0 0 0,0 0 0,0 0 0,0 0 0,0 0 0,0 0 0,1 0 0,0 0 0,-1 0 0,1 0 0,0 0 0,1 0 0,-1 0 0,2-1 0,-2 0 0,1 0 0,-1 0 0,0 0 0,0 0 0,-1 0 0,1 0 0,0 0 0,1-1 0,0 1 0,-1-1 0,0 1 0,0-1 0,-1 1 0,1 0 0,-1 0 0,0 0 0,0 0 0,-1 0 0,0 0 0,0 1 0,0-1 0,0 0 0,1-1 0,0 1 0,0 0 0,0 0 0,1-1 0,-1 0 0,1 0 0,0 0 0,1 0 0,-1-1 0,1 1 0,-1 0 0,0 0 0,-1 0 0,1-1 0,-1 1 0,1 0 0,0 1 0,-1-1 0,0 1 0,-1-1 0,0 1 0,0 1 0,-1-1 0,1 1 0,0-1 0,0 0 0,1 0 0,0-1 0,0 1 0,-1 0 0,1 0 0,-1 0 0,0 0 0,0 0 0,-1 0 0,1 1 0,-1-1 0,1 1 0,0-1 0,1 1 0,0-2 0,1 1 0,-1 0 0,0 0 0,-1 0 0,-1 0 0,0 0 0,0 0 0,0 0 0,0 0 0,0 0 0,0 1 0,0-1 0,0 0 0,0-1 0,0 1 0,0 0 0,1-1 0,-1 0 0,1 0 0,0-1 0,0 1 0,0-1 0,0 1 0,-1-1 0,-1 2 0,1-1 0,-1 1 0,1-1 0,0 0 0,-1 0 0,1 1 0,-1 0 0,0 0 0,0 0 0,-1 0 0,1 0 0,-1 0 0,0 0 0,0-1 0,0 1 0,0-2 0,0 1 0,0 0 0,0 0 0,0 0 0,0-1 0,0 2 0,0-2 0,0 1 0,0 0 0,0 0 0,-1-1 0,0 1 0,0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6"/>
    </inkml:context>
    <inkml:brush xml:id="br0">
      <inkml:brushProperty name="width" value="0.025" units="cm"/>
      <inkml:brushProperty name="height" value="0.025" units="cm"/>
      <inkml:brushProperty name="transparency" value="204"/>
    </inkml:brush>
  </inkml:definitions>
  <inkml:trace contextRef="#ctx0" brushRef="#br0">0 225 24575,'3'-2'0,"0"0"0,-1 0 0,1 0 0,0 0 0,0-1 0,-1 1 0,1-1 0,0 0 0,1 0 0,-1 0 0,-1 1 0,0 0 0,-1 0 0,1 0 0,0 0 0,0 0 0,0 0 0,-1 0 0,1-1 0,1 1 0,-1 0 0,1-1 0,-1 1 0,0-1 0,1 0 0,-1 0 0,1 0 0,0-1 0,0 1 0,0-1 0,0 1 0,1-1 0,-1 1 0,0-1 0,1 1 0,0 0 0,-1 1 0,0-1 0,0 1 0,0 0 0,0 0 0,0 0 0,0 0 0,0-1 0,1 1 0,0-1 0,0 1 0,0 0 0,0 0 0,-1 1 0,-1-1 0,1 1 0,-2-1 0,0 0 0,1 1 0,-1-1 0,2 1 0,0-1 0,-1 0 0,1 0 0,-1 0 0,0 0 0,-1 0 0,0 0 0,0 0 0,0 0 0,0 1 0,0-1 0,0 1 0,-1-1 0,2 1 0,-1-1 0,0 1 0,-1 0 0,0 0 0,0-1 0,1 1 0,-1-1 0,1 0 0,0 0 0,0-1 0,0 0 0,0 0 0,0 1 0,-1-1 0,1 1 0,-1-2 0,0-1 0,0 0 0,0-1 0,0 1 0,0 2 0,0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8"/>
    </inkml:context>
    <inkml:brush xml:id="br0">
      <inkml:brushProperty name="width" value="0.025" units="cm"/>
      <inkml:brushProperty name="height" value="0.025" units="cm"/>
      <inkml:brushProperty name="transparency" value="204"/>
    </inkml:brush>
  </inkml:definitions>
  <inkml:trace contextRef="#ctx0" brushRef="#br0">1 1 24575,'0'6'0,"1"3"0,1 2 0,1 1 0,0-3 0,0-4 0,-2-2 0,0-1 0,1 0 0,-1 0 0,0-1 0,0 1 0,0-1 0,0 1 0,0-1 0,0 0 0,0 0 0,0 1 0,0-1 0,0 0 0,1 1 0,0 0 0,-1-1 0,1 1 0,-1-1 0,1 1 0,0-1 0,0 1 0,-1-1 0,0 1 0,1-1 0,-1 1 0,1-1 0,-1 1 0,0-1 0,1 1 0,0-1 0,0 0 0,0 1 0,1-1 0,1 1 0,-1 0 0,1 0 0,-1 0 0,0 0 0,-1-1 0,1 0 0,-2-1 0,0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9"/>
    </inkml:context>
    <inkml:brush xml:id="br0">
      <inkml:brushProperty name="width" value="0.025" units="cm"/>
      <inkml:brushProperty name="height" value="0.025" units="cm"/>
      <inkml:brushProperty name="transparency" value="204"/>
    </inkml:brush>
  </inkml:definitions>
  <inkml:trace contextRef="#ctx0" brushRef="#br0">0 1 24575,'0'2'0,"0"1"0,0 1 0,0 1 0,0 0 0,0 1 0,1 0 0,-1 0 0,1-1 0,1-2 0,0 1 0,0-1 0,0 1 0,-1-1 0,1 1 0,0-1 0,1 1 0,-1 0 0,1-1 0,-1 0 0,1 0 0,-1-1 0,2 2 0,0-1 0,0 1 0,1 0 0,-1 1 0,0-1 0,0 0 0,-1-1 0,0 0 0,0 1 0,2-1 0,-1 0 0,0 0 0,0 1 0,0-1 0,0 0 0,0-1 0,0 0 0,-2 0 0,1 0 0,-1-1 0,0 0 0,0 1 0,1 0 0,0 0 0,0 0 0,0-1 0,-1 1 0,0-1 0,0 0 0,0 0 0,0 0 0,0-1 0,-1 0 0,0 0 0,-1 0 0,1 1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77"/>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0"/>
    </inkml:context>
    <inkml:brush xml:id="br0">
      <inkml:brushProperty name="width" value="0.025" units="cm"/>
      <inkml:brushProperty name="height" value="0.025" units="cm"/>
      <inkml:brushProperty name="transparency" value="204"/>
    </inkml:brush>
  </inkml:definitions>
  <inkml:trace contextRef="#ctx0" brushRef="#br0">1189 0 24575,'-17'0'0,"0"0"0</inkml:trace>
  <inkml:trace contextRef="#ctx0" brushRef="#br0" timeOffset="1">1129 2 24575,'-36'5'0,"-16"4"0,-11 6 0,-4 3 0,5 0 0,12-2 0,10-6 0,14-1 0,7-4 0,5 2 0,1-2 0,1 0 0,0 0 0,2-3 0,3 5 0,1-5 0,-1 4 0,0-2 0,-2 2 0,-1 1 0,0 1 0,-1-1 0,1 0 0,-1 0 0,1 0 0,-1 2 0,1 0 0,0 0 0,-1-1 0,-1 2 0,1 1 0,2 0 0,0 0 0,1-1 0,0-1 0,0-2 0,-1 2 0,-2 1 0,1 2 0,2 1 0,1-3 0,2 0 0,-1-1 0,1 0 0,-2 0 0,-1 1 0,-1 0 0,-2 0 0,1-1 0,1-1 0,0 1 0,1 0 0,1 1 0,-2-1 0,0-1 0,-1 0 0,-1 2 0,1 0 0,-3 1 0,0 0 0,-1-1 0,2-2 0,0-1 0,0 0 0,1 1 0,-3 1 0,2 0 0,-3-2 0,1 0 0,0 0 0,-1 0 0,2-2 0,0 0 0,1 0 0,0 0 0,2 0 0,2 0 0,3-1 0,2-1 0,2 1 0,-2 1 0,0 0 0,0 2 0,0 1 0,3 0 0,0-1 0,0-1 0,0 0 0,0-1 0,4 0 0,3-1 0,4 2 0,2-1 0,-2-1 0,0 0 0,1-2 0,-1 2 0,2 1 0,-6-3 0,2 0 0,-3-2 0,2 0 0,2 0 0,1 0 0,1 0 0,-1 0 0,-3 0 0,-1 0 0,-2 0 0,0 0 0,0 0 0,2 0 0,1-2 0,2-3 0,0 0 0,-2-2 0,1 2 0,2 0 0,2-1 0,1-1 0,0-2 0,1-1 0,-1 0 0,1 0 0,1 0 0,-1 2 0,0 1 0,-1-1 0,-3 2 0,-1 0 0,-2 0 0,1 0 0,1 0 0,0-1 0,2 1 0,0 0 0,1-1 0,1 1 0,2-1 0,1-1 0,4-1 0,1-2 0,2 0 0,-1-1 0,1-1 0,-1 1 0,1-1 0,-1 1 0,4-2 0,2-2 0,-1 2 0,-1 0 0,-4 3 0,1-2 0,1-1 0,2-2 0,1-1 0,0 2 0,-3-1 0,-5 3 0,-2-1 0,-3 2 0,0 0 0,-3 0 0,0 0 0,-1-1 0,-1 2 0,1 0 0,1 0 0,0-1 0,1-3 0,-1 0 0,-1 0 0,-1 3 0,-3 2 0,-2 2 0,-3 2 0,-3 2 0,-2 1 0,0 2 0,-2 1 0,0 0 0,-1 0 0,0 0 0,1 0 0,-2 0 0,2 0 0,0-1 0,4-3 0,0 0 0,1 0 0,0 3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0"/>
    </inkml:context>
    <inkml:brush xml:id="br0">
      <inkml:brushProperty name="width" value="0.025" units="cm"/>
      <inkml:brushProperty name="height" value="0.025" units="cm"/>
      <inkml:brushProperty name="transparency" value="204"/>
    </inkml:brush>
  </inkml:definitions>
  <inkml:trace contextRef="#ctx0" brushRef="#br0">55 27 24575,'56'10'0,"-1"-1"0,-22-4 0,18 1 0,9 9 0,4 23 0,3 14 0,-14-7 0,-6-2 0,14 3 0,14 9 0,-32-17 0,-43-27 0,0-5 0,0-1 0,-2 0 0,0 3 0,-3-1 0,-4 1 0,2-2 0,-3-2 0,4-2 0,-2 0 0,-1 0 0,-3 0 0,-1 1 0,0-1 0,1-2 0,2 0 0,1 0 0,2 2 0,-1 1 0,-1 1 0,-1-1 0,0-1 0,1-1 0,-4 1 0,-9 1 0,-10 3 0,-8 2 0,-2 3 0,5 2 0,5 1 0,8-2 0,7-1 0,6-4 0,5-1 0,1-3 0,1 1 0,-1-1 0,-3 2 0,-6 1 0,-5 3 0,-3 2 0,-1 2 0,4 1 0,1-2 0,2-3 0,4-4 0,1-3 0,4-2 0,0 1 0,1 1 0,0 0 0,1 0 0,-1-1 0,1-1 0,0 0 0,-1 0 0,1-3 0,-1-4 0,-3-3 0,1-2 0,2-1 0</inkml:trace>
  <inkml:trace contextRef="#ctx0" brushRef="#br0" timeOffset="1">1 1 24575,'4'0'0,"2"0"0,-1 1 0,0 2 0,1 3 0,-2 2 0,1 0 0,0 1 0,2 1 0,-2-5 0,2 2 0,-3-4 0,2-1 0,-1 0 0,0-2 0,-2 0 0,-1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2"/>
    </inkml:context>
    <inkml:brush xml:id="br0">
      <inkml:brushProperty name="width" value="0.025" units="cm"/>
      <inkml:brushProperty name="height" value="0.025" units="cm"/>
      <inkml:brushProperty name="transparency" value="204"/>
    </inkml:brush>
  </inkml:definitions>
  <inkml:trace contextRef="#ctx0" brushRef="#br0">0 87 24575,'6'0'0,"1"0"0,1 0 0,-1 0 0,1 0 0,-2 0 0,0 0 0,0 0 0,1 0 0,1 0 0,0 0 0,1 0 0,0 0 0,0 0 0,0 0 0,0 0 0,2 2 0,1 1 0,2-1 0,1 0 0,1-1 0,-1 1 0,3 1 0,-2-1 0,-1 0 0,0 0 0,-2 0 0,0 1 0,1 0 0,1 1 0,3 2 0,5 1 0,3 0 0,-1-1 0,-1 0 0,-3 2 0,0 0 0,-2-1 0,-1-1 0,-2 0 0,0 2 0,0-2 0,-3 0 0,-3 1 0,-1-1 0,-1 0 0,-1-1 0,0 0 0,-1 0 0,0-1 0,1 0 0,-1 2 0,1 1 0,-1-1 0,-1-1 0,0 0 0,-1-1 0,1 1 0,-1 2 0,2 0 0,1 0 0,-1 1 0,3 0 0,1 2 0,-1-2 0,0 1 0,-2-2 0,0-2 0,-1 3 0,0-1 0,4 1 0,2 3 0,3 0 0,1 2 0,-1-1 0,-1-2 0,-3-2 0,-2-3 0,0 0 0,-1-1 0,2 1 0,1 0 0,0 0 0,1-1 0,1 0 0,2 0 0,3 0 0,3 3 0,0-2 0,0 2 0,0-2 0,0 0 0,0 1 0,0-2 0,-3 2 0,-2-2 0,-5 1 0,-3-1 0,-1-1 0,0 1 0,1-2 0,4 2 0,4 2 0,2 1 0,2 0 0,-2-3 0,-3 0 0,-2-1 0,-4 1 0,-3 1 0,-1 0 0,-3 1 0,0 0 0,-2 0 0,0-1 0,0-1 0,0 1 0,0-1 0,0 1 0,0 0 0,0 1 0,0 0 0,0 1 0,0-1 0,-4-1 0,-1 0 0,-3 1 0,0-1 0,-1 1 0,1 0 0,0-1 0,0 1 0,0-2 0,1 0 0,-1 0 0,0 0 0,0 1 0,-1 0 0,1-1 0,-1-2 0,0 2 0,0-2 0,0 2 0,1 0 0,2-1 0,-2 1 0,3 0 0,-4 0 0,3 0 0,-1 2 0,-1 1 0,-1 1 0,0 0 0,-2 2 0,0 1 0,-2 1 0,-1 1 0,-2 2 0,-1 1 0,-2 3 0,-2 0 0,0 0 0,2 0 0,4-1 0,5-3 0,4-3 0,0-4 0,-1-2 0,0 2 0,-1-1 0,0 1 0,0 3 0,0-2 0,1 0 0,-1-1 0,0 0 0,-3 0 0,-1 3 0,-4 4 0,-6 2 0,-1 3 0,-2 0 0,2-1 0,4-2 0,3-2 0,0-3 0,1-2 0,-1-1 0,-3 3 0,-3 1 0,-5 2 0,-4 3 0,-3 2 0,-2-1 0,1 0 0,3-4 0,6-2 0,4-2 0,3-4 0,2-2 0,4-1 0,3-2 0,-1 1 0,-1-1 0,-1-2 0,1 0 0,1 0 0,-2 0 0,-1 0 0,1 0 0,-3 0 0,7 0 0,-2 0 0,4-2 0,0-3 0,-1-1 0,3-1 0,2 1 0,0 0 0,0-2 0,-2 0 0,1 0 0,2 1 0,1 1 0,1-2 0,-1 1 0,-2 1 0,1 0 0,-3 2 0,2 0 0,-1 1 0,-1 0 0,2-1 0,-1 0 0,-1-1 0,1 2 0,-4-2 0,3 3 0,-3 0 0,2 2 0,-2 0 0,0 0 0,0 0 0,0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3"/>
    </inkml:context>
    <inkml:brush xml:id="br0">
      <inkml:brushProperty name="width" value="0.025" units="cm"/>
      <inkml:brushProperty name="height" value="0.025" units="cm"/>
      <inkml:brushProperty name="transparency" value="204"/>
    </inkml:brush>
  </inkml:definitions>
  <inkml:trace contextRef="#ctx0" brushRef="#br0">-1 211 24575,'5'2'0,"-1"0"0,2 2 0,0 0 0,1-2 0,0 0 0,0 0 0,-1 0 0,2 0 0,0-1 0,2-1 0,2 1 0,0 1 0,3 1 0,0-1 0,-1-1 0,1 1 0,-1 1 0,1-1 0,1 0 0,-1 0 0,3 1 0,-2-1 0,1 1 0,-1 0 0,-1 1 0,2 1 0,-1-2 0,-1 1 0,-2-1 0,0-1 0,-1 0 0,0-2 0,0 0 0,0 0 0,1 2 0,-1 0 0,1 1 0,1-1 0,-2-2 0,0 0 0,-2 1 0,-1 1 0,0 1 0,1-1 0,-1-1 0,0-1 0,2 0 0,-1 0 0,0 1 0,-1 1 0,0 0 0,0 0 0,3-1 0,-1 2 0,0-1 0,-1 0 0,-1-1 0,0-1 0,-1 2 0,0 1 0,0-1 0,-1 1 0,2 0 0,-3-2 0,2 2 0,-4-1 0,2 0 0,0 0 0,-1 0 0,1 0 0,1 0 0,2 2 0,2-1 0,-1 1 0,1 1 0,-1 2 0,3 0 0,1 0 0,-1 0 0,-1 1 0,-2 1 0,-2-1 0,-1-1 0,0 0 0,0-1 0,2 1 0,-2-1 0,0-1 0,-2 0 0,0-2 0,1 1 0,0 0 0,0 0 0,-1 0 0,-1 0 0,-1 1 0,4-2 0,-4 1 0,3 1 0,-2-1 0,2 2 0,0 3 0,0-4 0,0 3 0,-2-5 0,1 2 0,0 0 0,1 1 0,0-1 0,1 0 0,1 1 0,1 0 0,-1 1 0,-1-1 0,-2-1 0,1-1 0,0 0 0,-1 3 0,3-1 0,-1 0 0,1-1 0,-1-2 0,1 1 0,-2-1 0,1 2 0,2 0 0,-1 1 0,4-1 0,0 0 0,0 1 0,1 1 0,-2 0 0,2 1 0,1 0 0,-1 0 0,1-1 0,0 0 0,-1-1 0,-2 0 0,-1 0 0,0-1 0,1 0 0,0 1 0,-1-2 0,-2 1 0,0 0 0,2-1 0,1 2 0,4 0 0,0-1 0,0 0 0,1 0 0,-3-1 0,0 0 0,-2-1 0,1 0 0,3 1 0,3 1 0,1 0 0,2 2 0,0-2 0,0 1 0,2 2 0,2 0 0,0 0 0,0 1 0,-4-3 0,-3 1 0,-4-3 0,-1 0 0,-3 0 0,-1 0 0,0 0 0,-2 0 0,1 1 0,-2-1 0,1 2 0,2 1 0,-4-2 0,2 3 0,-2-3 0,0 1 0,-2 2 0,-1-1 0,-2 0 0,0 0 0,0 0 0,0 1 0,0 0 0,0-1 0,0-1 0,0 0 0,0 0 0,0 0 0,0 2 0,0 0 0,0 0 0,0-1 0,0 0 0,0 0 0,0 0 0,0 0 0,-2 0 0,0 0 0,0 1 0,-3 0 0,2 0 0,-2-2 0,-1 1 0,1 1 0,-3 0 0,1 0 0,0-2 0,-1 2 0,1 0 0,-1 1 0,1 0 0,-2 1 0,0-1 0,-1 0 0,-1-1 0,0-1 0,1 1 0,0 1 0,0 2 0,0 0 0,1 0 0,0-1 0,-1-2 0,0 1 0,-1 0 0,-1-1 0,1 0 0,0-1 0,0 1 0,1 1 0,-1 0 0,1 1 0,-2 0 0,-1 0 0,-1 1 0,1 2 0,0 0 0,0 1 0,1-3 0,1-1 0,2-2 0,-1 0 0,1 0 0,0-1 0,1 1 0,-2 0 0,1-1 0,0 3 0,0-2 0,0 3 0,-1-1 0,-1-1 0,0 1 0,0 2 0,-1 2 0,-2 1 0,-2 1 0,0-1 0,2 0 0,0-1 0,2-1 0,1 0 0,-1 0 0,2 1 0,1-2 0,-2 1 0,1-2 0,0 0 0,2 0 0,1 0 0,0 2 0,-5 2 0,-1 2 0,0 2 0,-2 0 0,2 0 0,-2-1 0,1-2 0,2-1 0,0-3 0,1-1 0,1-2 0,-1 1 0,-1 0 0,-2-1 0,1 0 0,-6 4 0,-1 2 0,-8 7 0,-4 2 0,2 0 0,-3 0 0,6-3 0,3-3 0,4-4 0,6-4 0,0-3 0,1-3 0,2-2 0,1 1 0,3-1 0,-2 0 0,-1-1 0,0-1 0,-2 2 0,0 0 0,-2 1 0,0-1 0,1-2 0,-2 0 0,1 0 0,-2 0 0,-2 0 0,0 0 0,1 0 0,1 0 0,2 0 0,1 0 0,0 0 0,1 0 0,2 0 0,-2 0 0,-1 0 0,-1 0 0,0 0 0,2 0 0,0 0 0,1 0 0,1 0 0,0 0 0,-2-1 0,-1-1 0,0-2 0,-2 0 0,0-2 0,0 2 0,-4 2 0,-2-2 0,-7-1 0,-4-2 0,-4-1 0,1 1 0,5 1 0,22 4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4"/>
    </inkml:context>
    <inkml:brush xml:id="br0">
      <inkml:brushProperty name="width" value="0.025" units="cm"/>
      <inkml:brushProperty name="height" value="0.025" units="cm"/>
      <inkml:brushProperty name="transparency" value="204"/>
    </inkml:brush>
  </inkml:definitions>
  <inkml:trace contextRef="#ctx0" brushRef="#br0">0 643 24575,'7'3'0,"0"-1"0,-2-1 0,0 2 0,0-1 0,0 1 0,1 0 0,0-1 0,-2 2 0,2-2 0,-1 1 0,0-1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5"/>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6"/>
    </inkml:context>
    <inkml:brush xml:id="br0">
      <inkml:brushProperty name="width" value="0.025" units="cm"/>
      <inkml:brushProperty name="height" value="0.025" units="cm"/>
      <inkml:brushProperty name="transparency" value="204"/>
    </inkml:brush>
  </inkml:definitions>
  <inkml:trace contextRef="#ctx0" brushRef="#br0">125 844 24575,'5'4'0,"-2"-3"0,1 3 0,-2-2 0,2 0 0,0 1 0,0 0 0,1-1 0,-1 0 0,-2 0 0,1 1 0,0 3 0,1-4 0,0 3 0,-1-3 0,0 0 0,1 0 0,0 0 0,-1 0 0,-1 2 0,4 0 0,-4-1 0,5 2 0,-4-3 0,2 3 0,-1-3 0,1 0 0,0 1 0,-2-2 0,1 2 0,-1-1 0,2-1 0,0-1 0,0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0,4 1 0,-6-3 0,2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0,0-1 0,-2 0 0,1 1 0,-1 0 0,2-1 0,1 0 0,0-1 0,0 1 0,-1 1 0,0 0 0,0-1 0,0 1 0,1 0 0,-1 0 0,2 0 0,-2 0 0,1 0 0,-1 0 0,0-1 0,2 1 0,0 0 0,1 3 0,0-1 0,0-1 0,-2 1 0,2-2 0,-1 0 0,0 0 0,-1 0 0,1 0 0,-1 0 0,0 0 0,1 1 0,0-1 0,0 1 0,0-1 0,-1 0 0,1 0 0,-1 0 0,1 1 0,-1-1 0,0 0 0,1 0 0,0 0 0,-1 1 0,-1-1 0,3 0 0,-4 0 0,4 0 0,-2-1 0,3 2 0,-3-2 0,4 3 0,-5-2 0,1 0 0,-1 0 0,0 1 0,1-1 0,0-1 0,-1 1 0,3 1 0,-3-2 0,3 1 0,-4-2 0,1 2 0,0 0 0,0 0 0,-1 0 0,1-1 0,4 2 0,-4-2 0,3 3 0,0-2 0,-3 0 0,4 2 0,-4-1 0,1-1 0,0 1 0,0-1 0,1 0 0,-1 0 0,1-1 0,-2 0 0,0 1 0,0 0 0,0 0 0,0 0 0,1 0 0,0 2 0,1-1 0,0-1 0,-1 0 0,1 1 0,-1-1 0,-1 1 0,0 1 0,2-2 0,-2 1 0,5 0 0,-4 0 0,4 2 0,-5-2 0,5 1 0,-5-2 0,3 1 0,-3-1 0,2 0 0,-2-1 0,1 2 0,1 0 0,-1 1 0,2-1 0,-1 0 0,0 0 0,0 0 0,2 1 0,1-2 0,-2 1 0,0 0 0,0-1 0,-2 2 0,0-1 0,0 0 0,1 1 0,2 0 0,-2 0 0,0 0 0,0 0 0,-2-1 0,3 1 0,-1 0 0,1 0 0,2 0 0,-3 0 0,0-2 0,-2 1 0,0 0 0,0-1 0,0 0 0,1 2 0,-2-2 0,3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0,0 0 0,1 0 0,1 0 0,2 0 0,0 0 0,-3 0 0,-1 0 0,-2 0 0,1 0 0,0 0 0,0 0 0,1 0 0,2 0 0,1 0 0,1 0 0,1 0 0,-1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7"/>
    </inkml:context>
    <inkml:brush xml:id="br0">
      <inkml:brushProperty name="width" value="0.025" units="cm"/>
      <inkml:brushProperty name="height" value="0.025" units="cm"/>
      <inkml:brushProperty name="transparency" value="204"/>
    </inkml:brush>
  </inkml:definitions>
  <inkml:trace contextRef="#ctx0" brushRef="#br0">576 872 24575,'4'2'0,"7"1"0,1 0 0,2 0 0,1 0 0,2 1 0,0 1 0,-1-3 0,-1 0 0,-3-1 0,-2 0 0,0 1 0,1 0 0,0 2 0,0-1 0,-2-1 0,2 0 0,-1-2 0,2 2 0,0 1 0,0-1 0,1 1 0,0-1 0,0 0 0,0 0 0,-2 1 0,0-1 0,1 0 0,-1 3 0,1-2 0,-3 1 0,-1 0 0,-1-2 0,-1 1 0,1-1 0,-1 0 0,1 0 0,0-2 0,0 2 0,0 0 0,-2 2 0,1 0 0,0-1 0,0 1 0,1-2 0,-1 2 0,1-2 0,-2 2 0,0 2 0,2-2 0,0 1 0,2-1 0,-3 0 0,0 1 0,-2 0 0,0 0 0,0 0 0,-1 0 0,1-1 0,0 0 0,0-1 0,0-1 0,-2 1 0,0-1 0,1 0 0,-1 4 0,1-4 0,1 5 0,-2-3 0,1-1 0,0 2 0,-1 0 0,0 1 0,-2 0 0,1-2 0,2 1 0,-1-2 0,2 3 0,-2-3 0,0 2 0,0-1 0,-2 1 0,0-2 0,0 1 0,0-1 0,0 1 0,0 1 0,1 0 0,2 2 0,-1-3 0,0 2 0,-2-2 0,0 2 0,0-1 0,0 0 0,0 0 0,0-2 0,0 1 0,0 1 0,0 1 0,0-1 0,0 1 0,0-1 0,0-1 0,0 1 0,0-1 0,0 0 0,0-1 0,0 0 0,0 1 0,2-2 0,0 4 0,0-3 0,0 2 0,-2-2 0,0 1 0,0-1 0,0 1 0,0-1 0,0 0 0,0 1 0,0 0 0,0 0 0,0 1 0,0 1 0,0-1 0,0 0 0,0-1 0,0-1 0,0 1 0,0-1 0,0 2 0,0 0 0,0 1 0,0-1 0,0 1 0,0 0 0,0 3 0,0-3 0,0 2 0,0-3 0,0 1 0,0 0 0,0 0 0,0 1 0,0 0 0,0-1 0,0-1 0,0-1 0,-1-2 0,-1 0 0,-1 0 0,1 2 0,0-1 0,0 1 0,-1-1 0,0 1 0,1-1 0,-1 1 0,0 1 0,1-1 0,-1 1 0,0-1 0,0 0 0,1 0 0,-1 0 0,1 0 0,0 0 0,-1 1 0,-1-1 0,1 2 0,-1-2 0,-1 1 0,1 0 0,0 1 0,-3 4 0,3-5 0,-2 3 0,2-4 0,-2 4 0,0-2 0,0 1 0,2-4 0,-2 1 0,0 2 0,1 1 0,0 0 0,0 0 0,-1-1 0,-1 0 0,-1 2 0,-1 1 0,1 3 0,-3-1 0,-1 0 0,-2 1 0,-2-1 0,1 0 0,3-1 0,-1-2 0,2-2 0,-1 0 0,1 0 0,1 0 0,1-1 0,2 1 0,-1-1 0,-1 0 0,0 1 0,-3 0 0,1 1 0,-2 1 0,-1-1 0,1 0 0,-5 0 0,-5-1 0,-1 5 0,-4 4 0,-2 0 0,1 1 0,0-2 0,22-11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8"/>
    </inkml:context>
    <inkml:brush xml:id="br0">
      <inkml:brushProperty name="width" value="0.025" units="cm"/>
      <inkml:brushProperty name="height" value="0.025" units="cm"/>
      <inkml:brushProperty name="transparency" value="204"/>
    </inkml:brush>
  </inkml:definitions>
  <inkml:trace contextRef="#ctx0" brushRef="#br0">213 760 24575,'4'2'0,"1"3"0,0-1 0,1 0 0,0 0 0,1-1 0,-1 0 0,-1 1 0,2 0 0,-2 2 0,0-1 0,-1 1 0,-1 0 0,2 0 0,-3 1 0,1 0 0,-2 1 0,0-3 0,2 2 0,-1 0 0,0 0 0,-2 0 0,0-1 0,0 0 0,0 0 0,0 0 0,0 0 0,0 0 0,0 0 0,0 0 0,0 0 0,0 0 0,0 1 0,0-1 0,0 1 0,0 0 0,0-1 0,0 1 0,0 0 0,0 1 0,0-1 0,0-1 0,0-1 0,-1-1 0,-4 2 0,0 0 0,-3 0 0,1 0 0,2-1 0,-1-1 0,1 1 0,-1-1 0,-1 1 0,0-1 0,-2 0 0,3 2 0,-2-1 0,6-3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19"/>
    </inkml:context>
    <inkml:brush xml:id="br0">
      <inkml:brushProperty name="width" value="0.025" units="cm"/>
      <inkml:brushProperty name="height" value="0.025" units="cm"/>
      <inkml:brushProperty name="transparency" value="204"/>
    </inkml:brush>
  </inkml:definitions>
  <inkml:trace contextRef="#ctx0" brushRef="#br0">3714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0,-1 0 0,0 2 0,-3 1 0,1 0 0,1 1 0,2-2 0,1-1 0,0-2 0,0 0 0,-1 0 0,0 0 0,-2 1 0,-1 1 0,0-1 0,-1-1 0,1-1 0,2 0 0,-1 1 0,0 0 0,1 2 0,-1 0 0,0-1 0,2 0 0,-3-1 0,0 2 0,-2 1 0,0 0 0,2 1 0,0-2 0,2 1 0,-3-1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0,-1 1 0,0 1 0,0 0 0,-2 3 0,2-6 0,0 3 0,1-2 0,1 1 0,-3 0 0,3 1 0,-1-2 0,-1 0 0,2 0 0,0-1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0,2-1 0,0 1 0,0-1 0,1 0 0,0 1 0,0 0 0,0-2 0,-1 1 0,1-1 0,2 1 0,0 1 0,-2-2 0,0-1 0,-2-1 0,1 0 0,-1 0 0,1 0 0,-3 0 0,0 0 0,1 0 0,-1 0 0,3 0 0,-1 0 0,0 2 0,1 0 0,-2-1 0,1 3 0,1-2 0,-1 0 0,1 0 0,-1-2 0,1 2 0,-1 0 0,1 0 0,-2-1 0,1 1 0,0 0 0,-1 0 0,1 1 0,-2-1 0,2 0 0,-1-1 0,-1 0 0,-1 0 0,0 1 0,0 0 0,2 2 0,-2-1 0,1 2 0,-1-1 0,1 0 0,-1 0 0,0-2 0,-1 0 0,1 0 0,0 0 0,2 2 0,-2-1 0,-1 1 0,-1-1 0,-1-1 0,1 2 0,0-2 0,0 2 0,4-2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20"/>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0,1 3 0,1-1 0,-2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2"/>
    </inkml:context>
    <inkml:brush xml:id="br0">
      <inkml:brushProperty name="width" value="0.025" units="cm"/>
      <inkml:brushProperty name="height" value="0.025" units="cm"/>
      <inkml:brushProperty name="transparency" value="204"/>
    </inkml:brush>
  </inkml:definitions>
  <inkml:trace contextRef="#ctx0" brushRef="#br0">2002 166 24575,'-5'8'0,"-5"9"0,-2-3 0,2 2 0,0 0 0,1 1 0,0 0 0,-3-1 0,0-2 0,-3-1 0,-1-2 0,1 1 0,2-1 0,3 1 0,0-1 0,0-2 0,1 0 0,1-1 0,-1 0 0,0 2 0,-3 1 0,0 0 0,-1 0 0,-2 0 0,-1-1 0,-1 0 0,-2-1 0,2-2 0,1 0 0,4-1 0,1 1 0,1 0 0,-3-1 0,-2 0 0,2-1 0,1 1 0,1-2 0,0 1 0,-1 0 0,-2-1 0,-2 2 0,5-3 0,-1 5 0,8-2 0,-5 1 0,-1 0 0,-6-2 0,-3 1 0,-3 2 0,-1 2 0,3 3 0,5 1 0,4-2 0,2-2 0,-2-2 0,0-1 0,0 0 0,0 1 0,0 2 0,-2-1 0,1 0 0,0-2 0,-1-1 0,1 2 0,0 0 0,0 0 0,0 1 0,2-1 0,-4 0 0,1 0 0,-5-1 0,-2-1 0,-2 1 0,-1 0 0,-1 2 0,1 2 0,-5 2 0,0 1 0,-1-3 0,2 1 0,3 0 0,1 1 0,-5 0 0,0 0 0,0-1 0,3 1 0,4 0 0,5 2 0,2-3 0,0-1 0,-1-2 0,-2-1 0,-2 1 0,-1-2 0,1 0 0,-1 0 0,2 0 0,1 3 0,0-1 0,0 1 0,-1 2 0,2 1 0,0 1 0,3 1 0,0 0 0,5-2 0,1-1 0,-1-2 0,1 1 0,-1-1 0,1 2 0,1-1 0,-1-1 0,1 2 0,0-3 0,-1 0 0,0 1 0,2-1 0,2 0 0,2 2 0,-1 2 0,0 2 0,-1 0 0,-2 0 0,1-1 0,2 0 0,-2 2 0,0 3 0,-1-1 0,-1 0 0,3 0 0,1 2 0,2 7 0,0 1 0,0 5 0,-4 3 0,-2 1 0,-2 4 0,-2-5 0,3-3 0,4-3 0,-1-4 0,0 2 0,-2-3 0,-1 0 0,-1 0 0,2 0 0,-2 0 0,-1-1 0,0-3 0,1 0 0,1-1 0,2-1 0,1-2 0,0 1 0,-1-3 0,2 2 0,-2-2 0,0-1 0,-1 1 0,1 0 0,0 0 0,1 2 0,2-2 0,-2 1 0,1-1 0</inkml:trace>
  <inkml:trace contextRef="#ctx0" brushRef="#br0" timeOffset="1">2885 711 24575,'-6'-6'0,"-8"-9"0,-2-2 0,1 1 0,0 2 0,1-1 0,1 2 0,0 1 0,1 1 0,-1 3 0,-1-1 0,0-1 0,1-1 0,2 0 0,1 2 0,4 2 0,-1 1 0,1 0 0,0-1 0,-3-1 0,0 0 0,-2-1 0,0 0 0,1 1 0,3-1 0,-1 1 0,3 0 0,-3 0 0,0 0 0,0-2 0,-2 2 0,2 0 0,1 1 0,3 0 0,0-2 0,-1 0 0,-3 0 0,1-1 0,-1 2 0,3-1 0,0 1 0,-3-1 0,-1-2 0,0 3 0,1 1 0,4 3 0,2 0 0,0-1 0,-1 0 0,-3-2 0,-1 0 0,1 0 0,0 3 0,2-1 0,-1 2 0,0-1 0,-1-2 0,-1 1 0,0-1 0,1 2 0,1-1 0,-3 0 0,5 1 0,-6-4 0,5 1 0,-2-2 0,-2 1 0,0 2 0,1 0 0,0 1 0,0 0 0,1-1 0,-4-1 0,1-1 0,-5 1 0,4 2 0,-1 3 0,5 2 0,-2-1 0,-2-2 0,3 1 0,-6-5 0,8 6 0,-5-4 0,5 5 0,-2 0 0,-1 0 0,0-2 0,-6-5 0,7 4 0,-6-4 0,8 7 0,-3 0 0,-2 0 0,-1 0 0,-3 0 0,5 0 0,-2 0 0,10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21"/>
    </inkml:context>
    <inkml:brush xml:id="br0">
      <inkml:brushProperty name="width" value="0.025" units="cm"/>
      <inkml:brushProperty name="height" value="0.025" units="cm"/>
      <inkml:brushProperty name="transparency" value="204"/>
    </inkml:brush>
  </inkml:definitions>
  <inkml:trace contextRef="#ctx0" brushRef="#br0">2262 29 24575,'-12'5'0,"-5"2"0,2 0 0,1-1 0,-1-1 0,1 0 0,-1 0 0,0 0 0,1 1 0,-1 0 0,0 0 0,0 1 0,-3-1 0,-1 0 0,-1 0 0,-1 1 0,-1-1 0,-2 3 0,-2 1 0,4-1 0,1 0 0,5-3 0,0-1 0,0 0 0,0 0 0,0-1 0,2 1 0,-2-3 0,3 2 0,0-2 0,-1 2 0,1 0 0,-1 1 0,-1 1 0,-1-1 0,-2 2 0,-5 2 0,-3 2 0,-4 4 0,2 1 0,4-4 0,4 0 0,4-3 0,3-1 0,3 1 0,2-2 0,1 0 0,-1-1 0,-2 1 0,2-1 0,0 2 0,2 0 0,-1-1 0,-1-1 0,-1 0 0,-1 2 0,-1 0 0,0 3 0,0 0 0,0 1 0,0-2 0,0-1 0,0-1 0,1 0 0,0-1 0,1 0 0,0-1 0,0 1 0,1 0 0,1 2 0,0-2 0,-2 1 0,0-1 0,-1 0 0,-1 0 0,-2 2 0,-2 1 0,-2 3 0,1 1 0,2-1 0,0-1 0,1-2 0,-3-1 0,1 1 0,-2-1 0,1 0 0,3 1 0,-2-1 0,1 1 0,-2 1 0,0 1 0,0 0 0,0-1 0,3 0 0,1 0 0,0-1 0,1 0 0,-1-2 0,0-1 0,-2 1 0,-1-1 0,1 1 0,1 0 0,0 0 0,1-1 0,1 0 0,-2 0 0,1 2 0,-1-1 0,-1 2 0,1 1 0,0 1 0,-1 1 0,1 1 0,0-2 0,1-1 0,1 1 0,0 0 0,0-1 0,0 0 0,0-2 0,0 2 0,0-1 0,0 2 0,1-2 0,-2 1 0,2 0 0,-1 0 0,1-1 0,1-2 0,0 0 0,0 0 0,0-1 0,0 1 0,0-1 0,-1 0 0,-1 1 0,1 1 0,-1 1 0,-1 0 0,1-1 0,1 0 0,0-2 0,0-1 0,1 2 0,1 0 0,1 0 0,1 1 0,-1-1 0,0 1 0,1 1 0,-1 0 0,-2 0 0,1-1 0,-1 0 0,0-1 0,0 1 0,2 0 0,0 0 0,1 0 0,0-1 0,0-1 0,-1 1 0,-1 0 0,0 0 0,1 0 0,0 1 0,0-1 0,0 1 0,-2 2 0,4-5 0,-1 2 0,4-3 0,-2 0 0,1 1 0,0 1 0,-1-1 0,-2 0 0,-1 2 0,0-1 0,1 0 0,1 2 0,0-1 0,-1 2 0,0 1 0,1-2 0,0 0 0,1-1 0,0 0 0,0-1 0,1 1 0,-1 0 0,1 2 0,1-1 0,0-1 0,2 0 0,0 0 0,0-1 0,0 0 0,0-1 0,0 0 0,0 1 0,0 1 0,0 0 0,0 0 0,0 1 0,0 2 0,0 0 0,0 3 0,0-1 0,0 1 0,0 2 0,0-1 0,0 0 0,0 0 0,0-1 0,2 1 0,1-2 0,0 0 0,-1-1 0,0-2 0,1 1 0,1-1 0,1 0 0,-2 1 0,1-1 0,2 1 0,1 0 0,1 0 0,0 0 0,0 0 0,1 0 0,1-3 0,2 0 0,0-1 0,1-1 0,-1 1 0,-1 0 0,1 0 0,-1 2 0,0-1 0,-1-1 0,1-2 0,1-1 0,2 0 0,1 1 0,3-1 0,-1 3 0,0 2 0,0 0 0,-3-1 0,-3-1 0,0-1 0,4 0 0,-1 3 0,1 1 0,0-1 0,-1 0 0,1-1 0,1-1 0,0 2 0,-1 0 0,-1-2 0,-1-1 0,-3 0 0,0 0 0,0 1 0,-1 0 0,2 0 0,0 0 0,1 1 0,-1 2 0,-2-1 0,-2 0 0,-3-1 0,0 0 0,3 1 0,1 1 0,4 2 0,2 0 0,-1 2 0,1 0 0,-2 0 0,1 0 0,0-2 0,0-3 0,3 1 0,3-1 0,1 3 0,1 2 0,5 2 0,5 1 0,8 2 0,9 0 0,0 1 0,-1-2 0,-9-3 0,-8-3 0,-5-4 0,-5-3 0,-2-3 0,-2-2 0,-1 0 0,0 0 0,0 0 0,2 0 0,1 0 0,0 0 0,0 0 0,-3 0 0</inkml:trace>
  <inkml:trace contextRef="#ctx0" brushRef="#br0" timeOffset="1">1671 2527 24575,'11'-9'0</inkml:trace>
  <inkml:trace contextRef="#ctx0" brushRef="#br0" timeOffset="2">1709 2495 24575,'23'-18'0,"16"-12"0,-25 20 0</inkml:trace>
  <inkml:trace contextRef="#ctx0" brushRef="#br0" timeOffset="3">1792 2432 24575,'20'-14'0,"-13"9"0</inkml:trace>
  <inkml:trace contextRef="#ctx0" brushRef="#br0" timeOffset="4">1835 2402 24575,'13'-8'0,"21"-14"0,1 1 0,-2 0 0,2 0 0,-4 0 0,-22 15 0</inkml:trace>
  <inkml:trace contextRef="#ctx0" brushRef="#br0" timeOffset="5">2032 2277 24575,'10'-7'0,"15"-10"0,-4 3 0,-15 10 0</inkml:trace>
  <inkml:trace contextRef="#ctx0" brushRef="#br0" timeOffset="6">2125 2216 24575,'5'-3'0,"16"-9"0,0 1 0,6 0 0,4 0 0,-30 10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28"/>
    </inkml:context>
    <inkml:brush xml:id="br0">
      <inkml:brushProperty name="width" value="0.025" units="cm"/>
      <inkml:brushProperty name="height" value="0.025" units="cm"/>
      <inkml:brushProperty name="transparency" value="204"/>
    </inkml:brush>
  </inkml:definitions>
  <inkml:trace contextRef="#ctx0" brushRef="#br0">1869 553 24575,'-15'6'0,"-3"0"0,0 0 0,-2-1 0,-1 2 0,-1 0 0,1 3 0,0 1 0,0 0 0,2 1 0,1-1 0,0 0 0,-1 0 0,-2-1 0,-4 2 0,-5 1 0,-5 2 0,-2 1 0,4-3 0,6-1 0,8-3 0,3-2 0,4 0 0,1 1 0,-2 0 0,0 0 0,0-1 0,1-2 0,3 0 0,-2 0 0,0-1 0,-2 3 0,0-1 0,0 1 0,1 2 0,-2-1 0,1 0 0,0 1 0,-1-2 0,0 1 0,0 0 0,-1 1 0,-6 3 0,-5 4 0,-7 2 0,-4 4 0,4 3 0,5-1 0,6-1 0,7-5 0,1-6 0,2-3 0,-1 0 0,0-1 0,-1 3 0,-1 0 0,0 1 0,0 2 0,-1-2 0,3 2 0,-2 0 0,-2 0 0,-2 2 0,-5 2 0,-5 2 0,-2 4 0,-2 1 0,5-1 0,7-3 0,5-6 0,5-3 0,1-3 0,0 1 0,-2 0 0,1-1 0,1 0 0,1-1 0,1-2 0,0 0 0,0 0 0,0 2 0,2 0 0,-1-1 0,1 2 0,-3-1 0,-1 1 0,-2 0 0,-2 1 0,-2 2 0,-2 2 0,-1 1 0,0 0 0,3 0 0,2-2 0,2 1 0,5-6 0,1 2 0,3-4 0,1 1 0,-2 2 0,0-1 0,0-1 0,-3-1 0,0 1 0,0 2 0,-1 3 0,0 2 0,1-1 0,0-2 0,3-1 0,0 1 0,1 0 0,1 0 0,0 0 0,-1-1 0,0 0 0,-2-2 0,3 0 0,-1 1 0,2 0 0,1 2 0,0 0 0,0-1 0,0-2 0,0-1 0,0 0 0,0-1 0,0 1 0,0-1 0,0-1 0,0 0 0,0 0 0,0 0 0,0-1 0,0 1 0,2 0 0,4 1 0,5 0 0,2 2 0,1 1 0,-2 1 0,-3 2 0,-1-1 0,0 0 0,0-1 0,2-1 0,0 0 0,-3-2 0,1 1 0,1-2 0,2 0 0,4 1 0,0-1 0,1 4 0,-3 0 0,1 1 0,-2-1 0,-2-3 0,2-1 0,1-1 0,1 0 0,1 0 0,0 0 0,-1 2 0,-4-2 0,0 1 0,-5-3 0,0 0 0,0 1 0,0-1 0,0 2 0,3-1 0,-3-2 0,5 2 0,-5 1 0,2 0 0,-1 1 0,-2 1 0,1-1 0,0 2 0,1-1 0,1-2 0,-1 2 0,1-1 0,0 2 0,1-1 0,0-1 0,-1 1 0,-1-1 0,0 1 0,1-1 0,0-1 0,1 1 0,-1 0 0,1-1 0,0-1 0,-1 1 0,3-1 0,-2 1 0,0 1 0,-2 0 0,-1-2 0,0 1 0,0 0 0,0 0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0 0,-2 2 0,-2 1 0,-1-1 0,0 0 0,0 1 0,2 0 0,1-2 0,3-2 0,-1-1 0,2 1 0,-1 2 0,-1 1 0,-2 1 0,-6 2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29"/>
    </inkml:context>
    <inkml:brush xml:id="br0">
      <inkml:brushProperty name="width" value="0.025" units="cm"/>
      <inkml:brushProperty name="height" value="0.025" units="cm"/>
      <inkml:brushProperty name="transparency" value="204"/>
    </inkml:brush>
  </inkml:definitions>
  <inkml:trace contextRef="#ctx0" brushRef="#br0">1313 705 24575,'-41'18'0,"-9"11"0,8-3 0,5-2 0,3-2 0,-4 0 0,0 0 0,-5 0 0,-4 2 0,-3 3 0,6-1 0,9-1 0,9-4 0,6-7 0,7-3 0,2-2 0,1-1 0,0-1 0,-2 0 0,0 0 0,3 0 0,-1 0 0,-1 0 0,1 0 0,0 1 0,1 0 0,0 0 0,0 0 0,-1-1 0,1 0 0,0-1 0,1 0 0,0 3 0,-2-1 0,0 1 0,-3 0 0,2-1 0,0 0 0,-1 1 0,-1-1 0,-1 1 0,2-3 0,0 0 0,0 1 0,-1 0 0,-1 0 0,-1-1 0,1 0 0,-1 1 0,2 1 0,1 2 0,1 0 0,-3 1 0,0 0 0,0 1 0,-2-2 0,2 1 0,0 1 0,1-1 0,4 1 0,0-1 0,-1-2 0,-1 0 0,-1 2 0,1 0 0,1 1 0,-1 1 0,2 0 0,-2 0 0,1 0 0,2-2 0,1 0 0,2-3 0,3 1 0,2-2 0,-3-1 0,1 2 0,-1 2 0,1 0 0,2 0 0,0-1 0,0-2 0,0 1 0,0-3 0,0 4 0,0-4 0,0 2 0,0 0 0,0 0 0,1-2 0,1-1 0,5 1 0,2-1 0,4-1 0,1-1 0,2-2 0,2 0 0,0 0 0,0 0 0,-2 2 0,-1 0 0,-1 1 0,1-1 0,0-2 0,-3 0 0,-2 0 0,-1 0 0,-3 2 0,2 0 0,-3 1 0,1 1 0,-2 0 0,0 1 0,-1 1 0,1 2 0,-1 0 0,3 1 0,0-1 0,1 0 0,-1-1 0,-3 0 0,1 1 0,-1-1 0,1 0 0,0-1 0,0 0 0,0-1 0,1 0 0,-1-1 0,0-3 0,1 4 0,-1-3 0,0 4 0,1-4 0,0-1 0,0 0 0,-1-1 0,1 1 0,0 1 0,0 0 0,0 0 0,0 0 0,1 0 0,0 0 0,1-1 0,-1-1 0,1 0 0,0 0 0,2 0 0,0 0 0,1 0 0,1 0 0,-1 0 0,-1 0 0,-1 0 0,-1 0 0,0 0 0,0-2 0,-1 0 0,0-3 0,1 2 0,0-1 0,0-1 0,-1 1 0,0-2 0,0 0 0,1 0 0,3-1 0,-2 1 0,1-1 0,1 0 0,0-1 0,0 1 0,2 1 0,-2-2 0,2 0 0,0-2 0,1 0 0,1-1 0,2 1 0,-1 0 0,0 2 0,0-2 0,-3 2 0,1-1 0,0 2 0,0-1 0,3 0 0,2 0 0,0-2 0,2-1 0,1-2 0,0 1 0,0 1 0,-2 2 0,-1 0 0,-1-1 0,-1 1 0,2 0 0,0 1 0,1-1 0,2-2 0,1-1 0,3-1 0,3 0 0,2 2 0,-2 2 0,-4 1 0,-3 0 0,0 0 0,-2-2 0,-1 0 0,-2 2 0,-1 0 0,-1 0 0,-1 1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0"/>
    </inkml:context>
    <inkml:brush xml:id="br0">
      <inkml:brushProperty name="width" value="0.025" units="cm"/>
      <inkml:brushProperty name="height" value="0.025" units="cm"/>
      <inkml:brushProperty name="transparency" value="204"/>
    </inkml:brush>
  </inkml:definitions>
  <inkml:trace contextRef="#ctx0" brushRef="#br0">643 476 24575,'-16'9'0,"-14"7"0,-2 0 0,0 3 0,0-2 0,3 1 0,4-3 0,3-3 0,1 2 0,2-2 0,1 0 0,0 0 0,1-1 0,-2-1 0,4 0 0,-1-2 0,1 1 0,0 1 0,0-1 0,2 1 0,0 1 0,4 1 0,-1 0 0,-1 2 0,0-1 0,-2 1 0,0 2 0,2-2 0,-2-1 0,1-1 0,0 0 0,-1 0 0,4 0 0,0-1 0,3-1 0,0-1 0,1 0 0,2-1 0,1-1 0,2 1 0,0-2 0,0 0 0,1-2 0,2-1 0,3-2 0,5-1 0,2 0 0,3 0 0,2 0 0,1 0 0,0 0 0,-1 0 0,-3 0 0,0-2 0,1-3 0,-1-2 0,2 0 0,-1 1 0,-1 0 0,0 0 0,-2-1 0,-1 1 0,-2 0 0,-1 1 0,-2 0 0,2 1 0,-2-1 0,1-1 0,-2 0 0,2-1 0,-1 1 0,0-1 0,1 0 0,-1-1 0,1 0 0,1-1 0,1-1 0,0 0 0,0 1 0,-1 1 0,-2 1 0,1 0 0,2 0 0,1 1 0,0-1 0,3-1 0,-1 1 0,2-2 0,0 1 0,1-1 0,1 0 0,0 1 0,-1-1 0,0 2 0,-2 1 0,-1-1 0,0-1 0,-2-1 0,0 0 0,2 1 0,1 1 0,2 0 0,2 1 0,-2-3 0,-11 7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1"/>
    </inkml:context>
    <inkml:brush xml:id="br0">
      <inkml:brushProperty name="width" value="0.025" units="cm"/>
      <inkml:brushProperty name="height" value="0.025" units="cm"/>
      <inkml:brushProperty name="transparency" value="204"/>
    </inkml:brush>
  </inkml:definitions>
  <inkml:trace contextRef="#ctx0" brushRef="#br0">167 2865 24575,'9'2'0,"7"3"0,0 0 0,-1-2 0,-1 1 0,-2-2 0,-1 2 0,-1 0 0,-1 0 0,0 0 0,1 1 0,2-1 0,1 0 0,-1 1 0,0 0 0,-1 0 0,1-1 0,2 1 0,-1 0 0,0 0 0,0 2 0,0 0 0,1-1 0,0 0 0,0 1 0,-1 0 0,-2 1 0,-1 0 0,1 0 0,1 1 0,4 0 0,-1-1 0,0 0 0,-1 0 0,0-1 0,0-3 0,-1-2 0,-2 0 0,-1-2 0,-1 0 0,-1 1 0,0 1 0,-2 0 0,0 0 0,1-2 0,0 0 0,1 0 0,0 0 0,0 0 0,2 0 0,2 0 0,1 0 0,-1-2 0,0-3 0,0-2 0,1-1 0,0 0 0,0-1 0,-3 1 0,0-1 0,0 2 0,1 0 0,0 0 0,1 1 0,0-2 0,0 2 0,-1-1 0,0-1 0,-2 0 0,0 0 0,0 0 0,0 0 0,0 1 0,1 1 0,-1-1 0,2 0 0,-1 0 0,1 1 0,-2 3 0,1 1 0,0-1 0,3 1 0,1 0 0,2-1 0,1 1 0,4 0 0,9-3 0,14 0 0,19 2 0,-20-1 0,2 1 0,5 1 0,1 0 0,3-1 0,0 1 0,-2-1 0,-2-1 0,33 1 0,-14 0 0,-19-1 0,-10 1 0,-9-1 0,-6 1 0,-5 0 0,-3 1 0,-2-1 0,-3-1 0,0 2 0,-2 0 0,-1-1 0,0 0 0,1 1 0,1 0 0,1-1 0,1 0 0,0-2 0,3-1 0,0-1 0,0 1 0,1 0 0,-1 0 0,1-1 0,-2-2 0,1 2 0,0 0 0,-1-2 0,1-1 0,0-2 0,2-1 0,-1 0 0,2 0 0,-3-1 0,-3 1 0,0 0 0,0-1 0,2-3 0,6-7 0,7-9 0,5-5 0,2 0 0,-2 5 0,-10 9 0,-6 6 0,-7 6 0,-4 2 0,-3 3 0,-1 0 0,0 1 0,1 1 0,-1-2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0,6-10 0,6 0 0,4 7 0,0 12 0,-2 12 0,-7 15 0,1 1 0,-4 9 0,0-1 0,1-2 0,0-1 0,1-4 0,3-2 0,1-3 0,1-2 0,0 0 0,0 1 0,-1 4 0,-2 0 0,-1 2 0,0 0 0,-1 1 0,2 2 0,-3-1 0,-1 2 0,2-1 0,-1-4 0,1-3 0,2-6 0,3-5 0,-6 15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2"/>
    </inkml:context>
    <inkml:brush xml:id="br0">
      <inkml:brushProperty name="width" value="0.025" units="cm"/>
      <inkml:brushProperty name="height" value="0.025" units="cm"/>
      <inkml:brushProperty name="transparency" value="204"/>
    </inkml:brush>
  </inkml:definitions>
  <inkml:trace contextRef="#ctx0" brushRef="#br0">323 547 24575,'-35'20'0,"-8"2"0,-8 7 0,-8 7 0,-4 3 0,5 0 0,44-31 0</inkml:trace>
  <inkml:trace contextRef="#ctx0" brushRef="#br0" timeOffset="1">0 1960 24575,'13'5'0,"7"0"0,1 1 0,-2-1 0,0 0 0,-1-1 0,0 1 0,-1 1 0,0 0 0,1 3 0,1-1 0,2 1 0,0 1 0,-2-1 0,-1-2 0,-2 1 0,0 0 0,1 0 0,-2 0 0,0-2 0,-2 0 0,0-1 0,-1 1 0,0 1 0,1-1 0,1 1 0,1-3 0,0-2 0,1 0 0,-1-2 0,1 0 0,-1 0 0,0 0 0,0 0 0,-2 0 0,2 0 0,1 0 0,3-2 0,0-4 0,-1-3 0,-2-2 0,-2 0 0,1 4 0,-2 0 0,-1 1 0,0 1 0,-3-3 0,0 0 0,1-2 0,0 1 0,0 1 0,-1 1 0,2 1 0,-1 0 0,2 0 0,0-1 0,0 1 0,0 1 0,0 0 0,1 1 0,0-1 0,2 0 0,1-1 0,3 0 0,1 0 0,3 1 0,2 0 0,0 1 0,0-1 0,-2 1 0,-2 2 0,0-1 0,-3 3 0,-2 0 0,-1 0 0,-2 0 0,1 0 0,0 0 0,2 0 0,1-1 0,1-1 0,0-1 0,0-1 0,-3 1 0,0 0 0,0-1 0,-3 1 0,1-1 0,-1-1 0,1 1 0,1 0 0,1-1 0,2-2 0,2 1 0,2-1 0,-1 0 0,1 0 0,0 0 0,0 0 0,0 1 0,0 1 0,0 0 0,-2 0 0,-1 0 0,0 1 0,-3 1 0,-1-1 0,1 2 0,-3-2 0,0 0 0,-1 2 0,-3-2 0,0 0 0,-1 2 0,0-2 0,1 0 0,0 0 0,-1-1 0,4 0 0,-7 1 0,2 0 0,-4 1 0,1 0 0,1-2 0,-1-1 0,4-4 0,-4 5 0,4-5 0,-5 7 0,0-4 0,0 3 0,0-3 0,2 0 0,1 0 0,-2-1 0,0 1 0,-1 0 0,3 0 0,0-2 0,1-1 0,0-1 0,-1-2 0,1-1 0,1 0 0,-2 1 0,2 1 0,-2 0 0,-2 0 0,2-2 0,-3-2 0,3 2 0,0-3 0,-2 3 0,1-1 0,-1 1 0,2 0 0,0 0 0,-2 1 0,-1-1 0,-2 0 0,0 0 0,0 2 0,0 2 0,0 3 0,0 0 0,0-2 0,0-1 0,0-3 0,0-2 0,0-2 0,2-2 0,1 3 0,0 2 0,-1 0 0,-2-1 0,3-5 0,-1-1 0,1 1 0,-1 4 0,-2 6 0,1 2 0,2 1 0,-1-1 0,2-3 0,-1 0 0,0-2 0,2 0 0,0-2 0,2 1 0,-1-1 0,-2-1 0,1 1 0,0-1 0,3-1 0,2 2 0,-3 0 0,0 1 0,-3 3 0,0-1 0,0 2 0,1 0 0,-1 1 0,1 1 0,-1-1 0,1 1 0,2-1 0,-1-3 0,1-2 0,0 0 0,-1-1 0,0 4 0,0 1 0,-1 0 0,1-1 0,0 0 0,-1 0 0,-2 2 0,1 2 0,-2-1 0,3 1 0,0 0 0,1 0 0,-2 1 0,-2 2 0,0-2 0,0 2 0,0-1 0,0 2 0,-2 2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4"/>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5"/>
    </inkml:context>
    <inkml:brush xml:id="br0">
      <inkml:brushProperty name="width" value="0.025" units="cm"/>
      <inkml:brushProperty name="height" value="0.025" units="cm"/>
      <inkml:brushProperty name="transparency" value="204"/>
    </inkml:brush>
  </inkml:definitions>
  <inkml:trace contextRef="#ctx0" brushRef="#br0">956 211 24575,'-30'15'0,"1"1"0,4-4 0,7-3 0,-1-2 0,3-1 0,0 1 0,1-1 0,2 2 0,0-1 0,2 0 0,2 0 0,0 1 0,0 1 0,0-1 0,-1 2 0,-1-2 0,0 1 0,2-2 0,0 0 0,0 1 0,-2 1 0,-1-1 0,-1 3 0,-2 0 0,0-2 0,1 3 0,-1-1 0,2 2 0,-3 3 0,1-2 0,-2-1 0,-1 0 0,0 0 0,0 0 0,1 1 0,1-2 0,-1 1 0,-1-2 0,-1 1 0,-3 1 0,-2 2 0,-3 3 0,-3 0 0,1 1 0,1-1 0,5-2 0,3-4 0,2-1 0,-1-3 0,-2-2 0,0-1 0,0-1 0,0 2 0,2-1 0,4 0 0</inkml:trace>
  <inkml:trace contextRef="#ctx0" brushRef="#br0" timeOffset="1">1 1170 24575,'9'5'0,"1"1"0,0 0 0,1 2 0,0 0 0,1-2 0,0 1 0,0 2 0,1-1 0,0 2 0,0 0 0,-2-2 0,-1 0 0,-3-2 0,-1-1 0,0 0 0,-1 0 0,2 1 0,-2 0 0,3 0 0,-1 0 0,-1 1 0,0-1 0,0 0 0,-2 1 0,4-1 0,-4-1 0,3-1 0,-3-2 0,2 0 0,1-2 0,0 0 0,2 0 0,1 0 0,1 0 0,2 0 0,2 0 0,0 0 0,2 0 0,1 0 0,1 0 0,5 0 0,2 0 0,3 0 0,0 0 0,-4 0 0,-1 0 0,-3 0 0,0 0 0,0 0 0,0 0 0,-3 0 0,-1-2 0,-3-3 0,0-2 0,1-2 0,0 0 0,1-1 0,0-2 0,-1 1 0,1-2 0,-1 1 0,1 0 0,-3 1 0,0 2 0,0 1 0,0 1 0,2 0 0,1 0 0,-2 2 0,1-2 0,-1 2 0,2 0 0,2-1 0,0 2 0,1 1 0,-1 1 0,0-1 0,0 1 0,3-1 0,0-1 0,-1-1 0,1 0 0,0-1 0,0 2 0,-3 2 0,-2-2 0,-1 0 0,-3 1 0,0 1 0,0 1 0,0 0 0,0-1 0,0 0 0,0-2 0,0 1 0,0 1 0,-2 1 0,0-2 0,-1 1 0,0-1 0,1-1 0,1 0 0,0 0 0,-1-2 0,-1 2 0,-1-1 0,0-1 0,0 0 0,0 0 0,-1-1 0,0-1 0,0 2 0,-1-1 0,2 1 0,1-2 0,0-3 0,0-1 0,0 0 0,0 2 0,-1 0 0,-1-2 0,1 0 0,0-2 0,2-1 0,3-2 0,0-3 0,2 1 0,0 1 0,-2-1 0,-1 0 0,-2 0 0,-2 1 0,0 1 0,1 1 0,1-1 0,0-1 0,0-1 0,0 0 0,0 2 0,0 2 0,0 2 0,-2 0 0,0-1 0,0-2 0,1-1 0,2 0 0,-2 0 0,-1 1 0,2 0 0,1-1 0,-1 2 0,0 0 0,-2 2 0,1 1 0,3 1 0,-1 0 0,1-2 0,0-1 0,-1 1 0,-1 2 0,-1-1 0,-5 5 0,1-1 0,-2 4 0,-1-1 0,1 1 0,-3-1 0,0 1 0,0 0 0,-1 1 0,-1 0 0,-4-2 0,-3-2 0,-2-2 0,-2 0 0,2 2 0,1 1 0,3 2 0,1-1 0,1 0 0,0 0 0,-2-2 0,0 1 0,0 0 0,0 2 0,1-1 0,1 1 0,4 3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7"/>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38"/>
    </inkml:context>
    <inkml:brush xml:id="br0">
      <inkml:brushProperty name="width" value="0.025" units="cm"/>
      <inkml:brushProperty name="height" value="0.025" units="cm"/>
      <inkml:brushProperty name="transparency" value="204"/>
    </inkml:brush>
  </inkml:definitions>
  <inkml:trace contextRef="#ctx0" brushRef="#br0">1526 146 24575,'-2'5'0,"-7"10"0,0 0 0,-2-1 0,2 0 0,1 1 0,-1 0 0,1 1 0,-2-1 0,-1-2 0,-3-1 0,0-2 0,1 1 0,1-1 0,3 1 0,0-1 0,0-2 0,1 1 0,1-2 0,-1 1 0,0 1 0,-2 1 0,-2 0 0,1 0 0,-3 0 0,0 0 0,-1-1 0,-2-1 0,1-2 0,2 1 0,3-1 0,2 0 0,-1 0 0,-1 0 0,-2-1 0,1 0 0,2 0 0,0-1 0,0 1 0,-1 0 0,-2-2 0,-1 2 0,4-2 0,0 4 0,5-1 0,-2 1 0,-2-1 0,-5-1 0,-4 0 0,-1 2 0,-2 3 0,4 2 0,3 0 0,4 0 0,2-3 0,-2-2 0,0 0 0,0-1 0,0 1 0,1 2 0,-3 0 0,1-1 0,0-1 0,0-2 0,1 3 0,-1-1 0,-1 0 0,2 2 0,1-2 0,-3 1 0,0-1 0,-4-1 0,-2 0 0,-2 0 0,-1 1 0,0 1 0,0 2 0,-3 2 0,-2 1 0,1-3 0,0 1 0,4 0 0,0 1 0,-3 0 0,-2 0 0,1-1 0,2 1 0,5 0 0,4 1 0,1-1 0,0-2 0,0-2 0,-2 0 0,-2 0 0,-1-1 0,1-1 0,-1 1 0,3-1 0,-1 3 0,1-1 0,-1 2 0,1 0 0,0 3 0,1-1 0,2 2 0,7-8 0</inkml:trace>
  <inkml:trace contextRef="#ctx0" brushRef="#br0" timeOffset="1">2310 660 24575,'-5'-5'0,"-8"-9"0,-2-2 0,2 2 0,0 0 0,0 1 0,2 1 0,-2 1 0,3 1 0,-2 2 0,0 0 0,0-1 0,0-1 0,2 0 0,1 1 0,3 3 0,1 0 0,-1 1 0,0-1 0,-1-2 0,-2 0 0,0 0 0,-1 0 0,1 1 0,2-1 0,1 0 0,1 0 0,-2 1 0,0 0 0,-1-2 0,-1 2 0,2-1 0,1 1 0,2 1 0,1-2 0,-2 0 0,-2-1 0,1 0 0,-1 2 0,3-1 0,-1 0 0,-2 0 0,-1-2 0,-1 2 0,3 2 0,2 2 0,2 0 0,0 0 0,-1-1 0,-1-1 0,-3-1 0,1 1 0,1 2 0,1 0 0,0 1 0,0-1 0,-1-1 0,-2 0 0,1 0 0,0 0 0,2 1 0,-3 0 0,4 0 0,-4-3 0,3 0 0,-2-1 0,-1 0 0,0 3 0,1-1 0,-1 2 0,1-1 0,1 0 0,-4-2 0,0 0 0,-3 0 0,3 3 0,-1 2 0,5 2 0,-2-1 0,-3-2 0,5 1 0,-7-4 0,7 5 0,-4-3 0,5 4 0,-2 0 0,-1-1 0,0 0 0,-6-6 0,7 4 0,-6-3 0,7 6 0,-2 0 0,-2 0 0,-1 0 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4"/>
    </inkml:context>
    <inkml:brush xml:id="br0">
      <inkml:brushProperty name="width" value="0.025" units="cm"/>
      <inkml:brushProperty name="height" value="0.025" units="cm"/>
      <inkml:brushProperty name="transparency" value="204"/>
    </inkml:brush>
  </inkml:definitions>
  <inkml:trace contextRef="#ctx0" brushRef="#br0">87 1437 24575,'2'-4'0,"0"-4"0,-1-1 0,1-2 0,1 2 0,-1-2 0,1 2 0,0 0 0,1-2 0,2 0 0,1 0 0,-1-2 0,-1-1 0,0-1 0,0-3 0,1 0 0,1-1 0,1 0 0,-1 1 0,1 0 0,-1 2 0,-1-2 0,0 2 0,-1 1 0,1-3 0,1 1 0,-1 0 0,2 2 0,-3 0 0,2 0 0,-2 0 0,0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0,3-1 0,0 1 0,0 0 0,-2-2 0,0-1 0,0-1 0,3 0 0,0 1 0,0-3 0,-2-7 0,-2 1 0,2 1 0,0 2 0,2 4 0,-2 0 0,-1 1 0,1 3 0,1 5 0,1-1 0,-1 2 0,1 0 0,-4 2 0,-2 0 0,0 1 0,0 2 0,0 0 0,-1-2 0,-2-2 0,0-1 0,2 0 0,0 3 0,0-1 0,1 1 0,-1-1 0,-1 1 0,0 0 0,0 0 0,0-1 0,1-2 0,0 1 0,-2 2 0,0 1 0,-1 1 0,-1 0 0,-1 0 0,1 0 0,0 0 0,-2 0 0,1 0 0,-2 0 0,1 0 0,-1 0 0,0 0 0,2 0 0,-1 0 0,1 0 0,-1 0 0,-1 0 0,1 0 0,0 0 0,1 0 0,2 0 0,1 1 0,0 2 0,-1 3 0,-1 0 0,-1 1 0,-1-2 0,-1-1 0,3 2 0,1 3 0,-1-4 0,0 2 0,-4-4 0,0 1 0,-1 2 0,1 0 0,1-1 0,1 2 0,0-2 0,0 1 0,1 1 0,0 1 0,1 1 0,0-2 0,1 1 0,2 1 0,0-1 0,0 1 0,1-1 0,-2 1 0,0 0 0,-1 3 0,0-1 0,2 0 0,-1 0 0,1-2 0,0 0 0,0 0 0,-1-1 0,0 0 0,0-1 0,-1 2 0,3 0 0,-4-2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0"/>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5"/>
    </inkml:context>
    <inkml:brush xml:id="br0">
      <inkml:brushProperty name="width" value="0.025" units="cm"/>
      <inkml:brushProperty name="height" value="0.025" units="cm"/>
      <inkml:brushProperty name="transparency" value="204"/>
    </inkml:brush>
  </inkml:definitions>
  <inkml:trace contextRef="#ctx0" brushRef="#br0">1933 0 24575,'-2'5'0,"-3"0"0,-3 1 0,-2 0 0,1 1 0,0 1 0,1-1 0,0 0 0,0 1 0,0 0 0,1 1 0,-1 0 0,-2 2 0,0 0 0,-3 1 0,1 1 0,1 0 0,-2 1 0,1 1 0,1-1 0,1-1 0,0-1 0,1-3 0,0-1 0,1-2 0,0 0 0,1 1 0,0 0 0,0-1 0,0 2 0,-1-2 0,1 0 0,0 1 0,-3 0 0,0 0 0,-2 2 0,3 0 0,0-3 0,-2 0 0,1 1 0,-2 0 0,-1 3 0,1 0 0,-3 0 0,1 1 0,-1-1 0,-1 1 0,0 1 0,-2-1 0,-1 1 0,-1-3 0,1 1 0,1 0 0,0-2 0,2-1 0,2-1 0,3-2 0,1 0 0,-1 0 0,0-1 0,0 1 0,0-2 0,0 2 0,-1-2 0,0 0 0,1 0 0,-1-2 0,3 0 0,0 1 0,2 0 0,0 1 0,-1 0 0,-1-1 0,0 0 0,-1 0 0,0 3 0,-1 0 0,1-1 0,-1 1 0,-1-1 0,-3 1 0,-1 2 0,0-1 0,15-5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6"/>
    </inkml:context>
    <inkml:brush xml:id="br0">
      <inkml:brushProperty name="width" value="0.025" units="cm"/>
      <inkml:brushProperty name="height" value="0.025" units="cm"/>
      <inkml:brushProperty name="transparency" value="204"/>
    </inkml:brush>
  </inkml:definitions>
  <inkml:trace contextRef="#ctx0" brushRef="#br0">1485 696 24575,'-1'2'0,"-12"12"0,3 3 0,0 0 0,1-1 0,0-1 0,1-2 0,1 1 0,-1-3 0,2 1 0,1-1 0,-2-2 0,1 1 0,-2-2 0,1 1 0,0 1 0,-1-2 0,0 1 0,-3 0 0,-1 0 0,-1 1 0,1-1 0,3-1 0,-1 0 0,0 0 0,-1 0 0,-1 1 0,-1 1 0,2-1 0,-2-1 0,2-1 0,0 1 0,-3 2 0,1 2 0,0 1 0,0-1 0,2-1 0,-1-1 0,0 1 0,-1-2 0,-1 0 0,-1 0 0,0 0 0,1 1 0,-1 0 0,1-1 0,-2 1 0,1-1 0,0 0 0,-2-2 0,-2 0 0,-1 0 0,-1 0 0,-1 3 0,1 0 0,0 0 0,0 0 0,0 0 0,0 2 0,-3 1 0,-2-1 0,1 0 0,0-2 0,4-1 0,0 0 0,0-2 0,0-1 0,0 1 0,0 0 0,2 0 0,1 0 0,2-1 0,0-1 0,1-1 0,-1 1 0,-2 0 0,-1 1 0,-2 0 0,1 0 0,2 1 0,0-1 0,-1 0 0,0 0 0,1 0 0,0 1 0,0-1 0,-1 0 0,12-4 0</inkml:trace>
  <inkml:trace contextRef="#ctx0" brushRef="#br0" timeOffset="1">2706 1182 24575,'-4'-3'0,"-5"-4"0,-2 1 0,-1 1 0,-2-1 0,4 0 0,-3 2 0,2-2 0,0 1 0,1 0 0,0-2 0,0 0 0,-2 1 0,-2 0 0,1 3 0,0-2 0,1 2 0,2 0 0,-1-2 0,0 0 0,0-2 0,0-1 0,1 2 0,0 2 0,0-1 0,-1 0 0,1-1 0,0-1 0,3 0 0,-1-1 0,0-2 0,-2 1 0,-2-1 0,-2-1 0,-2-1 0,0 1 0,0 0 0,2 2 0,5 3 0,0 1 0,1 0 0,1-1 0,-1-1 0,1-1 0,0 0 0,-3-2 0,-2-1 0,-1 1 0,0-2 0,3 3 0,0 0 0,0 1 0,-1 1 0,-1 0 0,-1 2 0,0-3 0,0 1 0,1-2 0,-1 2 0,1 2 0,0 1 0,1 1 0,3-1 0,0 0 0,0-1 0,0-2 0,-1 3 0,2-1 0,-2-1 0,-2-1 0,-3-4 0,5 6 0,-3-3 0,5 5 0,-1-2 0,0-1 0,-1 1 0,2-1 0,-4 0 0,-1 0 0,-2-2 0,-2 0 0,3 2 0,0-1 0,2 1 0,1 0 0,-1-1 0,1-1 0,-2 1 0,5 1 0,0 1 0,2 3 0,-3-1 0,-1-1 0,0-1 0,2-1 0,1 1 0,2-1 0,0 2 0,1 1 0,1 0 0,0 1 0,2 1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8"/>
    </inkml:context>
    <inkml:brush xml:id="br0">
      <inkml:brushProperty name="width" value="0.025" units="cm"/>
      <inkml:brushProperty name="height" value="0.025" units="cm"/>
      <inkml:brushProperty name="transparency" value="204"/>
    </inkml:brush>
  </inkml:definitions>
  <inkml:trace contextRef="#ctx0" brushRef="#br0">57 1 24575,'-5'0'0,"-4"0"0,-6 0 0,0 0 0,2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9"/>
    </inkml:context>
    <inkml:brush xml:id="br0">
      <inkml:brushProperty name="width" value="0.025" units="cm"/>
      <inkml:brushProperty name="height" value="0.025" units="cm"/>
      <inkml:brushProperty name="transparency" value="204"/>
    </inkml:brush>
  </inkml:definitions>
  <inkml:trace contextRef="#ctx0" brushRef="#br0">1148 1 24575,'-5'0'0,"-1"0"0,-1 2 0,-2 1 0,-2 2 0,-5 2 0,-6 3 0,-4 2 0,-2 6 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1"/>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3"/>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0,-1-2 0,-4 3 0,-1 1 0,-2 1 0,4-2 0,8 1 0,-14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44"/>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7"/>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8"/>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0"/>
    </inkml:context>
    <inkml:brush xml:id="br0">
      <inkml:brushProperty name="width" value="0.025" units="cm"/>
      <inkml:brushProperty name="height" value="0.025" units="cm"/>
      <inkml:brushProperty name="transparency" value="204"/>
    </inkml:brush>
  </inkml:definitions>
  <inkml:trace contextRef="#ctx0" brushRef="#br0">3230 0 24575,'-3'6'0,"-3"-1"0,-2 1 0,-3 1 0,1 1 0,0 0 0,0 0 0,1 0 0,1 0 0,-1 1 0,0 0 0,0 1 0,-1 2 0,-1 0 0,-3 1 0,0 1 0,1 0 0,-1 2 0,1 0 0,0-1 0,2 0 0,-1-3 0,2-1 0,0-3 0,1-1 0,1-1 0,0 1 0,0 1 0,0-1 0,0 1 0,-1-1 0,2 0 0,-2 0 0,-2 0 0,0 2 0,-1 0 0,1 0 0,1-2 0,-2 0 0,1 0 0,-3 1 0,0 2 0,0 1 0,-3 1 0,2-1 0,-2 0 0,-1 2 0,0-1 0,-2 0 0,-1 1 0,-2-3 0,2 1 0,1-1 0,0-1 0,2-1 0,2-2 0,4-1 0,1-1 0,-1 0 0,0 0 0,-1 0 0,1-1 0,-1 0 0,0-1 0,0 1 0,0-1 0,0-2 0,3 0 0,0 1 0,2 1 0,0 0 0,-1 0 0,0-1 0,-1-1 0,-1 2 0,-1 2 0,0 1 0,0-2 0,0 1 0,-2-1 0,-2 2 0,-2 1 0,0-1 0,1 2 0,0 0 0,-3 2 0,-2 0 0,-1 0 0,0 3 0,-1 1 0,1 0 0,-5 0 0,-1-2 0,1 0 0,1 0 0,6 0 0,0-2 0,4-2 0,2 0 0,-1 1 0,0 2 0,-1 0 0,-4 0 0,1 1 0,-7 1 0,-4 2 0,-5 1 0,-1 1 0,-1-1 0,5-3 0,3 0 0,4-1 0,7-1 0,3-2 0,3-1 0,1-2 0,1 0 0,1-1 0,-1 1 0,4-1 0,-3 2 0,4-1 0,-1 1 0,0 1 0,-1-3 0,1 2 0,0 2 0,2 0 0,1 1 0,0-1 0,1 1 0,-2 0 0,1 2 0,0 1 0,-1 0 0,0 0 0,-3 2 0,-2 0 0,-1 2 0,2 0 0,1-2 0,2-1 0,1-3 0,0 1 0,1-1 0,-2 2 0,0 0 0,-1 0 0,1 3 0,-1-1 0,2 1 0,-1 1 0,0 0 0,0 1 0,0-2 0,3-1 0,-2 0 0,2-2 0,0 0 0,0-2 0,3 2 0,-3 0 0,1 2 0,-1 0 0,1-1 0,2 2 0,0 2 0,0 1 0,0 2 0,-3 1 0,0 3 0,0 1 0,1 0 0,2-1 0,0-4 0,0 1 0,0-1 0,0 1 0,0-1 0,0-1 0,0-1 0,0 0 0,0-3 0,0 1 0,0-1 0,0-2 0,0 1 0,0 0 0,0-2 0,0 0 0,0-2 0,0 1 0,0 2 0,0 1 0,0 0 0,0-1 0,0 1 0,0-1 0,0-1 0,0 1 0,0 0 0,0-1 0,0 1 0,0 0 0,0-1 0,0 0 0,0 0 0,0-2 0,0 0 0,-2 0 0,0 1 0,-1-1 0,1 2 0,1-1 0,1 1 0,0 1 0,-1 2 0,-2 0 0,1 2 0,-1 1 0,2 1 0,1-1 0,0-1 0,0 1 0,-2 0 0,-1 3 0,0-1 0,0 1 0,0-3 0,0 0 0,0-3 0,0-1 0,3 0 0,0-2 0,0 0 0,0 0 0,-2-2 0,-2 1 0,1-1 0,1 1 0,1 1 0,-1 0 0,-1-2 0,1 0 0,0 0 0,-1 0 0,0 1 0,0-1 0,0 0 0,3 0 0,0 1 0,0-1 0,0 0 0,0-1 0,-2 0 0,-1 0 0,0 0 0,0 2 0,0 1 0,0 0 0,0 2 0,1 0 0,0-1 0,-1 2 0,1-2 0,-3 2 0,2 1 0,0 0 0,-3 1 0,3 0 0,-3 2 0,4-12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9"/>
    </inkml:context>
    <inkml:brush xml:id="br0">
      <inkml:brushProperty name="width" value="0.025" units="cm"/>
      <inkml:brushProperty name="height" value="0.025" units="cm"/>
      <inkml:brushProperty name="transparency" value="204"/>
    </inkml:brush>
  </inkml:definitions>
  <inkml:trace contextRef="#ctx0" brushRef="#br0">2276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0"/>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1"/>
    </inkml:context>
    <inkml:brush xml:id="br0">
      <inkml:brushProperty name="width" value="0.025" units="cm"/>
      <inkml:brushProperty name="height" value="0.025" units="cm"/>
      <inkml:brushProperty name="transparency" value="204"/>
    </inkml:brush>
  </inkml:definitions>
  <inkml:trace contextRef="#ctx0" brushRef="#br0">3166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2"/>
    </inkml:context>
    <inkml:brush xml:id="br0">
      <inkml:brushProperty name="width" value="0.025" units="cm"/>
      <inkml:brushProperty name="height" value="0.025" units="cm"/>
      <inkml:brushProperty name="transparency" value="204"/>
    </inkml:brush>
  </inkml:definitions>
  <inkml:trace contextRef="#ctx0" brushRef="#br0">263 625 24575,'6'-4'0,"-2"1"0,2-2 0,-2 1 0,0 0 0,0 2 0,0 2 0,1-1 0,0-2 0,1-1 0,1 0 0,-2 1 0,0 1 0,-2-1 0,0-1 0,0 0 0,-1 3 0,1 0 0,1 1 0,0-1 0,3-2 0,0-1 0,3-1 0,-3 1 0,0 1 0,-3 0 0,-1 1 0,6-2 0,-4 2 0,5-6 0,-6 4 0,2 1 0,-2-1 0,1 1 0,0 0 0,0 1 0,-1 0 0,1-1 0,0 1 0,0 0 0,2 0 0,-2 0 0,3 0 0,-4 2 0,2 0 0,-2-1 0,-1-1 0,1-1 0,0-1 0,1-4 0,0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3"/>
    </inkml:context>
    <inkml:brush xml:id="br0">
      <inkml:brushProperty name="width" value="0.025" units="cm"/>
      <inkml:brushProperty name="height" value="0.025" units="cm"/>
      <inkml:brushProperty name="transparency" value="204"/>
    </inkml:brush>
  </inkml:definitions>
  <inkml:trace contextRef="#ctx0" brushRef="#br0">5207 266 24575,'-3'3'0,"-4"2"0,-1 0 0,0 1 0,0-2 0,3 0 0,-1 0 0,-1-1 0,1 1 0,0-1 0,2 1 0,0 1 0,-1-1 0,0 1 0,0-3 0,0 0 0,2-1 0,-1 1 0,-1 0 0,1 0 0,-2-1 0,1 1 0,0 1 0,-1 1 0,-2 0 0,2 0 0,-1-1 0,2 0 0,0-1 0,1-1 0,-1 1 0,0 0 0,-3 0 0,3 0 0,-3 2 0,3-1 0,1 1 0,0 1 0,-2-2 0,2-1 0,-2 0 0,1 1 0,1-1 0,-1 0 0,0 1 0,-2 0 0,4 0 0,-6 2 0,6-2 0,-4 1 0,3-2 0,-2 2 0,1-1 0,0 1 0,-2-1 0,1 1 0,-1-1 0,0-1 0,-1 2 0,-1-1 0,1 2 0,0-1 0,0 0 0,0 1 0,0-1 0,1 0 0,2 0 0,-1 0 0,-1 0 0,-2 1 0,-1-1 0,1-1 0,1 1 0,0-1 0,1 2 0,0-1 0,-1 0 0,0-1 0,-1 2 0,0-1 0,1-1 0,1 1 0,1-1 0,-3 1 0,4 0 0,-3 0 0,3-2 0,-1 0 0,1 0 0,-1 0 0,0 1 0,1 1 0,-1-2 0,0 0 0,0-1 0,1 1 0,-1 0 0,-1 0 0,0 1 0,-1 0 0,1-1 0,1-1 0,0 0 0,-1 1 0,0 0 0,-2 0 0,0-1 0,-1 1 0,0 0 0,-1 1 0,0-1 0,1-1 0,0 1 0,-1 0 0,0 0 0,-4 0 0,2 1 0,-2-1 0,0 0 0,3-1 0,-1 1 0,1 1 0,1-1 0,0 0 0,1 0 0,-2 0 0,0 0 0,0-1 0,-1-1 0,1 2 0,0 0 0,0 0 0,2 0 0,-2-2 0,1 0 0,1 2 0,0 0 0,0 1 0,1-1 0,-1-2 0,1 0 0,0 0 0,0 0 0,0 1 0,0 1 0,0 0 0,0 0 0,0-2 0,0 0 0,0 0 0,2 2 0,-1 0 0,-1 0 0,-2 0 0,3-2 0,-4 2 0,6 0 0,-2 0 0,0 0 0,1-2 0,1 2 0,0 0 0,-1 0 0,1-1 0,-1-1 0,0 1 0,0 0 0,0 2 0,-1-2 0,1 1 0,1 0 0,0 0 0,2 0 0,-1-1 0,0-1 0,-5 0 0,4 1 0,-4 1 0,6 0 0,0 1 0,-3-1 0,3 0 0,-3 4 0,4-5 0,-1 4 0,2-4 0,-2 1 0,0 1 0,0 0 0,-1-1 0,1 0 0,2 0 0,-1 1 0,0 3 0,0-4 0,-2 3 0,2-3 0,0 0 0,-1 0 0,0 0 0,1 0 0,1 2 0,-3 0 0,2-1 0,-4 2 0,4-3 0,-2 3 0,1-3 0,-1 1 0,0-1 0,2-1 0,-1 2 0,1-1 0,-1-1 0,-2-1 0,1 2 0,0 1 0,0 0 0,1 0 0,-1-1 0,0 0 0,0-2 0,0 2 0,0-1 0,0 1 0,-1 0 0,0 0 0,-2 1 0,1-1 0,0 1 0,-2-1 0,2 1 0,-1 1 0,-1-2 0,2 1 0,-4 1 0,5-2 0,-4 2 0,4-2 0,-3 0 0,1 0 0,-1-1 0,-1 0 0,-1 0 0,1 2 0,0-1 0,1-2 0,0 2 0,0 0 0,0 0 0,1 0 0,1-2 0,-1 1 0,-2 2 0,5-2 0,-4 2 0,5-3 0,-1 0 0,1 1 0,-1 1 0,1 1 0,-1-1 0,-1-1 0,0-1 0,0 0 0,0 2 0,0 0 0,1 0 0,1-1 0,-1-1 0,0 2 0,-1 0 0,0 1 0,1-1 0,0-2 0,0 1 0,0 0 0,0 1 0,1 0 0,-1-1 0,1-1 0,0 0 0,0 0 0,0 1 0,-4 2 0,3-1 0,-3 1 0,4-3 0,-1 0 0,0 0 0,0 1 0,0 1 0,-1 0 0,0 0 0,-4 2 0,5-3 0,-4 3 0,3-2 0,-2 0 0,0 1 0,0-1 0,1-2 0,1 2 0,0 0 0,0 1 0,1-2 0,-1-1 0,1 2 0,-1 0 0,-3 1 0,4-1 0,-4-2 0,5 0 0,-2 0 0,-1 0 0,1 0 0,0 0 0,0 2 0,1 0 0,-1 0 0,-1-1 0,-1-1 0,-2 1 0,-1 1 0,1 0 0,0 0 0,2-1 0,1-1 0,2 0 0,-1 0 0,0 0 0,1 1 0,-1 1 0,-1 0 0,0 0 0,-1-1 0,0-1 0,0 0 0,2 0 0,-1 0 0,2 0 0,-1 1 0,0 0 0,0 1 0,0 0 0,1-1 0,0-1 0,1 0 0,0 0 0,0 2 0,-1 1 0,0-1 0,-1 0 0,0-1 0,1 1 0,1 1 0,-1-1 0,-1-1 0,1 0 0,-3 2 0,3-2 0,-2 2 0,4-3 0,-1 0 0,0 0 0,0 0 0,0 0 0,-1 2 0,0 0 0,-1 1 0,0-1 0,1-2 0,0 0 0,1 4 0,0-3 0,0 3 0,1-3 0,-3 1 0,2 0 0,-1 1 0,1-1 0,0 0 0,1-1 0,0 0 0,0 1 0,1 0 0,-2 0 0,-1-2 0,0 0 0,0 1 0,1 1 0,0 0 0,0-1 0,0 1 0,-1 0 0,1 0 0,-2 0 0,2 1 0,-1-1 0,1-1 0,0 0 0,-2 1 0,0 0 0,-1 3 0,0-1 0,0-1 0,2 1 0,-2-2 0,1 0 0,0 1 0,1-2 0,0 1 0,-1 0 0,1 0 0,-1 1 0,0-1 0,0 1 0,1-1 0,-1 0 0,0 0 0,1 0 0,-1 1 0,1-1 0,0 0 0,-1 0 0,0 0 0,1 1 0,1-1 0,-2 1 0,2-2 0,-3 1 0,2-1 0,-3 2 0,3-2 0,-4 3 0,5-2 0,-1 0 0,1 1 0,0-1 0,-1 0 0,0 0 0,1-1 0,-3 2 0,3-2 0,-3 1 0,4-2 0,-1 2 0,0 0 0,0 0 0,1 0 0,-1-1 0,-4 2 0,4-2 0,-3 3 0,0-2 0,3 0 0,-4 2 0,4-1 0,-1-1 0,0 1 0,0-1 0,-1 0 0,1 0 0,-1-1 0,2 0 0,0 1 0,0 0 0,0 0 0,0 0 0,-1 0 0,0 2 0,0-1 0,-2-1 0,2 0 0,0 1 0,-1-1 0,2 2 0,0-1 0,-2-1 0,2 1 0,-5 0 0,4 0 0,-4 2 0,5-2 0,-5 1 0,5-2 0,-3 1 0,3-1 0,-1 0 0,0-1 0,0 2 0,-1 0 0,1 1 0,-2-1 0,1 0 0,0 0 0,0 0 0,-2 1 0,-1-2 0,2 1 0,0 0 0,0 0 0,2 0 0,0 0 0,0 0 0,-1 1 0,-2 0 0,2 0 0,0 1 0,0-2 0,2 0 0,-3 1 0,1 0 0,-1 0 0,-2 0 0,3 0 0,0-2 0,2 1 0,0 0 0,0-1 0,0 0 0,0 2 0,0-2 0,-2 4 0,2-4 0,-2 1 0,1 0 0,0 0 0,-3 2 0,3-1 0,-2-1 0,3-1 0,-1 1 0,-1 0 0,-1 1 0,-1 0 0,0 1 0,0-2 0,0 1 0,1-1 0,-2 1 0,0 1 0,-1-1 0,0 1 0,1-2 0,0-1 0,3 1 0,0-1 0,1 0 0,-1 0 0,-1 0 0,0 0 0,0 0 0,1 0 0,-1 0 0,1 0 0,-3 0 0,3-1 0,-2 1 0,4 1 0,-2-1 0,1 0 0,-1-2 0,0 0 0,0 2 0,-2 1 0,-1-1 0,-1 0 0,-1-2 0,0 0 0,1 2 0,0 1 0,-2-1 0,0 0 0,-2 0 0,1 1 0,1-1 0,0 0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1 0,1-2 0,-4 1 0,1-1 0,-2 0 0,1 1 0,3-1 0,-2 2 0,2-2 0,-1-1 0,-1 0 0,2 1 0,0-1 0,1-1 0,1 0 0,0 0 0,-2-1 0,-1 2 0,-1-1 0,2 2 0,1 0 0,2 1 0,0 0 0,2 0 0,0 0 0,0 1 0,-1 0 0,0 1 0,1-1 0,0-1 0,1 0 0,-1 0 0,-1 1 0,-1 1 0,-3-2 0,-1 0 0,0 0 0,0-1 0,-2-1 0,0-2 0,-4 1 0,7 1 0,-5-1 0,11 5 0,-6-3 0,4 3 0,-4-1 0,-1-3 0,-4 1 0,-1-2 0,-1 2 0,0 0 0,1-1 0,4 3 0,1-1 0,4 3 0,1-2 0,-2 0 0,0-2 0,-5 0 0,-1 0 0,-2 0 0,0 1 0,3-1 0,0 0 0,0-1 0,-2-1 0,-3 0 0,-2 1 0,-1-1 0,0 1 0,3 1 0,9 3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4"/>
    </inkml:context>
    <inkml:brush xml:id="br0">
      <inkml:brushProperty name="width" value="0.025" units="cm"/>
      <inkml:brushProperty name="height" value="0.025" units="cm"/>
      <inkml:brushProperty name="transparency" value="204"/>
    </inkml:brush>
  </inkml:definitions>
  <inkml:trace contextRef="#ctx0" brushRef="#br0">1239 229 24575,'-7'5'0,"0"0"0,1-1 0,-1 1 0,-1-1 0,1 0 0,-1 0 0,1-1 0,1 0 0,-2 2 0,3-2 0,-4 2 0,3-2 0,-1 1 0,1-2 0,0 1 0,0-1 0,1 0 0,-1 1 0,-1 0 0,2 1 0,-4 0 0,5-1 0,-4 1 0,3-1 0,-1 0 0,0 1 0,0-2 0,1 1 0,0 0 0,0 0 0,0 1 0,-1-1 0,-1 0 0,1 0 0,-1 0 0,0 1 0,0 0 0,-1 0 0,1-1 0,1 0 0,0 1 0,0 0 0,-2 1 0,0-1 0,0-1 0,2 2 0,0-1 0,-1 1 0,0-1 0,0 0 0,-1 1 0,0-1 0,0 1 0,0 0 0,1 2 0,-1-2 0,0 0 0,1 0 0,1-1 0,1 0 0,-1-1 0,1 1 0,0 0 0,0 1 0,1-1 0,0 1 0,0-2 0,2 1 0,0-2 0,-1 2 0,1-1 0,-2 0 0,1 1 0,0-1 0,-3 1 0,3-1 0,-3 1 0,2-2 0,0 3 0,0-2 0,0 4 0,2-4 0,-2 1 0,2-1 0,-2 0 0,1-2 0,1 2 0,0-1 0,0 0 0,1 0 0,-2 0 0,2 1 0,-4 2 0,3-1 0,-3 0 0,2 2 0,1-2 0,1 1 0,-1-3 0,0 4 0,0-4 0,0 4 0,2-3 0,0 0 0,0 0 0,0 1 0,0 0 0,0 0 0,0 0 0,0 1 0,0-1 0,0 1 0,0 0 0,0-1 0,0 0 0,0-1 0,0 1 0,0-1 0,0 0 0,0 0 0,0 1 0,0 1 0,0-1 0,0 0 0,0 0 0,0-1 0,0 1 0,0-1 0,0 0 0,0 1 0,0 1 0,0 0 0,0 0 0,0 0 0,0 0 0,0 0 0,0 0 0,0-2 0,0 2 0,0 0 0,0 1 0,0-1 0,0-1 0,0 0 0,0 0 0,0 0 0,0 0 0,0 1 0,0-1 0,0 0 0,0 0 0,0-1 0,0 1 0,2 0 0,0 0 0,0 1 0,0-1 0,-1 0 0,2 0 0,-1 0 0,0 1 0,-1-1 0,1 1 0,1-2 0,0 1 0,1 0 0,-2 1 0,0-1 0,0 1 0,-2-1 0,0-1 0,0 0 0,0 1 0,0 1 0,0 0 0,0 0 0,0 0 0,0-1 0,0 0 0,0 0 0,0 1 0,0 0 0,0-1 0,0 2 0,0 0 0,0-1 0,1 1 0,1-2 0,1 2 0,-1-1 0,-2 0 0,0 0 0,0 1 0,0-1 0,0 0 0,0 0 0,0-1 0,0 0 0,0-1 0,0 1 0,0 1 0,0 0 0,0 0 0,0 0 0,0 0 0,0-2 0,0 2 0,0-1 0,0 1 0,0 1 0,0 0 0,0 0 0,0-1 0,0 1 0,0 0 0,0 2 0,0-3 0,0 3 0,0-5 0,0 3 0,0-1 0,0 1 0,0 0 0,0-1 0,0 0 0,0 0 0,0 0 0,0 0 0,0 0 0,0 1 0,0-1 0,0-1 0,0 0 0,0 1 0,0-1 0,-2 0 0,0-1 0,0 2 0,1 0 0,1 0 0,0 0 0,0-1 0,0-1 0,0 1 0,0-1 0,0 0 0,0 1 0,0-1 0,0 1 0,0-1 0,0 1 0,0 1 0,0 1 0,0-1 0,0 0 0,0-1 0,0-1 0,-2 2 0,0-2 0,0 2 0,0-1 0,1 0 0,1-1 0,0 1 0,0 0 0,0 0 0,0 1 0,0-1 0,0 1 0,0 0 0,0 0 0,0-1 0,0 1 0,0-1 0,0 0 0,0 1 0,0-1 0,0 1 0,0 0 0,0 0 0,0-1 0,0 0 0,0 0 0,0 0 0,0 0 0,0 1 0,0 0 0,0-1 0,0 1 0,0 0 0,-1 0 0,-2 0 0,1 0 0,-1 1 0,3-1 0,0 0 0,0 1 0,0 0 0,0-1 0,0 1 0,0-1 0,0 0 0,0 0 0,-2-1 0,0 1 0,-1 2 0,1-1 0,2 1 0,0-1 0,0-1 0,0 0 0,0 1 0,0-2 0,0 1 0,0 0 0,0 0 0,0 0 0,0 0 0,0 1 0,0-1 0,0-1 0,0 0 0,0 0 0,0 0 0,0 0 0,0 1 0,0 1 0,0-1 0,0-1 0,0 0 0,0 0 0,0 0 0,0 0 0,0 1 0,0-1 0,0 1 0,0 0 0,0-1 0,0 0 0,0 1 0,0-1 0,0 1 0,0-1 0,0 0 0,1 0 0,1 0 0,1 2 0,2-1 0,-1 2 0,1-1 0,-1 0 0,-1 0 0,1-1 0,0 0 0,1 0 0,1-1 0,-1 0 0,-1 1 0,0 0 0,-1-1 0,0 1 0,0-1 0,1 0 0,1 1 0,0-1 0,0 3 0,-2-3 0,2 1 0,-3-1 0,4 0 0,-4-1 0,4 1 0,-3 0 0,0-1 0,2 4 0,-3-3 0,2 2 0,-2-3 0,2 1 0,1 0 0,0 0 0,0 1 0,1 1 0,0-1 0,0 1 0,0 0 0,1 0 0,-1 0 0,-1-1 0,1 1 0,1-1 0,0 0 0,1 1 0,0 0 0,0 1 0,0-1 0,-1 1 0,0 2 0,1-2 0,0 0 0,1-2 0,2 0 0,-1 1 0,1 2 0,-1-2 0,0 2 0,1-2 0,3 2 0,1 1 0,4-1 0,-6-1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5"/>
    </inkml:context>
    <inkml:brush xml:id="br0">
      <inkml:brushProperty name="width" value="0.025" units="cm"/>
      <inkml:brushProperty name="height" value="0.025" units="cm"/>
      <inkml:brushProperty name="transparency" value="204"/>
    </inkml:brush>
  </inkml:definitions>
  <inkml:trace contextRef="#ctx0" brushRef="#br0">688 245 24575,'-4'4'0,"-4"3"0,-2 1 0,0-1 0,0-1 0,1 0 0,3 0 0,-1 0 0,2 0 0,-1-1 0,1-1 0,1-1 0,-2-1 0,2 1 0,0-1 0,0 0 0,1 1 0,-1 1 0,0 0 0,-1 0 0,1-1 0,-1 0 0,0-1 0,1 1 0,2 1 0,-1 0 0,1 1 0,-5 0 0,2-2 0,-2 2 0,3-2 0,1 2 0,-1-2 0,1 1 0,-1-1 0,0-1 0,1 2 0,0-1 0,0 1 0,1 0 0,0 0 0,1 1 0,1-1 0,-2 0 0,-1 0 0,1 0 0,-2 0 0,2 1 0,0-1 0,0 0 0,2 1 0,0 0 0,0 0 0,-2-2 0,-1 0 0,1 0 0,0 0 0,2 1 0,0 0 0,-2 0 0,-1 0 0,0 1 0,1 3 0,2-3 0,0 3 0,0-3 0,0 1 0,0 0 0,0 0 0,0-1 0,0-1 0,0 0 0,0 0 0,0 1 0,0 1 0,0-1 0,0 0 0,0-1 0,0 1 0,0 0 0,0 0 0,0 1 0,0 0 0,0-1 0,-1-1 0,0 1 0,-2 0 0,1 0 0,1-1 0,1 2 0,0-2 0,-2 1 0,0 0 0,0 1 0,1-1 0,0 1 0,-2-1 0,1 3 0,-1-3 0,2 4 0,0-5 0,-2 3 0,1-2 0,-1 3 0,3-3 0,0 1 0,-1 0 0,-1 0 0,-1 1 0,1 0 0,1 0 0,1 0 0,0-1 0,0-1 0,-1 2 0,-1-1 0,0 1 0,0-1 0,0 0 0,2 0 0,-2-1 0,-1 0 0,1 0 0,-1 2 0,3 0 0,0 0 0,-2-1 0,-1 1 0,0-1 0,1 1 0,2 0 0,0 0 0,0 0 0,0 1 0,0 0 0,0 0 0,0 0 0,0 0 0,0 0 0,0 1 0,0-2 0,0 0 0,0 0 0,0 0 0,0 0 0,0 1 0,0 0 0,0 1 0,0 0 0,0-1 0,0 1 0,0 1 0,0 2 0,0 0 0,0 0 0,0 0 0,0-2 0,0 0 0,0-1 0,0 1 0,0-1 0,0-2 0,0 0 0,0 0 0,0-1 0,0 1 0,0-2 0,0 0 0,0 1 0,0-2 0,0 1 0,0 0 0,0 0 0,0-1 0,0 1 0,0 0 0,0 0 0,0 1 0,0 0 0,0 0 0,0 0 0,0 0 0,0 0 0,0 0 0,0 0 0,0 0 0,0 0 0,0-1 0,0 1 0,0-1 0,0 1 0,0 1 0,0-2 0,1 2 0,2-1 0,-1-2 0,3 2 0,-3 0 0,0-2 0,3 3 0,-2-2 0,0 0 0,-1 1 0,-2 0 0,2 0 0,2-1 0,1 0 0,0-1 0,-1 1 0,0 1 0,1-1 0,-1 1 0,1-1 0,1-1 0,-1 5 0,0-5 0,1 5 0,-1-5 0,-1 2 0,1-1 0,0-1 0,1 2 0,0 1 0,0 0 0,0 0 0,1-2 0,0 0 0,0 1 0,-1 1 0,0 0 0,1 0 0,-1-1 0,0-1 0,0 0 0,1 0 0,0 1 0,1 1 0,-1 1 0,-3-5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6"/>
    </inkml:context>
    <inkml:brush xml:id="br0">
      <inkml:brushProperty name="width" value="0.025" units="cm"/>
      <inkml:brushProperty name="height" value="0.025" units="cm"/>
      <inkml:brushProperty name="transparency" value="204"/>
    </inkml:brush>
  </inkml:definitions>
  <inkml:trace contextRef="#ctx0" brushRef="#br0">2353 81 24575,'-1'0'0,"-8"-1"0,0 1 0,2 0 0,2-2 0,1-1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0,1-1 0,-1 1 0,0-1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0,-24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7"/>
    </inkml:context>
    <inkml:brush xml:id="br0">
      <inkml:brushProperty name="width" value="0.025" units="cm"/>
      <inkml:brushProperty name="height" value="0.025" units="cm"/>
      <inkml:brushProperty name="transparency" value="204"/>
    </inkml:brush>
  </inkml:definitions>
  <inkml:trace contextRef="#ctx0" brushRef="#br0">1437 37 24575,'-2'-1'0,"-6"-4"0,1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0,-4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8"/>
    </inkml:context>
    <inkml:brush xml:id="br0">
      <inkml:brushProperty name="width" value="0.025" units="cm"/>
      <inkml:brushProperty name="height" value="0.025" units="cm"/>
      <inkml:brushProperty name="transparency" value="204"/>
    </inkml:brush>
  </inkml:definitions>
  <inkml:trace contextRef="#ctx0" brushRef="#br0">614 0 24575,'-4'0'0,"-1"0"0,-2 0 0,1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0,-9-2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1"/>
    </inkml:context>
    <inkml:brush xml:id="br0">
      <inkml:brushProperty name="width" value="0.025" units="cm"/>
      <inkml:brushProperty name="height" value="0.025" units="cm"/>
      <inkml:brushProperty name="transparency" value="204"/>
    </inkml:brush>
  </inkml:definitions>
  <inkml:trace contextRef="#ctx0" brushRef="#br0">615 0 24575,'-7'6'0,"-1"2"0,-4 3 0,-3 2 0,1-2 0,-4 0 0,0 1 0,0 2 0,0-1 0,3 0 0,8-8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79"/>
    </inkml:context>
    <inkml:brush xml:id="br0">
      <inkml:brushProperty name="width" value="0.025" units="cm"/>
      <inkml:brushProperty name="height" value="0.025" units="cm"/>
      <inkml:brushProperty name="transparency" value="204"/>
    </inkml:brush>
  </inkml:definitions>
  <inkml:trace contextRef="#ctx0" brushRef="#br0">1 0 24575,'0'0'0,"10"0"0,-1 0 0,2 1 0,0 3 0,3 1 0,-2-1 0,-2 0 0,0-1 0,-2 0 0,1 1 0,1-2 0,2 1 0,1 0 0,0-1 0,-1 1 0,-2 1 0,0 1 0,3 2 0,0 0 0,0 0 0,-2-3 0,-2-2 0,0 2 0,0-2 0,0 1 0,0 2 0,0-1 0,2 1 0,3 5 0,-5-7 0,1 7 0,-3-7 0,4 2 0,1 2 0,1-1 0,-2-1 0,0 0 0,0 0 0,0 1 0,1 0 0,-3 0 0,2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0,-1-1 0,-1 0 0,2-1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0,0-1 0,0 3 0,0-3 0,0 3 0,-1-2 0,3 0 0,-2 2 0,2 0 0,1 1 0,1 1 0,0 0 0,0-1 0,-2-1 0,0-2 0,-1 0 0,0 0 0,1 0 0,-1 2 0,0 0 0,0 1 0,0 0 0,1-2 0,0 0 0,2 0 0,-1 1 0,-2 0 0,-1 1 0,0 0 0,2 1 0,3 0 0,0-2 0,-1 0 0,-1 0 0,-3 2 0,1-1 0,0-1 0,1-2 0,0-1 0,-1-1 0,-1 3 0,-1-5 0,1 7 0,-3-6 0,2 4 0,-1-3 0,1 0 0,3 1 0,-2 1 0,2 0 0,0 1 0,-2-1 0,1-1 0,-1 0 0,-2-1 0,0 0 0,0 1 0,-1-1 0,0 1 0,0-1 0,0 0 0,1 0 0,-1-1 0,-2 1 0,0 0 0,2-1 0,0 0 0,2-2 0,-1 0 0,1 0 0,-1 0 0,3 0 0,0 0 0,0 0 0,-1 0 0,-2 0 0,1 0 0,0 1 0,0 1 0,0 0 0,0 1 0,-1 0 0,1-1 0,-1-1 0,1 0 0,-1 1 0,1 0 0,-1 0 0,2-1 0,-1 1 0,0 0 0,1 0 0,-1 0 0,2 0 0,-2 0 0,1 0 0,2-1 0,-1 0 0,1 1 0,0 0 0,-2 2 0,2-1 0,-1 1 0,1 1 0,-1-2 0,1 1 0,0-2 0,1 1 0,-1-1 0,0 0 0,-2 2 0,2-1 0,1 0 0,1 1 0,1-2 0,-1 1 0,0 0 0,0 1 0,0-1 0,1 2 0,1-1 0,0 0 0,0 0 0,0-2 0,0 1 0,1 0 0,-1 1 0,2 0 0,-1 2 0,2-1 0,1 0 0,0 0 0,0-1 0,2 0 0,1 1 0,-1 0 0,1-1 0,0 1 0,1 1 0,2-1 0,0 2 0,1-1 0,-1 0 0,-2 0 0,-1 0 0,0-1 0,-1-1 0,0 0 0,-1-1 0,-1-1 0,-1-1 0,1-1 0,0 0 0,0 2 0,0 0 0,-2 3 0,2-1 0,-3-1 0,0 0 0,0-1 0,-1 0 0,-1 0 0,1-1 0,-3 1 0,0 0 0,0 0 0,-2-1 0,1-1 0,0 0 0,0 0 0,0 0 0,-1 0 0,1 0 0,-1 0 0,1 0 0,0 2 0,1 1 0,-1-1 0,0 2 0,2-1 0,-1 1 0,2 1 0,0-1 0,0 2 0,3-1 0,-1 1 0,4-2 0,-1 1 0,1-1 0,0 1 0,-2-1 0,0-1 0,-4 1 0,0 0 0,-1 0 0,-1 0 0,-2-1 0</inkml:trace>
  <inkml:trace contextRef="#ctx0" brushRef="#br0" timeOffset="1">5088 4685 24575,'0'1'0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81"/>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82"/>
    </inkml:context>
    <inkml:brush xml:id="br0">
      <inkml:brushProperty name="width" value="0.025" units="cm"/>
      <inkml:brushProperty name="height" value="0.025" units="cm"/>
      <inkml:brushProperty name="transparency" value="204"/>
    </inkml:brush>
  </inkml:definitions>
  <inkml:trace contextRef="#ctx0" brushRef="#br0">1 29 24575,'11'5'0,"6"3"0,-2-2 0,-1 1 0,0-3 0,0 2 0,2-2 0,-1 1 0,-2 1 0,3 0 0,-2 0 0,2 1 0,2-1 0,0 0 0,3 0 0,0 1 0,0-1 0,4 3 0,0 1 0,-2-1 0,-2 0 0,-5-3 0,0-1 0,0 1 0,-1-2 0,2 0 0,-3 1 0,1-2 0,-1 0 0,-1 0 0,0 1 0,0 0 0,2 0 0,-1 2 0,2-1 0,3 2 0,4 2 0,3 2 0,3 4 0,0 1 0,-6-4 0,-2 0 0,-6-3 0,-1-1 0,-4 1 0,-2-2 0,-1 0 0,1 0 0,1-1 0,0 1 0,-2 1 0,0-1 0,0 0 0,1-1 0,1 0 0,1 2 0,0 0 0,1 3 0,1 1 0,-1-1 0,0 0 0,0-3 0,0 0 0,-1 0 0,0 0 0,-1-2 0,0 0 0,-1 1 0,0 0 0,0 2 0,-1-1 0,2-1 0,0 0 0,1 0 0,1 0 0,2 2 0,1 2 0,3 1 0,-1 2 0,-1-1 0,-1-1 0,-1-2 0,2 0 0,1-1 0,1 0 0,-2 1 0,-2-1 0,2 0 0,0 1 0,0 1 0,2 1 0,-1 0 0,-1-1 0,-2 0 0,0 0 0,-1-1 0,-1 0 0,1-2 0,0 0 0,2-1 0,1 0 0,-1 1 0,-1 0 0,-1 0 0,0-1 0,0 0 0,0 0 0,1 2 0,0 0 0,0 0 0,1 2 0,-1 1 0,0 2 0,1 0 0,-2-3 0,0 1 0,0-1 0,-1 1 0,0 0 0,0-1 0,0-2 0,0 1 0,0 1 0,0 0 0,-1 0 0,1-1 0,0 1 0,0 0 0,-1-1 0,-1-1 0,0-2 0,0 1 0,0-1 0,0 1 0,0-1 0,1 0 0,0 2 0,1-1 0,0 2 0,0 0 0,0-1 0,0 0 0,-1-2 0,-1-1 0,1 2 0,-3 0 0,0 0 0,0 1 0,-1-1 0,1 1 0,0 1 0,0 0 0,1 0 0,1-1 0,-1 0 0,2-1 0,-2 1 0,0 0 0,-1 0 0,-2 0 0,2-1 0,-1-1 0,1 1 0,0 0 0,1 0 0,-1 1 0,0-1 0,1 1 0,-2-1 0,3 3 0,-4-5 0,1 3 0,-3-5 0,0 2 0,0-1 0,0 2 0,2-1 0,1 1 0,0 0 0,2 0 0,-2 0 0,-2 2 0,2 0 0,-1 0 0,2 2 0,-2-2 0,-1 0 0,1-1 0,-1 0 0,0-1 0,-1 1 0,1 1 0,-1 0 0,-1 0 0,-1-1 0,-1 0 0,0 0 0,0-1 0,0 0 0,0-1 0,0 1 0,0 0 0,0 0 0,0 1 0,0 0 0,0 1 0,0 2 0,0 0 0,0 3 0,0-1 0,0 1 0,0 2 0,0-1 0,0 0 0,0 0 0,0-1 0,-2 1 0,0-2 0,-1 0 0,1-1 0,-1-2 0,1 1 0,-3-1 0,1 0 0,1 1 0,-2-1 0,0 1 0,-2 0 0,-1 0 0,0 0 0,-1 0 0,1 0 0,-3-3 0,0 0 0,-1-1 0,-1-1 0,1 1 0,0 0 0,1 1 0,0 0 0,0 0 0,0-1 0,1-2 0,-2-1 0,-3 1 0,0-1 0,-2 1 0,-1 2 0,2 1 0,-1 1 0,3-1 0,3 0 0,-1-3 0,-2 1 0,0 3 0,-1 1 0,-1-1 0,3 0 0,-3-1 0,1-1 0,-1 2 0,0 0 0,2-2 0,2-1 0,1 0 0,1 0 0,1 1 0,-1 0 0,0 0 0,-1 0 0,-1 1 0,1 2 0,2-1 0,2 0 0,3 0 0,-1-1 0,-1 0 0,-2 3 0,-5 0 0,0 1 0,0 2 0,-2 0 0,4 0 0,-2 0 0,0-2 0,0-3 0,-4 1 0,-1-1 0,-3 3 0,0 3 0,-5 0 0,-4 2 0,-10 2 0,-7 0 0,-1 1 0,1-1 0,8-5 0,10-1 0,4-5 0,4-4 0,3-2 0,2-2 0,2 0 0,-1 0 0,-1 0 0,-1 0 0,-1 0 0,1 0 0,-1 0 0,3 0 0</inkml:trace>
  <inkml:trace contextRef="#ctx0" brushRef="#br0" timeOffset="1">553 2496 24575,'-24'-19'0,"-14"-11"0,24 21 0</inkml:trace>
  <inkml:trace contextRef="#ctx0" brushRef="#br0" timeOffset="2">470 2433 24575,'-20'-15'0,"13"11"0</inkml:trace>
  <inkml:trace contextRef="#ctx0" brushRef="#br0" timeOffset="3">426 2402 24575,'-12'-8'0,"-22"-13"0,-1-1 0,1 1 0,0 0 0,3 0 0,22 15 0</inkml:trace>
  <inkml:trace contextRef="#ctx0" brushRef="#br0" timeOffset="4">230 2277 24575,'-11'-7'0,"-13"-9"0,3 1 0,18 13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87"/>
    </inkml:context>
    <inkml:brush xml:id="br0">
      <inkml:brushProperty name="width" value="0.025" units="cm"/>
      <inkml:brushProperty name="height" value="0.025" units="cm"/>
      <inkml:brushProperty name="transparency" value="204"/>
    </inkml:brush>
  </inkml:definitions>
  <inkml:trace contextRef="#ctx0" brushRef="#br0">82 563 24575,'12'5'0,"6"0"0,3 1 0,0 1 0,0 0 0,1 2 0,-1 3 0,0-1 0,-3 0 0,1 0 0,-1 0 0,1 0 0,2-1 0,4 2 0,5 2 0,5 1 0,2 0 0,-5-1 0,-5-2 0,-7-4 0,-5-1 0,-2 0 0,-2 1 0,2 1 0,0-2 0,0 0 0,-2-2 0,-1 0 0,1 0 0,0 0 0,1 1 0,2 1 0,-2 0 0,1 1 0,0 0 0,1 0 0,-1 1 0,1-1 0,-1-1 0,1 1 0,2 1 0,4 3 0,7 4 0,6 3 0,4 3 0,-4 2 0,-6 0 0,-5-1 0,-6-5 0,-3-6 0,0-2 0,-1-2 0,2 0 0,-1 3 0,3 1 0,-1-1 0,0 3 0,0-2 0,-1 2 0,1 0 0,2 0 0,1 3 0,7 0 0,3 3 0,4 4 0,1 1 0,-6 0 0,-5-4 0,-6-7 0,-5-2 0,-1-2 0,0-1 0,1 1 0,1 0 0,-2-1 0,-1-2 0,-2-1 0,1 0 0,1 0 0,-2 2 0,0 0 0,0 0 0,-1 1 0,2-1 0,3 0 0,0 2 0,4 0 0,1 1 0,2 3 0,1 1 0,-1 1 0,-1-1 0,-3-3 0,-2 3 0,-6-7 0,0 2 0,-3-5 0,0 3 0,1 0 0,-1 0 0,2-1 0,1 0 0,2-1 0,-2 4 0,3 1 0,-1 3 0,-1-1 0,-1-2 0,-1 0 0,-1-1 0,-2 1 0,0 0 0,1 0 0,0-1 0,0 0 0,1-1 0,-1-1 0,-1 0 0,0 2 0,-2 1 0,0-1 0,0 0 0,0-2 0,0-1 0,0 0 0,0 0 0,0-1 0,0 0 0,0 0 0,0-1 0,0 0 0,0-1 0,0 1 0,0-1 0,-3 2 0,-2 0 0,-6 0 0,-3 1 0,1 2 0,0 1 0,5 2 0,0 0 0,0-2 0,-1 0 0,-1-1 0,1 0 0,1-1 0,0 0 0,0-2 0,-4 0 0,-2 0 0,-1 1 0,-1 3 0,2 0 0,1 0 0,1 0 0,1-3 0,0 0 0,-2-3 0,-1 2 0,-1-1 0,0-1 0,0 4 0,6-4 0,-2 2 0,7-3 0,-1 1 0,0-1 0,0 1 0,0 0 0,-4 0 0,4-1 0,-4 1 0,3 0 0,0 1 0,0 1 0,1 1 0,0 0 0,1 0 0,-2 0 0,-1-2 0,1 2 0,-2 0 0,1 0 0,0 0 0,-1-1 0,0 1 0,2 0 0,0-1 0,0 0 0,-1-1 0,-1 1 0,0 0 0,0-1 0,1 0 0,-1-1 0,-1 0 0,1 2 0,0 0 0,2-1 0,1 0 0,0 0 0,0 0 0,-1 0 0,2 0 0,-1 0 0,0 1 0,0-1 0,0 1 0,-1-2 0,0 0 0,0-1 0,0 1 0,-1 0 0,-1-2 0,1 2 0,0-1 0,0-1 0,0 0 0,-1-2 0,1 0 0,0 0 0,1 0 0,0 0 0,0 0 0,-1 0 0,-1 0 0,-4 0 0,5 0 0,-4 0 0,3 0 0,-2 0 0,0 0 0,1 0 0,1 0 0,1 0 0,-2 0 0,0-1 0,-2-3 0,-2-3 0,0-3 0,-3-2 0,-1-3 0,-2 1 0,-2-1 0,0 1 0,-5-1 0,-9-4 0,-6-2 0,-7-4 0,2 0 0,3 2 0,2 0 0,7 3 0,5 2 0,5 2 0,3 1 0,0 3 0,0-1 0,0 2 0,0 1 0,0 0 0,0 0 0,2 2 0,1 1 0,2 0 0,1 1 0,0-1 0,0 1 0,-2-1 0,-2-1 0,-1-2 0,-1-1 0,0 1 0,0 2 0,1 2 0,1 0 0,2 0 0,1 0 0,0 2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88"/>
    </inkml:context>
    <inkml:brush xml:id="br0">
      <inkml:brushProperty name="width" value="0.025" units="cm"/>
      <inkml:brushProperty name="height" value="0.025" units="cm"/>
      <inkml:brushProperty name="transparency" value="204"/>
    </inkml:brush>
  </inkml:definitions>
  <inkml:trace contextRef="#ctx0" brushRef="#br0">141 689 24575,'11'4'0,"51"22"0,-12 3 0,-9-2 0,-3-3 0,-4-3 0,3 2 0,2-2 0,3 2 0,6 0 0,1 4 0,-5 0 0,-9-2 0,-8-4 0,-8-7 0,-5-3 0,-3-2 0,-2-2 0,2 1 0,0-1 0,1-1 0,-2 2 0,0-1 0,1 0 0,-1 0 0,0 0 0,-1 2 0,0-1 0,0 0 0,0-1 0,0-1 0,1 0 0,-3 1 0,2 1 0,1 1 0,0 0 0,2-1 0,0 0 0,-2 1 0,3-1 0,0 1 0,0-1 0,0-1 0,-1-1 0,0 1 0,0 0 0,3 0 0,-1-2 0,1 2 0,0 0 0,-2 1 0,-1 1 0,-1 2 0,3-1 0,0 2 0,0-1 0,1-1 0,-1 1 0,0 1 0,0-1 0,-5 1 0,0-1 0,1-1 0,0-2 0,3 3 0,-2 0 0,-1 1 0,0 2 0,0-2 0,1 2 0,-1-2 0,-2-1 0,-1 0 0,-3-2 0,-1-1 0,-3-1 0,2 0 0,1 1 0,0 2 0,-1 0 0,-2 0 0,0-2 0,0-1 0,0 2 0,0-4 0,0 3 0,0-3 0,0 2 0,0 1 0,0-2 0,-1 0 0,-2-2 0,-3 0 0,-3 1 0,-4-2 0,-2-1 0,0-2 0,-3 0 0,0 0 0,0 0 0,2 1 0,1 2 0,1-1 0,-2 0 0,2-1 0,2-1 0,1 0 0,3 0 0,2 1 0,-3 1 0,5 2 0,-2 0 0,2-1 0,0 2 0,1 1 0,-1 3 0,0-1 0,-1 0 0,-2 1 0,1-2 0,0 1 0,2-1 0,0 0 0,1 1 0,0-1 0,-1-1 0,0 0 0,0-1 0,-1 0 0,1-2 0,0-1 0,-1 2 0,1-2 0,-1 4 0,1-4 0,-1 0 0,0-2 0,0 0 0,0 1 0,1 1 0,-2 0 0,2 0 0,-1 1 0,-1-1 0,-1 0 0,1-1 0,-1-1 0,1 0 0,-2 0 0,0 0 0,-1 0 0,-1 0 0,-1 0 0,1 0 0,0 0 0,3 0 0,0 0 0,0-1 0,0-1 0,1 0 0,-1-2 0,1 0 0,-2 1 0,2-2 0,-1 1 0,2-2 0,-1-1 0,-2 1 0,-1 0 0,0 0 0,0-2 0,0 1 0,-1 0 0,-1 0 0,0 0 0,0 0 0,0-2 0,-1 0 0,-1-2 0,-2 1 0,-1 0 0,2 0 0,-2 1 0,2 0 0,1 0 0,1 1 0,-1 1 0,-1-1 0,-1 0 0,-3-1 0,0 0 0,-2-3 0,-1 0 0,-1 0 0,1 0 0,3 3 0,0 0 0,0 0 0,2 0 0,-1 0 0,-1 0 0,-2 1 0,-1-3 0,0-2 0,-4 1 0,-4-1 0,0 2 0,1 2 0,3 0 0,4 1 0,1 0 0,0-2 0,2 1 0,3 1 0,0-1 0,0 2 0,2-1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89"/>
    </inkml:context>
    <inkml:brush xml:id="br0">
      <inkml:brushProperty name="width" value="0.025" units="cm"/>
      <inkml:brushProperty name="height" value="0.025" units="cm"/>
      <inkml:brushProperty name="transparency" value="204"/>
    </inkml:brush>
  </inkml:definitions>
  <inkml:trace contextRef="#ctx0" brushRef="#br0">166 504 24575,'5'3'0,"28"13"0,-1 2 0,-1 0 0,-2 0 0,-4-3 0,-2-3 0,-2 1 0,-2-1 0,-1 1 0,0-1 0,-1-1 0,1-1 0,-2 0 0,-1-2 0,1 1 0,-1 1 0,0-1 0,-2 0 0,-1 3 0,-2 0 0,0 0 0,1 1 0,0 1 0,2 0 0,0 2 0,-2-2 0,2-1 0,-1-1 0,0 0 0,0 0 0,-2 0 0,-2-1 0,-1-1 0,-1-1 0,-1 0 0,-2-1 0,-1-1 0,-2 0 0,0-1 0,0 1 0,-1-3 0,-2-1 0,-3-2 0,-5-1 0,-2 0 0,-3 0 0,-2 0 0,-1 0 0,0 0 0,1 0 0,3 0 0,0-2 0,-1-3 0,1-2 0,-2 0 0,1 1 0,1 0 0,0 0 0,2-1 0,1 1 0,2 0 0,1 1 0,2 0 0,-2 1 0,1-1 0,1-1 0,0-1 0,0 0 0,0 1 0,-1 0 0,1-1 0,0-1 0,-1 0 0,-1-1 0,-1-1 0,0 0 0,0 1 0,1 1 0,1 1 0,1 0 0,-3 0 0,-1 1 0,0-1 0,-3-1 0,1 1 0,-2-2 0,-1 0 0,1 1 0,-3-1 0,2 1 0,-1-1 0,2 2 0,1 1 0,1-1 0,-1-1 0,3-1 0,1 0 0,-3 1 0,-1 1 0,-2 0 0,3 3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0"/>
    </inkml:context>
    <inkml:brush xml:id="br0">
      <inkml:brushProperty name="width" value="0.025" units="cm"/>
      <inkml:brushProperty name="height" value="0.025" units="cm"/>
      <inkml:brushProperty name="transparency" value="204"/>
    </inkml:brush>
  </inkml:definitions>
  <inkml:trace contextRef="#ctx0" brushRef="#br0">4107 1359 24575,'2'1'0,"23"13"0,7 3 0,5-1 0,2 3 0,6-1 0,-28-12 0</inkml:trace>
  <inkml:trace contextRef="#ctx0" brushRef="#br0" timeOffset="1">4226 2367 24575,'-1'2'0,"-3"5"0,-2-1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2"/>
    </inkml:context>
    <inkml:brush xml:id="br0">
      <inkml:brushProperty name="width" value="0.025" units="cm"/>
      <inkml:brushProperty name="height" value="0.025" units="cm"/>
      <inkml:brushProperty name="transparency" value="204"/>
    </inkml:brush>
  </inkml:definitions>
  <inkml:trace contextRef="#ctx0" brushRef="#br0">2265 760 24575,'23'15'0,"19"10"0,-1-4 0,0 0 0,-2-3 0,-3-4 0,-7-2 0,-4-2 0,1-3 0,2-2 0,6-1 0,13 2 0,10 6 0,6 4 0,2 2 0,-10-2 0,-11-2 0,-9-3 0,-5-2 0,-3 1 0,1 0 0,1 1 0,-3-2 0,-4 2 0,-5-1 0,-2 1 0,-4-1 0,-1 0 0,-1-1 0,-2 0 0,1 0 0,0-1 0,1 1 0,2-1 0,1 0 0,-2-2 0,1 2 0,0 1 0,8 1 0,7 4 0,3 2 0,0 0 0,-10 0 0,-7-4 0,-5-2 0,-4-2 0,-1-1 0,-2 0 0,0-1 0,0 0 0,0 3 0,0 2 0,0 0 0,0 1 0,0-1 0,0-2 0,0 0 0,-1-1 0,-6 1 0,-4 0 0,-4 2 0,0 1 0,0-1 0,-2 0 0,-1 1 0,0 0 0,0 0 0,0 0 0,0-1 0,0-2 0,3 1 0,3-2 0,2 0 0,-2 1 0,-1 0 0,-3 1 0,-1 0 0,-2 0 0,0 0 0,4-1 0,0 1 0,2-1 0,-1-1 0,2 1 0,-1 0 0,0 0 0,-1-1 0,-1-2 0,1 0 0,-1 1 0,-1 0 0,1 5 0,-1 0 0,0 0 0,0 0 0,0-3 0,1-1 0,1 0 0,1-2 0,1-1 0,-1 1 0,2 1 0,-3 1 0,-2 1 0,-3-2 0,0 2 0,1-2 0,1 0 0,-2 0 0,0-2 0,-2 0 0,0 2 0,0 0 0,-1 1 0,1-2 0,0 0 0,-3-1 0,-5 1 0,-4 1 0,1-1 0,3 1 0,4-2 0,4 1 0,3 0 0,0-2 0,2 2 0,0-2 0,-2 1 0,0 1 0,-3-2 0,0 3 0,2-2 0,0 0 0,1-1 0,1 1 0,0 1 0,-1 0 0,0 3 0,-1-1 0,-2 1 0,1 0 0,1 0 0,1-1 0,1 0 0,1-1 0,0 1 0,0 0 0,1-1 0,2-1 0,0-1 0,1 1 0,0 1 0,-1-1 0,-1 0 0,0-1 0,-2-3 0,0 0 0,1-2 0,-1 0 0,1 0 0,0 0 0,1 0 0,1 0 0,-2 0 0,-2 0 0,-1-2 0,-1-4 0,1-3 0,1-2 0,4 0 0,-3 3 0,3 1 0,1 2 0,1 0 0,2-3 0,-1 0 0,0-2 0,0 1 0,1 1 0,-1 1 0,0 1 0,-1 0 0,-1 0 0,0-1 0,1 1 0,-1 0 0,-1 2 0,0 0 0,0-1 0,-1 0 0,-3-1 0,-1-1 0,-3 2 0,-1-1 0,-3 2 0,-1 0 0,1-1 0,2 1 0,2 1 0,1 1 0,2 2 0,1 0 0,3 0 0,1 0 0,-2 0 0,1 0 0,-1 0 0,-3-1 0,0-2 0,0 1 0,1-2 0,1 0 0,1 2 0,1-2 0,1 1 0,0-1 0,1-1 0,-1 1 0,0-1 0,-2 1 0,-3-3 0,0 1 0,-3-1 0,0 0 0,0 0 0,0-1 0,0 2 0,1 0 0,-1 1 0,0 0 0,1 0 0,2 0 0,1 1 0,1 1 0,2-1 0,0 1 0,1 0 0,1-1 0,1 2 0,3-2 0,1 0 0,-1 2 0,1-2 0,0 0 0,-2 0 0,2-1 0,-3 0 0,6 1 0,-2 0 0,4 1 0,-1-1 0,-2 0 0,2-2 0,-3-4 0,2 5 0,-2-5 0,4 7 0,0-4 0,0 2 0,-1-1 0,-1-1 0,-1 0 0,2-1 0,0 1 0,1 0 0,-2-1 0,-2 0 0,1-2 0,-2-1 0,2-2 0,0-1 0,-2 0 0,1 1 0,-1 1 0,2 0 0,2 0 0,-1-2 0,1-2 0,-2 1 0,0-1 0,3 2 0,-3-1 0,2 1 0,-2 0 0,0 0 0,3 1 0,-1-1 0,3 0 0,0 0 0,0 2 0,0 2 0,0 2 0,0 1 0,0-1 0,0-2 0,0-3 0,0-2 0,0-3 0,-2 0 0,-1 2 0,1 2 0,0 0 0,1-1 0,-1-5 0,-1-1 0,0 1 0,2 4 0,1 6 0,-2 2 0,0 1 0,0-1 0,-2-3 0,1 0 0,-1-2 0,0 0 0,-1-2 0,-2 0 0,0 1 0,3-3 0,0 3 0,-2-3 0,-2 1 0,-1 1 0,1-1 0,2 3 0,2 1 0,-1 1 0,1 1 0,0 0 0,-1 1 0,1 0 0,-1 1 0,0 0 0,-2-1 0,1-3 0,-1-2 0,1 0 0,-1-1 0,2 4 0,-1 1 0,0 0 0,1-1 0,-2 0 0,3 0 0,0 2 0,1 2 0,0-1 0,-1 1 0,-2 0 0,1 0 0,2 4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3"/>
    </inkml:context>
    <inkml:brush xml:id="br0">
      <inkml:brushProperty name="width" value="0.025" units="cm"/>
      <inkml:brushProperty name="height" value="0.025" units="cm"/>
      <inkml:brushProperty name="transparency" value="204"/>
    </inkml:brush>
  </inkml:definitions>
  <inkml:trace contextRef="#ctx0" brushRef="#br0">1305 399 24575,'5'5'0,"5"2"0,-1 0 0,0 1 0,1 1 0,2-1 0,2 3 0,1 0 0,0-2 0,-1 3 0,0-1 0,0 2 0,1 2 0,1 0 0,0-2 0,2 0 0,0-1 0,1 2 0,-3 0 0,0-2 0,1 1 0,2-2 0,0 1 0,3 1 0,2 2 0,3 3 0,3 0 0,-1 1 0,-1-1 0,-6-3 0,-2-2 0,-2-2 0,1-3 0,2-2 0,1-1 0,-1-1 0,0 2 0,-2-1 0,-2 1 0,-4 1 0,-2-2 0,1 0 0,0-3 0,2-1 0,1 1 0,1 0 0,0 3 0,-1-1 0,0 0 0,2 1 0,1-3 0,1 2 0,2-1 0,0-1 0,-1 2 0,-1-1 0,-2 0 0,-2 0 0,0 0 0,0 1 0,1-1 0,2 1 0,-1 0 0,1 1 0,-1 2 0,-2-1 0,1 0 0,-2-1 0,1 0 0,-2 0 0,-1 0 0,-3 1 0,-2-1 0,-3 1 0,-1 1 0,-2 0 0,-1 0 0,0 0 0,0 0 0,0 1 0,0 0 0,-3 1 0,-3 0 0,-2 1 0,-4-2 0,0-3 0,-2-1 0,-1-1 0,1-1 0,2 2 0,0-1 0,-1 2 0,0-1 0,-1-1 0,0 2 0,1-3 0,1 0 0,-1 0 0,1-2 0,0 1 0,-1 1 0,1 1 0,0-2 0,0-1 0,1 0 0,-1 0 0,2 0 0,-1 2 0,0 0 0,1 0 0,0 2 0,0-1 0,1 1 0,1 1 0,-3-2 0,2 1 0,-3-1 0,1 1 0,0-1 0,1 1 0,-1-1 0,1 1 0,0-1 0,-1 2 0,2 0 0,-1 0 0,1 1 0,1-2 0,-1 1 0,1-1 0,-1 1 0,-1 1 0,0 0 0,-1 2 0,0-1 0,-1 0 0,0 0 0,0 2 0,0-1 0,-1 2 0,-1 0 0,4-2 0,0 0 0,3-2 0,0-1 0,1 0 0,1 0 0,-1 1 0,0 0 0,-1 0 0,0 0 0,0 1 0,1-1 0,0 0 0,2 1 0,-3-1 0,2-1 0,-2-1 0,3-2 0,-1 0 0,-2-2 0,-1 0 0,-1 0 0,0 0 0,-2 0 0,-3 0 0,0 0 0,-2 0 0,-1 0 0,-1 0 0,-1 0 0,-5 0 0,-1 0 0,-4 0 0,0 0 0,3 0 0,2 0 0,3 0 0,0 0 0,0 0 0,1 0 0,1 0 0,3-2 0,1-3 0,2-2 0,-2-2 0,0 0 0,-1-2 0,0 0 0,0 0 0,1-2 0,-1 1 0,1 0 0,1 1 0,1 2 0,1 1 0,-2 1 0,-1 0 0,0 0 0,0 1 0,0 0 0,1 1 0,-1 0 0,-3-1 0,-1 2 0,0 1 0,1 1 0,0-1 0,0 1 0,-2-1 0,-1-1 0,0-1 0,0 0 0,0-1 0,1 2 0,2 1 0,1 0 0,3-1 0,1 1 0,1 1 0,0 1 0,1 0 0,-1-1 0,0 0 0,-1-2 0,1 1 0,1 1 0,0 0 0,2 0 0,-1 0 0,1-1 0,-1-1 0,-1 0 0,0 0 0,2-2 0,0 2 0,0-1 0,2-1 0,-2 0 0,1 0 0,1-1 0,0-1 0,1 2 0,-1-1 0,0 1 0,-2-2 0,0-3 0,-1-1 0,1 0 0,1 2 0,0-1 0,0 0 0,1-1 0,-1-2 0,-2-1 0,-3-3 0,-1-1 0,0 0 0,-2 1 0,3-1 0,2 0 0,1 0 0,2 1 0,0 1 0,-2 1 0,0-1 0,1-1 0,-1-1 0,0 0 0,0 2 0,0 2 0,0 2 0,2 0 0,0-1 0,-1-2 0,0-1 0,-2 0 0,2 0 0,1 1 0,-2 0 0,0-1 0,-1 1 0,2 2 0,0 1 0,0 1 0,-3 1 0,1 0 0,0-2 0,-1-1 0,1 1 0,0 2 0,3-1 0,4 5 0,-2-1 0,4 4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4"/>
    </inkml:context>
    <inkml:brush xml:id="br0">
      <inkml:brushProperty name="width" value="0.025" units="cm"/>
      <inkml:brushProperty name="height" value="0.025" units="cm"/>
      <inkml:brushProperty name="transparency" value="204"/>
    </inkml:brush>
  </inkml:definitions>
  <inkml:trace contextRef="#ctx0" brushRef="#br0">192 26 24575,'34'8'0,"26"8"0,-4 1 0,-12-2 0,-8-6 0,-12-1 0,-7-3 0,-5 1 0,-1-1 0,1 0 0,-2-1 0,-1-2 0,-2 4 0,-2-4 0,1 4 0,0-2 0,2 1 0,1 1 0,1 2 0,-1-2 0,0 0 0,1 1 0,-1-1 0,0 3 0,1-1 0,-1 0 0,1 0 0,0 1 0,0 1 0,-2 0 0,0 1 0,-1-2 0,0-1 0,1-1 0,0 1 0,1 1 0,0 2 0,-1 0 0,-2-1 0,-1-1 0,0 0 0,-1-1 0,2 0 0,1 1 0,1 0 0,2 1 0,-1-2 0,0 0 0,-2 0 0,0 0 0,0 1 0,1 0 0,0-2 0,1 1 0,1 0 0,-1 2 0,2 0 0,1 0 0,0-1 0,0-2 0,-2 0 0,0-1 0,1 1 0,1 2 0,-1-1 0,2-1 0,0 0 0,-1-1 0,1 0 0,-1-1 0,0-1 0,-1 1 0,0-1 0,-3 2 0,0-2 0,-4-1 0,-2 1 0,0-1 0,0 1 0,1 1 0,0 2 0,-1 0 0,-2 0 0,0-1 0,0 1 0,0-2 0,0-1 0,-3 1 0,-4-1 0,-2 1 0,-3 0 0,2-2 0,0 1 0,-1-2 0,2 2 0,-3 0 0,6-2 0,-2 0 0,3-2 0,-2 0 0,-2 0 0,-2 0 0,1 0 0,0 0 0,2 0 0,2 0 0,2 0 0,0 0 0,-1 0 0,-1 0 0,-1-2 0,-2-3 0,0 1 0,2-2 0,-1 1 0,-2 1 0,-2-2 0,0-1 0,-1-1 0,0-1 0,0 0 0,0 0 0,-2 0 0,2 1 0,0 1 0,0 0 0,3 2 0,1-1 0,2 0 0,-1 1 0,-1 0 0,0-2 0,-1 1 0,-1 1 0,-1-2 0,-1 2 0,-1-1 0,-1-2 0,-4-1 0,-1 0 0,-1-1 0,0-2 0,0 1 0,0-1 0,0 0 0,0 2 0,-3-4 0,-2 0 0,1 1 0,1 0 0,3 3 0,0-2 0,-1-1 0,-3-2 0,0 0 0,0 1 0,3 0 0,4 1 0,2 0 0,2 2 0,1 0 0,2 0 0,1 0 0,0-1 0,1 2 0,-1 0 0,-1 0 0,0-2 0,-1-1 0,2-1 0,0 0 0,1 3 0,3 2 0,1 2 0,3 1 0,4 2 0,0 2 0,1 1 0,2 1 0,-1 0 0,2 0 0,-2 0 0,1 0 0,1 0 0,-1 0 0,-1-1 0,-2-3 0,-2 0 0,0 1 0,0 2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2"/>
    </inkml:context>
    <inkml:brush xml:id="br0">
      <inkml:brushProperty name="width" value="0.025" units="cm"/>
      <inkml:brushProperty name="height" value="0.025" units="cm"/>
      <inkml:brushProperty name="transparency" value="204"/>
    </inkml:brush>
  </inkml:definitions>
  <inkml:trace contextRef="#ctx0" brushRef="#br0">2261 722 24575,'-4'5'0,"-8"14"0,1-1 0,1 0 0,0-2 0,1-2 0,1 1 0,0-2 0,1-1 0,0 0 0,0-2 0,0 0 0,-1 0 0,0-1 0,0 2 0,-1-2 0,0 0 0,-4 1 0,0 0 0,-1 0 0,1 0 0,2-1 0,0 0 0,0 0 0,-1-1 0,-2 2 0,0 1 0,1-1 0,-1-2 0,2 0 0,-1 1 0,-2 2 0,0 2 0,1 1 0,-1-1 0,3-1 0,-2-1 0,1 1 0,-2-2 0,0-1 0,-2 1 0,1-1 0,0 2 0,-1 0 0,1 0 0,-1-1 0,0 0 0,0 0 0,-2-3 0,-2 0 0,-2 1 0,-1 1 0,1 1 0,-1 1 0,1 0 0,-1 0 0,1 0 0,-1 2 0,-3 0 0,-2 1 0,1-2 0,0-1 0,5-1 0,-1-1 0,1 0 0,-1-3 0,1 1 0,-1 1 0,3 0 0,1 0 0,3-2 0,-1-1 0,0 0 0,1 0 0,-4 0 0,0 2 0,-2-1 0,0 1 0,3 0 0,0 0 0,-1 0 0,0-1 0,0 1 0,1 0 0,0 0 0,-1-1 0,-7 1 0,0 0 0,-4 3 0,-1 0 0,5 1 0,1 2 0,3 2 0,2 2 0,1 1 0,1-3 0,1-3 0,3 1 0,2-3 0,-1 1 0,1 1 0,0-1 0,1-1 0,2 1 0,1 0 0,1-1 0,2 0 0,-1 0 0,-1 0 0,-1 0 0,1-1 0,1 1 0,2-1 0,0 2 0,1-1 0,0 2 0,0 0 0,-1 0 0,-1 0 0,1-1 0,-1 0 0,2 0 0,2 0 0,-1 0 0,0 1 0,0 0 0,-1 1 0,-1 0 0,1 2 0,1 1 0,1 0 0,0 0 0,-1 0 0,1-1 0,-2 0 0,3 1 0,-1 1 0,-1 0 0,1 1 0,0 0 0,0 0 0,3 2 0,-1 1 0,-2 0 0,0 1 0,0 9 0,2 16 0,1 17 0,0 11 0,-4 5 0,0-13 0,0-10 0,1-17 0,3-12 0,0-4 0,0-5 0,0-1 0,0-3 0,0 0 0,0-2 0,0-1 0,0 3 0,0-2 0,0 2 0,0 0 0,0-1 0,0 0 0,0-1 0,0-1 0,-1-1 0,-2 0 0,0 0 0,1-1 0,1-1 0,0 0 0,-2 3 0,-1 0 0,2 0 0,1 0 0,1 0 0,0 0 0,-3 1 0,0 0 0,-1 2 0,-1 1 0,3 1 0,1-12 0</inkml:trace>
  <inkml:trace contextRef="#ctx0" brushRef="#br0" timeOffset="1">3637 1238 24575,'-5'-4'0,"-5"-3"0,-2 1 0,-2 0 0,-1-1 0,3 1 0,-2 1 0,2-1 0,-1 1 0,2-1 0,0-2 0,0 1 0,-2 0 0,-3 1 0,1 2 0,1-1 0,1 2 0,1 0 0,0-2 0,-1-2 0,1 0 0,0-2 0,0 3 0,2 1 0,-1 0 0,-1 0 0,0-2 0,1 0 0,2-1 0,1-1 0,-1-1 0,-3 0 0,0-1 0,-4-1 0,-2-1 0,0 0 0,0 2 0,3 2 0,4 2 0,1 2 0,2-1 0,-1 0 0,1-2 0,0-1 0,0 0 0,-3-2 0,-2 0 0,-1-1 0,-1 0 0,3 2 0,1 0 0,0 1 0,-1 1 0,-1 2 0,-2 0 0,0-3 0,0 1 0,2-1 0,-1 1 0,0 3 0,1 0 0,1 2 0,3-1 0,0-1 0,0 0 0,0-2 0,-1 2 0,2 0 0,-2-2 0,-2 0 0,-4-6 0,6 8 0,-4-4 0,7 6 0,-3-2 0,2-2 0,-2 2 0,2-2 0,-4 1 0,-2-1 0,-2-2 0,-1 1 0,2 1 0,1 0 0,2 0 0,0 0 0,0 0 0,1-1 0,-2-1 0,5 3 0,-1 1 0,4 3 0,-4-2 0,-1 0 0,0-1 0,2-1 0,2-1 0,1 1 0,0 2 0,2 0 0,1 1 0,-1 1 0,3 1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5"/>
    </inkml:context>
    <inkml:brush xml:id="br0">
      <inkml:brushProperty name="width" value="0.025" units="cm"/>
      <inkml:brushProperty name="height" value="0.025" units="cm"/>
      <inkml:brushProperty name="transparency" value="204"/>
    </inkml:brush>
  </inkml:definitions>
  <inkml:trace contextRef="#ctx0" brushRef="#br0">896 159 24575,'4'7'0,"5"8"0,2-1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0,1 0 0,0 1 0,0-3 0,0 1 0,0 0 0,-2-1 0,-1 1 0,-2 1 0,0 1 0,2 3 0,0 0 0,1 0 0,-1-2 0,-1 2 0,2 0 0,-1 3 0,2 0 0,0 0 0,-2-1 0,-1 3 0,-2 6 0,0 1 0,0 4 0,3 3 0,3 2 0,1 2 0,2-4 0,-3-2 0,-3-4 0,1-3 0,-1 2 0,2-3 0,1 0 0,1 0 0,-1 0 0,1 0 0,1-1 0,0-3 0,0 0 0,-2 0 0,-2-2 0,-1 0 0,1-1 0,0-2 0,-1 1 0,2-1 0,-1-1 0,1 1 0,0 0 0,0 0 0,-2 1 0,-1-1 0,2 0 0,-2 1 0</inkml:trace>
  <inkml:trace contextRef="#ctx0" brushRef="#br0" timeOffset="1">105 660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0,-3 0 0,0 0 0,-8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7"/>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3"/>
    </inkml:context>
    <inkml:brush xml:id="br0">
      <inkml:brushProperty name="width" value="0.025" units="cm"/>
      <inkml:brushProperty name="height" value="0.025" units="cm"/>
      <inkml:brushProperty name="transparency" value="204"/>
    </inkml:brush>
  </inkml:definitions>
  <inkml:trace contextRef="#ctx0" brushRef="#br0">1027 0 24575,'2'5'0,"3"0"0,3 1 0,1 0 0,1 1 0,-1 1 0,-1-1 0,0 0 0,0 1 0,0 0 0,-1 1 0,1 0 0,2 2 0,0 0 0,2 1 0,1 1 0,-2 0 0,2 1 0,-1 1 0,-1-1 0,-1-1 0,0-1 0,-1-3 0,0-1 0,-1-2 0,0 0 0,-1 1 0,0 0 0,0-1 0,0 2 0,1-2 0,-1 0 0,0 1 0,3 0 0,0 0 0,2 2 0,-3 0 0,0-3 0,2 0 0,-2 1 0,4 0 0,0 3 0,-1 0 0,3 0 0,-1 1 0,1-1 0,1 1 0,0 1 0,2-1 0,1 1 0,1-3 0,-1 2 0,-1-2 0,0-1 0,-2-1 0,-2-1 0,-3-2 0,-1 0 0,1 0 0,0 0 0,0-1 0,0-1 0,0 2 0,1-2 0,0 0 0,-1 0 0,1-2 0,-3 0 0,0 1 0,-2 0 0,0 1 0,1 0 0,0-1 0,2 0 0,-1 0 0,2 3 0,0 0 0,-1-1 0,1 1 0,1-1 0,3 1 0,1 2 0,0-1 0,-1 1 0,1 0 0,2 2 0,1 0 0,2 1 0,0 2 0,0 1 0,0 0 0,4 0 0,0-2 0,1 0 0,-2 0 0,-5 1 0,-1-4 0,-3 0 0,-2 0 0,3 0 0,-3 2 0,3 0 0,2 1 0,1 0 0,4 1 0,5 2 0,4 1 0,2 0 0,0 0 0,-4-3 0,-4 0 0,-3-1 0,-6-1 0,-3-1 0,-2-2 0,-1-1 0,-2-1 0,0 0 0,2 1 0,-5-2 0,3 3 0,-4-1 0,1 0 0,1 1 0,-1-1 0,1 0 0,-1 2 0,-1 1 0,-1 0 0,-1-1 0,-1 2 0,3-1 0,-1 2 0,-1 1 0,2 0 0,-1 0 0,3 2 0,2 0 0,1 1 0,-2 2 0,0-4 0,-3 0 0,-1-2 0,1-1 0,-1 1 0,0 1 0,2 0 0,0 0 0,0 2 0,0 0 0,-2 1 0,2 1 0,-1 0 0,1 0 0,-1-1 0,-3-3 0</inkml:trace>
  <inkml:trace contextRef="#ctx0" brushRef="#br0" timeOffset="1">2878 1740 24575,'0'1'0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5"/>
    </inkml:context>
    <inkml:brush xml:id="br0">
      <inkml:brushProperty name="width" value="0.025" units="cm"/>
      <inkml:brushProperty name="height" value="0.025" units="cm"/>
      <inkml:brushProperty name="transparency" value="204"/>
    </inkml:brush>
  </inkml:definitions>
  <inkml:trace contextRef="#ctx0" brushRef="#br0">1423 707 24575,'4'5'0,"6"12"0,0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192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7"/>
    </inkml:context>
    <inkml:brush xml:id="br0">
      <inkml:brushProperty name="width" value="0.025" units="cm"/>
      <inkml:brushProperty name="height" value="0.025" units="cm"/>
      <inkml:brushProperty name="transparency" value="204"/>
    </inkml:brush>
  </inkml:definitions>
  <inkml:trace contextRef="#ctx0" brushRef="#br0">96 1 24575,'5'0'0,"4"0"0,5 0 0,2 0 0,-1 0 0,-1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8"/>
    </inkml:context>
    <inkml:brush xml:id="br0">
      <inkml:brushProperty name="width" value="0.025" units="cm"/>
      <inkml:brushProperty name="height" value="0.025" units="cm"/>
      <inkml:brushProperty name="transparency" value="204"/>
    </inkml:brush>
  </inkml:definitions>
  <inkml:trace contextRef="#ctx0" brushRef="#br0">307 60 24575,'18'10'0,"10"9"0,-2-1 0,-2-2 0,-3-2 0,0-1 0,-2 0 0,-1-2 0,-2 1 0,-2-1 0,-1 0 0,-1 1 0,-1-2 0,-1 0 0,-1-2 0,0-1 0,-1 0 0,3 2 0,0-1 0,4 4 0,-1-2 0,-1 2 0,-1 1 0,-2-2 0,0 1 0,0-2 0,-1-2 0,0 0 0,-1 1 0,2 1 0,2 2 0,0 0 0,2 1 0,-1-1 0,1-1 0,0 2 0,-1-1 0,0-1 0,1 0 0,-2 0 0,0 1 0,-1-1 0,-1 1 0,1-2 0,1 0 0,0 2 0,1-2 0,0 0 0,0 0 0,2 0 0,-2 1 0,-1-1 0,0-1 0,0 0 0,0 0 0,-1 0 0,-1-2 0,0 1 0,0 1 0,1 0 0,-3 1 0,-1-1 0,-2-2 0,-2 0 0,-1-1 0,-2 0 0,0-1 0,0 1 0,0 0 0,0 0 0,0-4 0</inkml:trace>
  <inkml:trace contextRef="#ctx0" brushRef="#br0" timeOffset="1">1 83 24575,'1'-1'0,"9"-3"0,0-1 0,-1 1 0,-1 2 0,-1 1 0,0 1 0,1 0 0,-1 0 0,1 0 0,-1 0 0,0 0 0,1 0 0,0 0 0,1 0 0,-2 0 0,-3 0 0,-3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8"/>
    </inkml:context>
    <inkml:brush xml:id="br0">
      <inkml:brushProperty name="width" value="0.025" units="cm"/>
      <inkml:brushProperty name="height" value="0.025" units="cm"/>
      <inkml:brushProperty name="transparency" value="204"/>
    </inkml:brush>
  </inkml:definitions>
  <inkml:trace contextRef="#ctx0" brushRef="#br0">152 0 24575,'5'0'0,"2"0"0,1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99"/>
    </inkml:context>
    <inkml:brush xml:id="br0">
      <inkml:brushProperty name="width" value="0.025" units="cm"/>
      <inkml:brushProperty name="height" value="0.025" units="cm"/>
      <inkml:brushProperty name="transparency" value="204"/>
    </inkml:brush>
  </inkml:definitions>
  <inkml:trace contextRef="#ctx0" brushRef="#br0">651 473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635 472 24575,'5'7'0,"0"-1"0,0-2 0,0 0 0,0 0 0,1 0 0,-1 1 0,1-1 0,-2 1 0,-1 0 0,1-3 0,-2 0 0,-1-2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1"/>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702"/>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4"/>
    </inkml:context>
    <inkml:brush xml:id="br0">
      <inkml:brushProperty name="width" value="0.025" units="cm"/>
      <inkml:brushProperty name="height" value="0.025" units="cm"/>
      <inkml:brushProperty name="transparency" value="204"/>
    </inkml:brush>
  </inkml:definitions>
  <inkml:trace contextRef="#ctx0" brushRef="#br0">176 1 24575,'-6'0'0,"-4"0"0,-6 0 0,-1 0 0,0 0 0,2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7"/>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8"/>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9"/>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0"/>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1"/>
    </inkml:context>
    <inkml:brush xml:id="br0">
      <inkml:brushProperty name="width" value="0.025" units="cm"/>
      <inkml:brushProperty name="height" value="0.025" units="cm"/>
      <inkml:brushProperty name="transparency" value="204"/>
    </inkml:brush>
  </inkml:definitions>
  <inkml:trace contextRef="#ctx0" brushRef="#br0">3280 0 24575,'-5'0'0,"1"0"0,-2 0 0,3 0 0,-1 0 0,1 0 0,-1 0 0,0 0 0,0 0 0,0 0 0,1 0 0,-1 0 0,1 0 0,-1 0 0,1 1 0,0 1 0,1 0 0,-2 0 0,0-2 0,0 0 0,0 0 0,2 2 0,-4 0 0,2-1 0,-2 1 0,3-2 0,-1 0 0,1 0 0,-1 0 0,1 2 0,-3 0 0,3-1 0,-4 1 0,4-2 0,-1 0 0,0 0 0,0 0 0,1 0 0,-1 2 0,-1 0 0,0 0 0,1 0 0,-1-2 0,1 0 0,0 0 0,0 0 0,0 0 0,0 1 0,2 1 0,-1 0 0,1 0 0,-2-2 0,0 0 0,1 0 0,-2 4 0,2-3 0,-3 3 0,1-4 0,-1 1 0,1 1 0,1 0 0,0 0 0,-1-1 0,0-1 0,-1 2 0,1 1 0,1-1 0,-1 0 0,1-2 0,0 0 0,0 0 0,0 1 0,-2 1 0,1 0 0,-1 0 0,2-2 0,0 0 0,0 0 0,0 2 0,-1 0 0,0 1 0,0-1 0,0-2 0,-1 0 0,2 1 0,-1 1 0,1 0 0,-1 0 0,0-2 0,0 2 0,-1 0 0,-1 1 0,-1-1 0,0-2 0,1 2 0,0 0 0,0 0 0,0 0 0,1-2 0,-1 0 0,1 0 0,0 1 0,-3 2 0,4-2 0,-4 2 0,5-3 0,-2 1 0,-4 2 0,4-1 0,-3 1 0,4-3 0,-1 0 0,-2 4 0,3-3 0,-4 3 0,5-2 0,-2 0 0,0 0 0,1 1 0,-3-1 0,1 0 0,-1 0 0,0-2 0,2 2 0,0 0 0,-1 1 0,-1 0 0,1-1 0,0 1 0,1 1 0,-2-1 0,3 0 0,-3 1 0,3-1 0,-2 1 0,0 0 0,0 0 0,1 0 0,0 0 0,0 2 0,-3 0 0,3-2 0,-3 1 0,4-2 0,0 1 0,-2 1 0,1 0 0,-1 1 0,-2-2 0,0 1 0,1-1 0,1 0 0,1 1 0,0-1 0,0 0 0,-2 2 0,0 0 0,-1 0 0,-1 0 0,1-1 0,-1 0 0,1 1 0,1 0 0,-2-1 0,1 0 0,-1 1 0,-2-1 0,1 2 0,0-1 0,2 1 0,-2-1 0,-2-1 0,-2 0 0,0-1 0,3 2 0,1 1 0,-2 1 0,-3 1 0,-3-1 0,-1 1 0,-1 0 0,0 0 0,0 0 0,-1 0 0,1-2 0,1 0 0,0-1 0,2-1 0,1 1 0,2 0 0,0 0 0,3 1 0,0-2 0,-1 0 0,1 1 0,-1-2 0,2 1 0,-1-1 0,-1 1 0,0-1 0,-1 0 0,2-1 0,2 2 0,1 0 0,1-1 0,-2 0 0,-2-1 0,-1 0 0,-1 0 0,0 1 0,0-1 0,2 1 0,-1 0 0,-1 1 0,-2 0 0,-5 0 0,-9 0 0,-7 1 0,-7-2 0,0-1 0,2 0 0,5-1 0,7 0 0,5 1 0,4-1 0,0 1 0,0-1 0,0-1 0,1-1 0,2 0 0,0 0 0,2 0 0,1 0 0,2 0 0,3 0 0,1 0 0,-2 0 0,0 0 0,-1 0 0,1 0 0,1 0 0,-1 0 0,-2 0 0,-1 0 0,-1 0 0,2 0 0,2-1 0,-1-2 0,6 1 0,-4-3 0,3 3 0,-2-3 0,-1-2 0,0 2 0,0-1 0,0 1 0,0 0 0,-1-3 0,-2 2 0,0-1 0,-2 0 0,-2 0 0,0-3 0,4 4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2"/>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3"/>
    </inkml:context>
    <inkml:brush xml:id="br0">
      <inkml:brushProperty name="width" value="0.025" units="cm"/>
      <inkml:brushProperty name="height" value="0.025" units="cm"/>
      <inkml:brushProperty name="transparency" value="204"/>
    </inkml:brush>
  </inkml:definitions>
  <inkml:trace contextRef="#ctx0" brushRef="#br0">5599 73 24575,'-7'5'0,"0"-1"0,-1-1 0,0 0 0,0 1 0,0 2 0,-1-1 0,-1 1 0,1-2 0,1-3 0,2 0 0,0-1 0,0 2 0,-2 3 0,3-2 0,-3 2 0,5-3 0,0 0 0,0 1 0,0 1 0,0-2 0,-1-1 0,-1 0 0,1 1 0,-1 0 0,1 3 0,0-3 0,-2 1 0,2-2 0,-1 1 0,1 0 0,1 0 0,-1-1 0,-1 0 0,1 1 0,0 0 0,-1 2 0,0 1 0,-2 1 0,-3 1 0,4-3 0,-1 0 0,3-2 0,-2 1 0,0 1 0,0 0 0,0 0 0,2 0 0,-2 0 0,-1 1 0,-1 1 0,0-1 0,0 0 0,3-1 0,-1-1 0,-1 0 0,1 1 0,0-1 0,2 2 0,0-1 0,-1 1 0,0-1 0,0-2 0,0 0 0,2 0 0,-1 0 0,-1-1 0,1 1 0,-1 0 0,-1 0 0,1 1 0,-1 0 0,-2 1 0,2 0 0,-1-1 0,2 0 0,0-1 0,1 0 0,-1-1 0,0 1 0,-3 1 0,3-2 0,-3 3 0,3 0 0,1 0 0,0 0 0,-1-1 0,0 0 0,-1-1 0,1 0 0,1 0 0,-1 0 0,0 1 0,-2 1 0,4-2 0,-6 3 0,6-2 0,-4 1 0,3-2 0,-2 2 0,1-1 0,0 1 0,-2 0 0,1-1 0,-1 0 0,0-1 0,-1 2 0,-1 0 0,1 0 0,0 0 0,0 1 0,0-1 0,0 1 0,1-1 0,2-1 0,-1 1 0,-1 0 0,-2 1 0,-1-1 0,1-1 0,1 1 0,0 0 0,1 0 0,0 0 0,-1 0 0,0 0 0,-1 0 0,0 0 0,1 0 0,1-1 0,1 0 0,-3 1 0,4 0 0,-3 0 0,3-2 0,-1 0 0,1 0 0,-1 1 0,0-1 0,1 2 0,-1-2 0,0 0 0,0-1 0,1 1 0,-1 0 0,-1 0 0,0 2 0,-1-2 0,1 0 0,1-1 0,0 0 0,-1 1 0,0 0 0,-1 0 0,-2-1 0,0 1 0,0 1 0,-1-1 0,0 0 0,1-1 0,0 2 0,-1-1 0,0-1 0,-4 2 0,2-1 0,-2 1 0,0-1 0,3-2 0,-1 3 0,1-1 0,1 0 0,0 0 0,1 0 0,-2 0 0,0 0 0,0-1 0,-1-1 0,1 2 0,0 0 0,0 0 0,2 0 0,-2-2 0,1 0 0,1 2 0,0 0 0,1 1 0,-1-1 0,0-2 0,1 0 0,0 0 0,0 0 0,0 1 0,0 1 0,0 1 0,0-2 0,0-1 0,0 0 0,0 1 0,2 1 0,-1 0 0,0 0 0,-4-1 0,4-1 0,-3 2 0,4 0 0,-1 0 0,1 0 0,-1-1 0,2 0 0,0 1 0,-1 0 0,1-1 0,-1-1 0,0 1 0,0 1 0,0 0 0,-1 0 0,1-1 0,1 1 0,0 0 0,2 0 0,-1-1 0,0-1 0,-5 0 0,4 1 0,-4 1 0,6 0 0,0 1 0,-3 0 0,3-2 0,-2 5 0,2-5 0,0 4 0,2-3 0,-1 0 0,-2 1 0,1 0 0,-1-1 0,1 0 0,2 0 0,-1 0 0,0 4 0,0-4 0,-2 3 0,2-3 0,0 0 0,-1 0 0,0 0 0,1 0 0,1 2 0,-3 0 0,2-1 0,-4 3 0,4-5 0,-2 5 0,1-4 0,-1 0 0,1 0 0,0 0 0,0 0 0,1 0 0,-1-1 0,-2 0 0,1 1 0,0 0 0,0 1 0,1 1 0,-1-3 0,0 1 0,0-1 0,0 0 0,0 1 0,0 0 0,-1 0 0,0 0 0,-2 0 0,1 0 0,0 1 0,-2-1 0,2 1 0,-1 1 0,-1-2 0,2 1 0,-4 1 0,5-2 0,-4 3 0,4-3 0,-3 0 0,1 0 0,-1-2 0,-1 1 0,-1 1 0,1 0 0,0 0 0,1-1 0,0 0 0,0 1 0,0 0 0,1 0 0,1-2 0,-1 1 0,-2 2 0,5-1 0,-4 0 0,5-2 0,-1 0 0,1 1 0,-1 2 0,1-1 0,-1 0 0,-1-1 0,0-1 0,0 1 0,0 0 0,0 1 0,1 0 0,1-1 0,-1-1 0,0 2 0,-1 1 0,0-1 0,1 0 0,0-2 0,0 1 0,0 1 0,0 0 0,1-1 0,-1 0 0,1-1 0,0 0 0,0 0 0,0 1 0,-4 2 0,3-1 0,-3 1 0,4-3 0,-1 0 0,0 0 0,0 1 0,0 1 0,-1 0 0,0 0 0,-4 2 0,5-2 0,-4 1 0,3-1 0,-2 0 0,0 1 0,0-1 0,1-2 0,1 2 0,0 1 0,0-1 0,1 0 0,-1-2 0,1 1 0,-1 2 0,-3-1 0,4 0 0,-3-1 0,3-1 0,-1 0 0,0 0 0,-1 0 0,1 0 0,1 1 0,-1 1 0,0 0 0,-1 0 0,-1-2 0,-2 0 0,-1 2 0,1 0 0,0 0 0,2 0 0,1-2 0,2 0 0,-1 0 0,0 0 0,1 1 0,-1 1 0,-1 0 0,0 0 0,-1-2 0,0 0 0,0 0 0,2 0 0,-1 0 0,2 0 0,-1 1 0,0 1 0,0 0 0,0 0 0,1-2 0,0 0 0,1 0 0,0 0 0,0 2 0,0 1 0,-2-1 0,0 0 0,0-1 0,1 2 0,1-1 0,-1 0 0,-1-1 0,1 0 0,-3 2 0,3-2 0,-2 2 0,4-3 0,-1 0 0,0 0 0,0 0 0,0 0 0,-1 2 0,0 1 0,-1-1 0,0 0 0,1-2 0,0 0 0,1 4 0,0-3 0,0 3 0,1-2 0,-3-1 0,2 1 0,-1 1 0,1-1 0,0 0 0,1-1 0,0 1 0,0-1 0,1 1 0,-2 0 0,-1-2 0,0 0 0,0 1 0,1 1 0,0 0 0,0 0 0,0-1 0,-1 1 0,1 0 0,-2 1 0,2-1 0,-1 0 0,1 0 0,0-2 0,-2 2 0,0 1 0,-1 1 0,0 1 0,0-3 0,2 2 0,-2-2 0,1 0 0,0 1 0,1-1 0,0 0 0,-1-1 0,1 2 0,-1-1 0,0 1 0,0 0 0,1-2 0,-1 1 0,0 0 0,1 1 0,-1-1 0,1 0 0,0 1 0,-1-1 0,0 0 0,1 0 0,1 1 0,-2-1 0,2 0 0,-3-1 0,3 0 0,-5 2 0,4-2 0,-3 3 0,3-2 0,0 0 0,1 1 0,0-1 0,-1 0 0,0 0 0,1 0 0,-3 0 0,3 0 0,-3 0 0,4-2 0,-1 1 0,0 1 0,0 0 0,1 0 0,-1-1 0,-4 2 0,4-2 0,-3 3 0,0-1 0,3-2 0,-4 4 0,4-3 0,-1 1 0,0-1 0,0 0 0,-1 0 0,1 0 0,-1-1 0,2 1 0,0 0 0,0 0 0,0-1 0,0 1 0,-1 1 0,0 0 0,0 1 0,-2-2 0,2-1 0,0 2 0,-1-1 0,2 2 0,0 0 0,-1-3 0,0 2 0,-4 0 0,4 0 0,-4 2 0,5-2 0,-5 1 0,5-2 0,-3 1 0,3-1 0,-1 0 0,0 0 0,0 0 0,-1 1 0,1 1 0,-1 0 0,-1-1 0,1 0 0,0-1 0,-2 2 0,-1-1 0,2 0 0,0 0 0,0-1 0,3 1 0,-2 0 0,1 0 0,-1 1 0,-2 0 0,2 0 0,0 1 0,0-1 0,2-1 0,-3 0 0,1 2 0,-1-1 0,-2 0 0,3-1 0,0-1 0,2 2 0,0-2 0,0 0 0,0 0 0,0 2 0,0-2 0,-2 4 0,2-3 0,-2-1 0,1 1 0,0 0 0,-3 3 0,3-3 0,-2 1 0,3-2 0,-1 0 0,-1 2 0,-1-1 0,-1 2 0,0-1 0,0 0 0,0-1 0,1 0 0,-2 1 0,0 1 0,-1-1 0,0 1 0,1-2 0,0-1 0,3 1 0,0 0 0,1-2 0,-1 1 0,-1 0 0,0 0 0,0 0 0,1 0 0,-1 0 0,1 0 0,-3 0 0,3-1 0,-2 1 0,4 1 0,-2-1 0,1 0 0,-1-2 0,0 0 0,0 2 0,-2 1 0,-1-1 0,-1 0 0,-1-2 0,0 0 0,1 2 0,0 1 0,-2-1 0,0 0 0,-2 0 0,1 1 0,1-1 0,0 0 0,2 0 0,0 0 0,1 0 0,0 0 0,0-2 0,-2 0 0,1 0 0,-1 0 0,3 0 0,0 0 0,0 0 0,0 0 0,0 0 0,-1 0 0,0 0 0,2 0 0,1 0 0,1 0 0,0 0 0,-1 0 0,-1 0 0,-1 0 0,-3 0 0,0 0 0,-2 0 0,0 0 0,1 0 0,0 0 0,5 0 0,-2 0 0,5 0 0,-2 0 0,0 0 0,1 0 0,-1 0 0,0 0 0,-1 0 0,-1 0 0,-2 0 0,-1 0 0,0 0 0,1 0 0,2 0 0,0 0 0,0 0 0,1 0 0,-3 0 0,0 0 0,-2 0 0,0 0 0,3 0 0,1 0 0,2 0 0,-1 0 0,0 0 0,0 0 0,-1 0 0,-2 0 0,-1 0 0,0 0 0,-3 0 0,2 0 0,-1 0 0,1-2 0,1-1 0,1 1 0,1-2 0,-4 2 0,1-3 0,0 2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4"/>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5"/>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0 0,0 1 0,-2-1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6"/>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55"/>
    </inkml:context>
    <inkml:brush xml:id="br0">
      <inkml:brushProperty name="width" value="0.025" units="cm"/>
      <inkml:brushProperty name="height" value="0.025" units="cm"/>
      <inkml:brushProperty name="transparency" value="204"/>
    </inkml:brush>
  </inkml:definitions>
  <inkml:trace contextRef="#ctx0" brushRef="#br0">906 60 24575,'-20'11'0,"-12"10"0,4-2 0,1-2 0,3-1 0,1-2 0,2 0 0,0-2 0,3 0 0,3 1 0,0-1 0,3 1 0,-1-2 0,2-1 0,0-1 0,2-2 0,-1 2 0,-2 0 0,0 0 0,-5 4 0,1-2 0,2 1 0,0 3 0,3-3 0,1 0 0,-1-1 0,0-2 0,1 0 0,1 1 0,-2 0 0,-2 4 0,-1-1 0,-1 1 0,-1-1 0,1-1 0,-1 2 0,2-1 0,-1-1 0,0 0 0,1 0 0,1 1 0,1-1 0,0 0 0,0-1 0,-1 0 0,0 3 0,-2-3 0,1-1 0,-1 2 0,-2-2 0,3 2 0,0-1 0,1-1 0,0 0 0,-1-1 0,2 1 0,0-2 0,2 0 0,-2 2 0,0 0 0,3 1 0,1-2 0,2-1 0,3 0 0,1-1 0,2-1 0,0 0 0,0 0 0,0 0 0,0 1 0,0-6 0</inkml:trace>
  <inkml:trace contextRef="#ctx0" brushRef="#br0" timeOffset="1">1249 85 24575,'-2'-1'0,"-9"-4"0,0 0 0,1 1 0,1 2 0,0 1 0,1 1 0,0 0 0,0 0 0,-1 0 0,1 0 0,0 0 0,0 0 0,-2 0 0,1 0 0,1 0 0,4 0 0,2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7"/>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38"/>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0"/>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1"/>
    </inkml:context>
    <inkml:brush xml:id="br0">
      <inkml:brushProperty name="width" value="0.025" units="cm"/>
      <inkml:brushProperty name="height" value="0.025" units="cm"/>
      <inkml:brushProperty name="transparency" value="204"/>
    </inkml:brush>
  </inkml:definitions>
  <inkml:trace contextRef="#ctx0" brushRef="#br0">888 369 24575,'5'1'0,"23"1"0,1 2 0,3 2 0,1 0 0,-3 0 0,-1-1 0,-6-1 0,-5 0 0,0-2 0,-2 3 0,2-1 0,-2 0 0,-2 1 0,0-1 0,-3 1 0,0-2 0,0 1 0,-4-1 0,0 1 0,1 0 0,0-1 0,1 0 0,0 1 0,-1 0 0,-1-1 0,2 2 0,-4-4 0,3 2 0,-3 1 0,1-3 0,0 4 0,-1-3 0,0-1 0,1 3 0,0 3 0,-1-3 0,0 4 0,-2-3 0,1 0 0,1 2 0,1-2 0,1 3 0,0 0 0,0-2 0,0 0 0,2 0 0,0-1 0,0 2 0,-1-1 0,-1-1 0,3 1 0,-5-1 0,4-1 0,-4 0 0,2 1 0,1 1 0,2 0 0,0 0 0,-1 0 0,0 0 0,-1-1 0,-1 0 0,1 0 0,-2 1 0,2-2 0,0 2 0,2-1 0,2 0 0,-2 2 0,0-1 0,-2 2 0,0-2 0,0 1 0,0 0 0,0-1 0,0-1 0,0 1 0,2-1 0,0 1 0,1 2 0,1 0 0,0 1 0,-1-1 0,0 1 0,-2 0 0,0-1 0,0-2 0,1 2 0,-1 0 0,2 1 0,-1 0 0,0 0 0,-1 0 0,-1 1 0,1 0 0,0 2 0,0-1 0,-1 0 0,1 0 0,1-1 0,-2 2 0,1 1 0,-1 0 0,-1 1 0,3-3 0,-4-1 0,1-2 0,-2 0 0,0 0 0,1 0 0,1 2 0,1 1 0,0 0 0,-1 1 0,-1-2 0,-3-1 0,1-2 0,1 0 0,-1 0 0,1 0 0,2 1 0,2 1 0,-1-1 0,0-1 0,0-1 0,-2 0 0,2 1 0,-2 0 0,0 2 0,2 0 0,-2-1 0,0 0 0,1-1 0,1 2 0,2 1 0,1 0 0,-3 1 0,-1-2 0,0 1 0,1-1 0,3 0 0,0 0 0,0 0 0,-2-1 0,0 1 0,3 1 0,-7-4 0,3 3 0,-3-3 0,4 4 0,5 2 0,1 2 0,-2-2 0,0-1 0,-4-3 0,3 1 0,1 2 0,0 0 0,2 0 0,-2 0 0,0-1 0,0 0 0,-2 1 0,3 1 0,-2-1 0,2 1 0,-1-2 0,1 4 0,-5-7 0,4 5 0,-4-4 0,3 5 0,2 1 0,1 1 0,-2-1 0,-3-3 0,-2 0 0,2 0 0,1 0 0,0-1 0,-1-1 0,-2 0 0,0 1 0,0 1 0,2 3 0,-5-8 0,6 6 0,-5-4 0,2 1 0,-1 0 0,0-2 0,1 0 0,-2 0 0,6 3 0,2 1 0,1 0 0,4 2 0,-1 0 0,1 4 0,2 0 0,-6-3 0,-1-5 0,-1-2 0,-5 1 0,2-1 0,-2 2 0,-1-2 0,1 1 0,-3-2 0,-1-1 0,-2 0 0,0-1 0,0 1 0,1 0 0,-1 1 0,-2 0 0,0 0 0,0-1 0,0 2 0,0 1 0,0 1 0,0 1 0,0 0 0,0 2 0,0 0 0,0 0 0,0 0 0,0-1 0,0-1 0,0 0 0,0 0 0,0 0 0,0 1 0,0 0 0,0 0 0,0-2 0,0 1 0,0 0 0,0 0 0,0-1 0,0 0 0,0-1 0,0-1 0,0 0 0,0-1 0,1 0 0,1 0 0,1 1 0,0 0 0,-2 1 0,0-1 0,1 1 0,1 0 0,-1 1 0,1 0 0,0-1 0,1 1 0,0 1 0,1 0 0,1 3 0,-3-6 0,2 3 0,-3-2 0,1 1 0,1 0 0,-1 1 0,0-2 0,0 0 0,-1 0 0,0-1 0,2-1 0,0 2 0,-1-1 0,1 0 0,-1 0 0,-1 0 0,3 0 0,-3 0 0,1 1 0,0-2 0,-1 1 0,1-2 0,0 0 0,1 0 0,-2 1 0,1-1 0,0 2 0,-1-1 0,1-1 0,-1 0 0,1 0 0,0 0 0,2 1 0,-2 0 0,0-1 0,1 0 0,-1 1 0,2 2 0,0 0 0,0-1 0,0-1 0,-2 2 0,0-3 0,0 3 0,0-3 0,1 1 0,-1-1 0,1 1 0,1 0 0,0 0 0,0 0 0,-2 0 0,0-1 0,0 0 0,1 0 0,1 0 0,1 2 0,-2-3 0,2 3 0,-2-3 0,2 2 0,0 0 0,0 1 0,2 1 0,1 1 0,1 0 0,-2-1 0,0-1 0,-2-2 0,0 0 0,1 0 0,-1 0 0,0 2 0,1 0 0,-2 2 0,1-2 0,1-1 0,1 0 0,0 0 0,0 1 0,-1 0 0,-2 1 0,0 1 0,2 0 0,2-1 0,2-1 0,-2 0 0,-2 1 0,-2 0 0,1 0 0,1-1 0,0-2 0,0-1 0,-1-1 0,-1 3 0,-1-4 0,1 6 0,-3-6 0,1 3 0,0-2 0,2 1 0,1-1 0,0 2 0,1 0 0,-1 1 0,0-1 0,0-1 0,-2 0 0,-1-1 0,1 1 0,-2-1 0,1 1 0,-1-1 0,-1 1 0,2-2 0,-1 1 0,0-1 0,-1 1 0,-1 1 0,2-2 0,0-1 0,1-1 0,1 0 0,-1 0 0,1 0 0,1 0 0,1 0 0,0 0 0,-1 0 0,-1 0 0,-1 0 0,1 2 0,0 0 0,0 0 0,0 1 0,0-1 0,0 0 0,-1 0 0,1-2 0,-1 2 0,0 0 0,1 0 0,0-1 0,0 1 0,1 0 0,-1 0 0,1 1 0,0-1 0,0 0 0,0-1 0,1 0 0,1 0 0,0 1 0,-1 0 0,0 2 0,0-1 0,0 2 0,1-1 0,0 0 0,0 0 0,0-2 0,0 0 0,0 0 0,0 1 0,-1 0 0,1 0 0,0 1 0,2-1 0,1-1 0,-1 2 0,0-2 0,0 2 0,0 0 0,2 0 0,-1 0 0,1 0 0,1 0 0,-2-2 0,2 1 0,0 0 0,-1 1 0,1 1 0,1 0 0,1 1 0,1-2 0,-1 2 0,2-2 0,1 0 0,0 0 0,1 1 0,-1-1 0,1 1 0,2 1 0,1-1 0,0 2 0,0-1 0,0 0 0,-2 1 0,-1-2 0,0 0 0,-1-1 0,1 0 0,-3-1 0,0-1 0,-1-1 0,1-1 0,0 0 0,0 2 0,0 1 0,-1 1 0,0 1 0,-1-3 0,-2 1 0,1-1 0,-1 0 0,0 0 0,-1-1 0,-1 1 0,-1 0 0,-1 0 0,0 0 0,0-2 0,-1 0 0,1 0 0,0 0 0,0 0 0,0 0 0,-1 0 0,0 0 0,2 2 0,-1 0 0,1 1 0,-1 1 0,1-2 0,1 3 0,1-1 0,0 1 0,0 0 0,2 0 0,1 1 0,2-2 0,1 1 0,0 0 0,0-1 0,-2 0 0,-1-1 0,-2 1 0,-1 0 0,-2 1 0,1-2 0,-1 1 0,0-2 0,0 0 0,-1 0 0,0 0 0,0 0 0,1 1 0,-1-2 0,0-1 0,0 2 0,0 0 0,0 0 0,-1 1 0,2 0 0,-1-1 0,2 1 0,1-1 0,1 1 0,2 1 0,0 2 0,-1-2 0,0 2 0,-1 1 0,-1-1 0,0 0 0,-1 0 0,0-2 0,0 0 0,-2 1 0,-1-2 0,-2 3 0,0-1 0,1 1 0,-1 1 0,2-1 0,-2-1 0,-1 0 0,-1 0 0,0 1 0,0 1 0,0-1 0,2 0 0,0-2 0,1 0 0,-1 0 0,-1 2 0,-1-2 0,-2 0 0,0 1 0,0-1 0,0 1 0,0 0 0,0 0 0,0 2 0,0 0 0,0 0 0,0 0 0,0 0 0,0 0 0,0 1 0,0 1 0,0-1 0,0 0 0,2-1 0,1 3 0,1 0 0,0 2 0,-1-1 0,1-1 0,0 1 0,-1 1 0,2 1 0,-2 0 0,1 1 0,1 2 0,0-2 0,0 2 0,1-1 0,-2-1 0,-1 0 0,0-2 0,-1-1 0,1-2 0,-1 0 0,1-1 0,-3 1 0,0 0 0,2 2 0,1 0 0,0 1 0,-1-1 0,-2-1 0,0 0 0,0-1 0,0 2 0,0 0 0,0 0 0,0 1 0,0-2 0,0-1 0,0-1 0,0-1 0,0 0 0,0 2 0,0 0 0,0 1 0,0 0 0,0 1 0,0-1 0,0 1 0,0-1 0,0 1 0,0-1 0,0 0 0,0 0 0,0-2 0,0 0 0,0-1 0,0-1 0,0 1 0,0 0 0,0 1 0,0 0 0,0-1 0,0 1 0,0-2 0,0 1 0,0 1 0,0-1 0,0 0 0,0 1 0,0 1 0,0 0 0,0 2 0,0-1 0,0 1 0,0-1 0,0 1 0,0 0 0,0 1 0,0 1 0,0 2 0,-2 1 0,-1 2 0,0 1 0,1-2 0,2 0 0,0-1 0,0 0 0,0 2 0,0 1 0,-2 0 0,-1 0 0,0 0 0,1 0 0,2 0 0,0 0 0,0 0 0,0 0 0,0 0 0,0 0 0,0-1 0,0-1 0,-2-1 0,-1-2 0,0-1 0,1 0 0,2-1 0,0-1 0,0 0 0,0 1 0,0-1 0,0 1 0,0-1 0,0 0 0,0-1 0,0 0 0,0-1 0,0-1 0,0 0 0,0 0 0,0-1 0,0 0 0,0-1 0,0 0 0,0 0 0,0-1 0,0 0 0,0 1 0,0 1 0,0-1 0,0 0 0,0 0 0,0 1 0,0 1 0,0 0 0,0 0 0,1 0 0,1 0 0,0 1 0,1-1 0,-2 0 0,-1 1 0,0 1 0,1 2 0,1 0 0,2 3 0,2 1 0,-2-1 0,0 1 0,0 0 0,-1 2 0,0 1 0,0 0 0,-1 0 0,3-1 0,0-1 0,-2-3 0,2-1 0,-3-1 0,3 0 0,1 0 0,-1 0 0,0 0 0,0 1 0,1 0 0,-1 0 0,2 3 0,0 1 0,2 0 0,-1 0 0,-1-1 0,1 1 0,0 1 0,1 1 0,-2 0 0,0-2 0,-2 0 0,0-5 0</inkml:trace>
  <inkml:trace contextRef="#ctx0" brushRef="#br0" timeOffset="1">5394 5924 24575,'3'12'0,"-3"-11"0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3"/>
    </inkml:context>
    <inkml:brush xml:id="br0">
      <inkml:brushProperty name="width" value="0.025" units="cm"/>
      <inkml:brushProperty name="height" value="0.025" units="cm"/>
      <inkml:brushProperty name="transparency" value="204"/>
    </inkml:brush>
  </inkml:definitions>
  <inkml:trace contextRef="#ctx0" brushRef="#br0">855 550 24575,'10'5'0,"0"0"0,1 1 0,0-1 0,0 1 0,1 1 0,0-2 0,-2 0 0,-2-1 0,0 0 0,0 1 0,2 1 0,1 1 0,0 0 0,0-1 0,-2 0 0,0 2 0,-1 0 0,0 1 0,0-1 0,1-1 0,0 0 0,1 1 0,-1-3 0,0-1 0,-3 0 0,1 0 0,0 0 0,-1 2 0,2-1 0,1 1 0,1 0 0,0-1 0,0 1 0,2-1 0,0 2 0,2 0 0,0 1 0,-1 1 0,1 0 0,0 0 0,2 2 0,0 0 0,1-1 0,1 1 0,1 0 0,0 0 0,-2 1 0,-2-1 0,-3-1 0,1-1 0,-2 0 0,-1-2 0,-1 3 0,-1-2 0,0 0 0,-1 0 0,0 0 0,0 0 0,0-1 0,-1 0 0,-2-1 0,1 1 0,1-1 0,-1 0 0,-1 1 0,0-1 0,0 0 0,1 0 0,-1 0 0,1-2 0,-2 2 0,2-1 0,0 2 0,0 1 0,1 0 0,1-1 0,1 2 0,-1-2 0,1 1 0,-1 0 0,-1 0 0,1-2 0,0 1 0,0-1 0,-1-1 0,-1 1 0,0 0 0,1 1 0,1 0 0,0-1 0,0 1 0,1-1 0,0 1 0,1 2 0,1 0 0,1 3 0,2 0 0,0 2 0,3 0 0,0 0 0,0 0 0,0 1 0,-2 0 0,-1 1 0,-1-2 0,0-1 0,-1 0 0,1-2 0,0 0 0,0 0 0,0-2 0,-3 1 0,2 1 0,-1 0 0,1 1 0,1 0 0,-1 0 0,1 1 0,-1 1 0,0 0 0,0-3 0,0 0 0,2 1 0,-1 0 0,-1 1 0,-2-1 0,0-1 0,1 0 0,0 1 0,1-2 0,1 2 0,-1-2 0,1 1 0,1-1 0,1 2 0,-2-1 0,1 2 0,-2 0 0,1-1 0,1-1 0,-2-1 0,1-1 0,-1 2 0,1 0 0,2-1 0,0 0 0,-1 0 0,-1 1 0,-1 0 0,1 0 0,-1-3 0,0-1 0,-3 0 0,0 3 0,1-1 0,-1 1 0,3-2 0,0-1 0,-1 2 0,0 0 0,-3 1 0,0-1 0,1 0 0,0 1 0,-1 1 0,0-1 0,-2 0 0,0 1 0,0-2 0,-2 1 0,2-1 0,-1-1 0,2 0 0,-2 0 0,-1-1 0,0 0 0,0 1 0,-1 0 0,1 1 0,0-1 0,1 0 0,0-1 0,-2 0 0,0 1 0,-1 1 0,0 0 0,1 2 0,0-1 0,1 1 0,0 1 0,0-1 0,1 0 0,0-2 0,0 0 0,2 1 0,-2 0 0,1 1 0,-2 0 0,3 0 0,1 0 0,-2-1 0,2-1 0,-3-1 0,0 2 0,0-1 0,-2 2 0,2-2 0,-1 1 0,0 1 0,0 0 0,0 0 0,0-1 0,1 0 0,0 2 0,-1-1 0,0 0 0,0-2 0,0 0 0,0-1 0,1 1 0,-1 0 0,0 0 0,1 0 0,-1 2 0,0 0 0,1-1 0,0-1 0,1 0 0,-1 1 0,-1 3 0,-2 1 0,2-1 0,1-1 0,1-2 0,-1-1 0,4 2 0,-1 2 0,6 5 0,0-1 0,-6-4 0,0-2 0,-5-3 0,4-1 0,6 4 0,-4-5 0,3 3 0,-6-4 0,1 2 0,1 0 0,0 1 0,-2-1 0,0 3 0,0-5 0,0 1 0,-3-2 0,0-1 0,-2 1 0,0-1 0,2 0 0,0 1 0,2-2 0,-1 0 0,-1-2 0,0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4"/>
    </inkml:context>
    <inkml:brush xml:id="br0">
      <inkml:brushProperty name="width" value="0.025" units="cm"/>
      <inkml:brushProperty name="height" value="0.025" units="cm"/>
      <inkml:brushProperty name="transparency" value="204"/>
    </inkml:brush>
  </inkml:definitions>
  <inkml:trace contextRef="#ctx0" brushRef="#br0">1027 913 24575,'4'4'0,"5"3"0,1 0 0,1 1 0,0 3 0,0 1 0,0-1 0,0 0 0,0-3 0,0 0 0,-1 0 0,0 0 0,-1-2 0,0 1 0,0-1 0,-1 1 0,-1 2 0,0-1 0,2-1 0,0 0 0,1 0 0,1 0 0,2 2 0,2 2 0,2 1 0,-1 3 0,-2-3 0,0 0 0,-1-2 0,3 0 0,-1-1 0,2 0 0,-1 1 0,-3-1 0,2 0 0,-1 1 0,2 1 0,1 1 0,-2 0 0,1 0 0,-3-2 0,0 1 0,-2-1 0,0 0 0,1-1 0,0-2 0,2 0 0,1 0 0,-1 1 0,-1 1 0,0-2 0,-1 0 0,-1 0 0,2 0 0,-1 2 0,1 0 0,1 0 0,-1 3 0,0-1 0,1 3 0,-1 0 0,0-3 0,-1 1 0,-1 0 0,0-1 0,0 1 0,0-1 0,0-2 0,0 1 0,0 1 0,0 0 0,-1 0 0,2-1 0,-2 1 0,1 0 0,-1-1 0,-1-1 0,0-2 0,0 1 0,0 0 0,0-1 0,0 0 0,1 0 0,1 2 0,0-1 0,-1 2 0,2 0 0,-1-1 0,-1 0 0,0-2 0,0 0 0,-1 0 0,-1 1 0,-1 0 0,-1 1 0,1-1 0,0 1 0,-1 1 0,1 0 0,2 0 0,-1-1 0,1 0 0,0-1 0,0 1 0,-2 0 0,0 0 0,-1 0 0,0-1 0,1-1 0,-1 1 0,2 0 0,0 0 0,-1 1 0,0-1 0,0 1 0,0-1 0,2 3 0,-4-5 0,1 3 0,-4-5 0,2 2 0,-1-1 0,0 2 0,1-1 0,2 1 0,1 0 0,0 0 0,-1 0 0,-1 2 0,0 0 0,1 1 0,0 0 0,-1-1 0,0 0 0,-1-1 0,0 0 0,0-1 0,-1 1 0,1 1 0,-1 0 0,-1 0 0,0-1 0,-2 0 0,0 0 0,0-1 0,0 0 0,0-1 0,0 1 0,0 0 0,0 0 0,0 1 0,0 0 0,0 1 0,0 2 0,0 0 0,0 3 0,0-1 0,0 1 0,0 2 0,0-1 0,0 0 0,0 0 0,0-1 0,-2 1 0,-1-1 0,0-2 0,1 0 0,0-2 0,-1 1 0,-1-1 0,-1 0 0,2 1 0,-1 0 0,-2 0 0,-1-1 0,-1 1 0,0 0 0,0 0 0,-1 0 0,-1-3 0,-2 0 0,0-1 0,-1-1 0,1 1 0,1 0 0,-1 1 0,2 0 0,-1 0 0,0-1 0,0-1 0,-1-3 0,-2 2 0,-1-1 0,-2 1 0,-1 2 0,1 1 0,1 1 0,1 0 0,4-2 0,0-2 0,-4 2 0,1 1 0,-1 2 0,0-1 0,1 0 0,-1-1 0,-1-1 0,1 3 0,-1-2 0,2-1 0,1 0 0,3-2 0,0 1 0,0 1 0,1 0 0,-1 0 0,-2 1 0,1-1 0,-1 3 0,3-1 0,3 0 0,1 0 0,1-1 0,-3 0 0,-1 3 0,-4 0 0,-2 1 0,1 2 0,-1 0 0,2 0 0,-1 0 0,1-2 0,-2-2 0,-2-1 0,-3 0 0,-1 3 0,-1 3 0,-5 0 0,-5 2 0,-8 2 0,-9 0 0,0 1 0,1-1 0,9-5 0,8-1 0,5-5 0,5-4 0,2-2 0,2-2 0,1 0 0,0 0 0,0 0 0,-2 0 0,-1 0 0,0 0 0,0 0 0,4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5"/>
    </inkml:context>
    <inkml:brush xml:id="br0">
      <inkml:brushProperty name="width" value="0.025" units="cm"/>
      <inkml:brushProperty name="height" value="0.025" units="cm"/>
      <inkml:brushProperty name="transparency" value="204"/>
    </inkml:brush>
  </inkml:definitions>
  <inkml:trace contextRef="#ctx0" brushRef="#br0">1078 1056 24575,'29'16'0,"8"6"0,-4 2 0,-5 1 0,-6-3 0,-7-3 0,-1-7 0,-2-3 0,1 0 0,0-1 0,1 2 0,1 2 0,0 0 0,0 1 0,1 0 0,-3 1 0,2-1 0,2 2 0,1 1 0,7 1 0,4 4 0,2 2 0,2 3 0,-5-2 0,-7-3 0,-5-6 0,-5-3 0,-1-3 0,0 0 0,2 2 0,-1-2 0,-1 0 0,-1-1 0,-1-3 0,0 2 0,0-1 0,0 1 0,-2 2 0,1-2 0,-1 2 0,3-1 0,1 0 0,2 2 0,2 0 0,2 2 0,2 2 0,1 1 0,0 0 0,-3 0 0,-2-2 0,-2 1 0,-5-6 0,-1 2 0,-3-5 0,-1 3 0,2 0 0,0 1 0,0-2 0,3-1 0,0 0 0,0 4 0,1 2 0,0 1 0,-1 0 0,0-1 0,-3-2 0,0 1 0,-1 0 0,-1 0 0,0 0 0,1-1 0,0-1 0,2 0 0,-3-1 0,0 1 0,0 0 0,-2 2 0,0 0 0,0-1 0,0-2 0,0-1 0,0-1 0,0 1 0,0 0 0,0-2 0,0 1 0,0-1 0,0 0 0,0 0 0,0-1 0,0 1 0,-2 0 0,-4 1 0,-5 0 0,-2 2 0,-1 0 0,1 3 0,5 1 0,0-1 0,0 0 0,0-2 0,-2 0 0,0 0 0,2-1 0,1 0 0,-2-2 0,-2 0 0,-4 0 0,0 1 0,-1 3 0,2 0 0,1 1 0,1-2 0,1-1 0,0-2 0,-2-1 0,-1 0 0,-1 0 0,0 0 0,1 2 0,4-3 0,0 3 0,5-5 0,0 2 0,0-1 0,0 1 0,0 0 0,-3 0 0,2-1 0,-3 1 0,4 0 0,-2 1 0,1 2 0,2-1 0,-2 1 0,2 0 0,-2 0 0,-1-1 0,1 0 0,-1 1 0,0 1 0,-1-2 0,0 1 0,1 0 0,1-1 0,0 1 0,-1-2 0,0 0 0,-1 1 0,0 0 0,1-1 0,-1 0 0,0-1 0,-1 0 0,1 2 0,0 0 0,2-1 0,1 0 0,0 0 0,0 0 0,0 0 0,0 1 0,0-2 0,1 2 0,-2 0 0,1-1 0,-1-1 0,1 0 0,-1 0 0,-1-1 0,0 1 0,0-2 0,0 2 0,-1-1 0,1 0 0,0-1 0,0-2 0,-1 0 0,2 0 0,-1 0 0,2 0 0,-1 0 0,-1 0 0,-1 0 0,-4 0 0,4 0 0,-3 0 0,3 0 0,-2 0 0,0 0 0,1 0 0,2 0 0,-1 0 0,0 0 0,-2-2 0,-1-2 0,-1-2 0,-2-5 0,-1-1 0,-3-2 0,-1 0 0,-2-1 0,0 0 0,-5 0 0,25 14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6"/>
    </inkml:context>
    <inkml:brush xml:id="br0">
      <inkml:brushProperty name="width" value="0.025" units="cm"/>
      <inkml:brushProperty name="height" value="0.025" units="cm"/>
      <inkml:brushProperty name="transparency" value="204"/>
    </inkml:brush>
  </inkml:definitions>
  <inkml:trace contextRef="#ctx0" brushRef="#br0">1064 1231 24575,'4'2'0,"5"7"0,0-1 0,0-2 0,0 1 0,0-1 0,-1 1 0,0 1 0,2 1 0,1 0 0,1-1 0,0 0 0,-2 1 0,3-1 0,0 1 0,0-1 0,0-1 0,-2-1 0,2 1 0,-1 0 0,3-1 0,-1 0 0,1 1 0,-1 0 0,-1 1 0,0 1 0,-2 2 0,3-1 0,-1 2 0,1-1 0,2-1 0,-2 1 0,0 1 0,-1-1 0,-4 1 0,1-1 0,0-1 0,0-2 0,3 3 0,-2 0 0,-2 1 0,2 2 0,-1-2 0,1 2 0,-2-2 0,0-1 0,-2 0 0,-3-2 0,-2-1 0,-1-1 0,1 0 0,1 1 0,0 2 0,-1 0 0,-2 0 0,0-2 0,0-1 0,0 2 0,0-4 0,0 3 0,0-3 0,0 2 0,0 1 0,0-2 0,-1 0 0,-2-2 0,-3 0 0,-3 1 0,-4-2 0,-2-1 0,0-2 0,-3 0 0,0 0 0,0 0 0,2 1 0,1 2 0,0-1 0,0 0 0,1-1 0,2-1 0,1 0 0,3 0 0,1 1 0,-1 1 0,4 2 0,-3-1 0,3 1 0,0 1 0,2 1 0,-2 2 0,0 1 0,-1-1 0,-2 1 0,1-2 0,0 1 0,2-1 0,0 0 0,1 1 0,0-1 0,-1-1 0,0 0 0,-1-1 0,1 0 0,0-2 0,-1-1 0,1 2 0,0-2 0,-1 4 0,1-4 0,-2 0 0,2-2 0,-1 0 0,0 1 0,0 1 0,0 0 0,0 0 0,1 1 0,-2-1 0,-1 0 0,1-1 0,-1-1 0,0 0 0,0 0 0,-1 0 0,-1 0 0,-2 0 0,1 0 0,0 0 0,0 0 0,2 0 0,1 0 0,1-1 0,-1-1 0,0 0 0,1-2 0,0 0 0,-2 1 0,1-2 0,1 1 0,0-2 0,1-1 0,-3 1 0,-1 0 0,8 5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7"/>
    </inkml:context>
    <inkml:brush xml:id="br0">
      <inkml:brushProperty name="width" value="0.025" units="cm"/>
      <inkml:brushProperty name="height" value="0.025" units="cm"/>
      <inkml:brushProperty name="transparency" value="204"/>
    </inkml:brush>
  </inkml:definitions>
  <inkml:trace contextRef="#ctx0" brushRef="#br0">3481 1071 24575,'71'30'0,"-6"-1"0,-10-6 0,-7-5 0,-12-6 0,-8-3 0,-6-2 0,-5-2 0,-4 0 0,-1 0 0,-2 0 0,0 1 0,0-1 0,-1-1 0,-2 0 0,3 1 0,-5-1 0,4 2 0,-4-2 0,0 3 0,0-1 0,0 1 0,1-2 0,0-1 0,1 1 0,1-1 0,-1 2 0,3-2 0,-2 1 0,4-1 0,0 0 0,2 1 0,3 0 0,2 3 0,2 3 0,3 2 0,1 1 0,7 3 0,5-1 0,2 3 0,6-1 0,2 0 0,4 3 0,1 0 0,-18-3 0</inkml:trace>
  <inkml:trace contextRef="#ctx0" brushRef="#br0" timeOffset="1">4471 1952 24575,'-4'5'0,"-3"2"0,0 0 0,1 2 0,1-1 0,1-1 0,1 1 0,-1-1 0,1 0 0,1 0 0,-2-1 0,1 2 0,-1 0 0,0-1 0,2 1 0,-2-2 0,1 2 0,-1-1 0,-2 3 0,4-4 0,-3 1 0,3-3 0,-2 2 0,-1 0 0,2 1 0,1-2 0,1 0 0,-1-1 0,-1 0 0,0 1 0,1 0 0,1 1 0,-2-1 0,1 1 0,-1 0 0,2 1 0,1 0 0,-2-1 0,-1 2 0,0-1 0,1 1 0,1-1 0,-1-1 0,-1 0 0,0 0 0,0 1 0,0 0 0,-1 0 0,2 0 0,-2-1 0,-1 1 0,0 0 0,-1 1 0,0-1 0,-1 0 0,1 0 0,-2-1 0,1 0 0,-2-1 0,1 1 0,0 0 0,1 1 0,1 2 0,2-2 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49"/>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0,-9-8 0,-8-6 0,-1-3 0,0-2 0,-2-2 0,-3-3 0,-7-4 0,-4-1 0,1-3 0,3-2 0,4-1 0,14 2 0,10 6 0,6 4 0,2 2 0,-10-1 0,-11-4 0,-9-2 0,-5-2 0,-3 1 0,2 0 0,-1 1 0,-2-1 0,-4 0 0,-5 0 0,-2 1 0,-4-1 0,-1 0 0,-1-1 0,-1 0 0,-1 0 0,1 0 0,1-1 0,3 0 0,-1 0 0,-1-2 0,1 2 0,1 1 0,6 1 0,8 4 0,3 2 0,0 0 0,-10 0 0,-7-4 0,-5-2 0,-4-1 0,0-3 0,-3 1 0,0-1 0,0 0 0,0 3 0,0 2 0,0 0 0,0 1 0,0-1 0,0-2 0,0 0 0,-2-1 0,-5 1 0,-4 1 0,-3 0 0,-2 2 0,1-1 0,-2 0 0,-1 1 0,0 0 0,0 0 0,0 0 0,0-1 0,1-2 0,1 1 0,4-2 0,2 1 0,-2-1 0,-1 1 0,-2 1 0,-3 0 0,-1 0 0,0 0 0,4-1 0,0 1 0,2-1 0,-1 0 0,2-1 0,-1 1 0,0 0 0,-1-1 0,-1-2 0,1 0 0,-1 1 0,0 1 0,-1 3 0,0 1 0,0 0 0,0 0 0,1-3 0,-1-1 0,2 0 0,1-2 0,1-1 0,0 1 0,0 1 0,-2 1 0,-2 1 0,-3-1 0,0 0 0,1 0 0,1-2 0,-1 1 0,-2-2 0,-1 0 0,0 2 0,0 0 0,-1 1 0,1-1 0,0-2 0,-3 0 0,-5 1 0,-4 1 0,1-1 0,3 2 0,4-4 0,4 2 0,3 0 0,0-2 0,2 2 0,0-2 0,-2 1 0,0 1 0,-3-1 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5"/>
    </inkml:context>
    <inkml:brush xml:id="br0">
      <inkml:brushProperty name="width" value="0.025" units="cm"/>
      <inkml:brushProperty name="height" value="0.025" units="cm"/>
      <inkml:brushProperty name="transparency" value="204"/>
    </inkml:brush>
  </inkml:definitions>
  <inkml:trace contextRef="#ctx0" brushRef="#br0">175 0 24575,'-7'0'0,"0"0"0,-3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0"/>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1"/>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0,-2 1 0,-4 1 0,-2-2 0,1 0 0,0-3 0,3-1 0,0 1 0,0 0 0,1 3 0,0-1 0,-1 0 0,1 1 0,2-3 0,1 2 0,2-1 0,0-1 0,0 2 0,-3-1 0,-1 0 0,-2 0 0,0 0 0,1 1 0,0 0 0,2 0 0,-1-1 0,1 2 0,-2 2 0,0-1 0,0 0 0,-3 0 0,2-2 0,-2 1 0,-1 0 0,-2 1 0,-4-1 0,-1 1 0,-2 1 0,-2 0 0,-1 0 0,0 0 0,0 0 0,0 1 0,0 0 0,-3 1 0,-3 0 0,-3 1 0,-3-2 0,0-3 0,-2-1 0,-1-1 0,1-1 0,2 2 0,0-1 0,-1 2 0,1-1 0,-3-1 0,2 2 0,-1-3 0,2 0 0,0 0 0,-1-2 0,1 1 0,-1 1 0,1 1 0,0-2 0,0-1 0,1 0 0,0 0 0,0 0 0,0 2 0,0 0 0,1 0 0,0 2 0,0-1 0,2 1 0,-1 1 0,-1-2 0,0 1 0,-2-1 0,1 1 0,0-1 0,1 1 0,0-1 0,-1 1 0,1-1 0,-1 2 0,2 0 0,0 0 0,-1 1 0,2-2 0,0 1 0,0-1 0,-2 1 0,1 1 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2"/>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3"/>
    </inkml:context>
    <inkml:brush xml:id="br0">
      <inkml:brushProperty name="width" value="0.025" units="cm"/>
      <inkml:brushProperty name="height" value="0.025" units="cm"/>
      <inkml:brushProperty name="transparency" value="204"/>
    </inkml:brush>
  </inkml:definitions>
  <inkml:trace contextRef="#ctx0" brushRef="#br0">839 0 24575,'0'6'0,"0"4"0,0 4 0,2 2 0,2 0 0,3-2 0,4 1 0,-1-1 0,-1 1 0,-1 1 0,0-1 0,1 0 0,2-2 0,-2 1 0,0 2 0,-1-1 0,0 1 0,2-2 0,1 0 0,3-2 0,0-2 0,0 0 0,-3 1 0,-2 0 0,0-1 0,0-2 0,-1 0 0,0 0 0,-1 0 0,1 1 0,3 0 0,0 1 0,1 1 0,1-1 0,1-1 0,1 0 0,2-1 0,-1-1 0,-2-1 0,-3 0 0,-2 1 0,1-1 0,1-1 0,2 1 0,-1-2 0,-1 2 0,-2-2 0,1 1 0,2-1 0,0-1 0,3 3 0,-6-3 0,1 4 0,-5-1 0,2 0 0,3 1 0,3-2 0,5 0 0,1 2 0,2 2 0,-3 4 0,-5-1 0,-3 0 0,-2-3 0,2-2 0,0-1 0,0 1 0,0 0 0,-1 2 0,3-1 0,-1 1 0,0-3 0,0 0 0,0 1 0,-1 0 0,2 1 0,-2 1 0,-1-2 0,3 0 0,0 0 0,4 0 0,2-1 0,2 0 0,1 0 0,0 3 0,0 1 0,3 2 0,2 0 0,-1-1 0,0-1 0,-4 1 0,0 1 0,3 1 0,2-1 0,-1-1 0,-2 1 0,-5 0 0,-3 1 0,-3-1 0,1-3 0,0 0 0,2-1 0,2 0 0,1-2 0,-1 1 0,1-1 0,-2 1 0,-1 2 0,0-1 0,1 1 0,-1 2 0,0 1 0,0 1 0,-4 1 0,0-1 0,-3-1 0,-1-1 0,0-1 0,-2 0 0,3-1 0,-2 2 0,-1-1 0,2 0 0,-2 1 0,1-3 0,0 1 0,0 0 0,-2-2 0,-1 2 0,-2 1 0,0 2 0,2 1 0,0 2 0,1-2 0,-1 0 0,-1 0 0,2 2 0,-1 2 0,2 0 0,0-1 0,-2 1 0,-1 2 0,-2 5 0,0 3 0,0 2 0,3 5 0,3 0 0,1 3 0,2-3 0,-3-4 0,-3-3 0,1-2 0,-1 1 0,2-3 0,1-1 0,1 2 0,-1-1 0,1 0 0,1-1 0,0-3 0,0 0 0,-2 0 0,-2-2 0,-1-1 0,1 0 0,0-1 0,-1 0 0,2-1 0,-1-1 0,1 0 0,1 1 0,-2 0 0,-1 2 0,-1-2 0,2 0 0,-2 1 0</inkml:trace>
  <inkml:trace contextRef="#ctx0" brushRef="#br0" timeOffset="1">103 645 24575,'6'-6'0,"6"-7"0,3-3 0,-2 1 0,0 2 0,0-1 0,-2 3 0,2 0 0,-3 0 0,2 4 0,0-1 0,1-2 0,-2 1 0,0-2 0,-3 3 0,-2 1 0,0 2 0,-1 0 0,1-2 0,2 0 0,0-1 0,1 0 0,2 0 0,-3 0 0,-1 0 0,0 0 0,-2 1 0,1 0 0,1-1 0,1 0 0,1 0 0,-2 1 0,-1 0 0,-2 1 0,-1-2 0,2 0 0,2-1 0,-1 0 0,1 1 0,-2 0 0,-1 1 0,4-2 0,-1-1 0,2 3 0,-2 1 0,-4 1 0,-1 2 0,0-1 0,1-2 0,2 0 0,1 0 0,0-1 0,-1 3 0,-1 1 0,0 0 0,1-1 0,0-1 0,2 0 0,-2-1 0,1 2 0,-2 0 0,3-1 0,-4 2 0,5-5 0,-5 2 0,3-3 0,1 2 0,0 2 0,-1-1 0,1 2 0,-1-1 0,0-1 0,2 0 0,1-2 0,3 2 0,-3 1 0,1 4 0,-5 1 0,2-2 0,3 0 0,-5 0 0,8-5 0,-9 6 0,5-3 0,-5 4 0,2 0 0,2 0 0,-2-2 0,7-4 0,-7 3 0,6-3 0,-7 6 0,2 0 0,2 0 0,1 0 0,2 0 0,-3 0 0,0 0 0,-4 0 0,0 0 0,1 0 0,-1 0 0,1 0 0,-1 2 0,-2 0 0,0 0 0,-1 0 0,0 0 0,1 0 0,0 0 0,0 0 0,-1 0 0,-2 1 0,0 3 0,0 0 0,0 1 0,0 0 0,0-1 0,0 0 0,0 1 0,0-2 0,0 0 0,0 0 0,-2 1 0,0-1 0,-3 1 0,1 1 0,1-1 0,1-2 0,2-1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5"/>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0"/>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0,-2-15 0</inkml:trace>
  <inkml:trace contextRef="#ctx0" brushRef="#br0" timeOffset="1">2997 2777 24575,'0'2'0,"2"6"0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2"/>
    </inkml:context>
    <inkml:brush xml:id="br0">
      <inkml:brushProperty name="width" value="0.025" units="cm"/>
      <inkml:brushProperty name="height" value="0.025" units="cm"/>
      <inkml:brushProperty name="transparency" value="204"/>
    </inkml:brush>
  </inkml:definitions>
  <inkml:trace contextRef="#ctx0" brushRef="#br0">1299 445 24575,'2'9'0,"2"3"0,3 5 0,2 1 0,0-2 0,1-1 0,-2-1 0,-1 0 0,-1-1 0,0 0 0,-2 1 0,1 0 0,0 0 0,0 0 0,4-2 0,1 0 0,2 0 0,0 3 0,-2 1 0,0 1 0,-1 0 0,0-3 0,-1 0 0,-1-1 0,1-1 0,-2 0 0,0-1 0,0-2 0,1 0 0,0 0 0,0-1 0,0 2 0,1-1 0,0-1 0,4 1 0,0 1 0,0-1 0,0 0 0,-2 0 0,-1-1 0,1-1 0,1 2 0,2 0 0,-1 0 0,0 0 0,0 0 0,-1-2 0,1 1 0,1 2 0,0 2 0,0 0 0,0 1 0,-2-2 0,1-1 0,0 1 0,2-2 0,-1 0 0,2-1 0,0 1 0,-1 1 0,2 0 0,-2 0 0,1 0 0,0-1 0,0 0 0,2-2 0,2-1 0,2 1 0,0 1 0,0 2 0,0 0 0,0 0 0,0 0 0,0 0 0,0 2 0,3 0 0,2 1 0,-1-2 0,0-1 0,-4-1 0,0 0 0,0-1 0,0-2 0,0 0 0,0 1 0,-2 1 0,-1-1 0,-2-1 0,0-2 0,-1 0 0,1 1 0,2 0 0,1 2 0,2-2 0,-1 2 0,-1-1 0,-1 1 0,0-1 0,1 0 0,0 0 0,-1 0 0,0 0 0,1 0 0,5 1 0,1-1 0,4 3 0,0 1 0,-3-1 0,-2 3 0,-3 3 0,-1 0 0,-1 1 0,-1-1 0,-2-5 0,-1 2 0,-2-2 0,0 0 0,-1 1 0,1-1 0,-1-1 0,-3 1 0,1 0 0,-3 0 0,0-1 0,0 0 0,1 0 0,1 0 0,-1 0 0,-1 0 0,-1 0 0,-1 0 0,-1 1 0,1 0 0,-1 1 0,1 1 0,2-2 0,-1 1 0,-1-1 0,0 0 0,-2 0 0,1 1 0,-1-1 0,1 2 0,0 0 0,1 0 0,0 2 0,-1 0 0,-2 0 0,1 2 0,0-2 0,0 0 0,1 0 0,-1 0 0,-1 2 0,1 0 0,0 0 0,0 1 0,-1 0 0,-1 1 0,0 1 0,1 0 0,1 2 0,-1 7 0,0 16 0,-2 14 0,0 12 0,3 3 0,0-11 0,1-10 0,-1-14 0,-3-13 0,0-3 0,0-4 0,0-2 0,0-1 0,0-2 0,0-1 0,0-1 0,0 2 0,0 0 0,0 0 0,0 1 0,0-1 0,0 0 0,0-1 0,0-1 0,1 0 0,1-1 0,1-1 0,-1 1 0,-1-2 0,0 0 0,2 3 0,0 0 0,-1 0 0,-1 1 0,-1-1 0,0 0 0,2 0 0,1 2 0,0 0 0,2 2 0,-3 1 0,-1-11 0</inkml:trace>
  <inkml:trace contextRef="#ctx0" brushRef="#br0" timeOffset="1">194 1163 24575,'4'-4'0,"5"-2"0,2 0 0,2 0 0,0 1 0,-2-1 0,1 1 0,-1 0 0,0 0 0,0-1 0,-2-1 0,1 1 0,2-1 0,2 2 0,-1 1 0,0 0 0,-1 0 0,-1 2 0,-1-3 0,1-1 0,1-1 0,-1-1 0,-1 3 0,-1 0 0,1 1 0,1-2 0,-1 0 0,0 0 0,-2-2 0,-1 0 0,1-1 0,3-1 0,0 0 0,3 0 0,2-2 0,0 0 0,0 2 0,-2 1 0,-4 3 0,-2 1 0,0-1 0,0 1 0,-1-2 0,0-2 0,0 1 0,3-2 0,2 0 0,1-1 0,0 0 0,-3 1 0,1 1 0,-1 1 0,0 1 0,2 1 0,1 0 0,0-1 0,1-1 0,-3 0 0,2 1 0,0 2 0,-2 0 0,0 3 0,-3-2 0,0-1 0,0 0 0,0-1 0,1 1 0,-1 1 0,0-3 0,3 1 0,3-6 0,-5 8 0,4-5 0,-7 7 0,3-3 0,-2-1 0,2 0 0,-1 1 0,2-2 0,2 1 0,3-2 0,0 1 0,-2 0 0,0 1 0,-2-1 0,-1 1 0,1-1 0,-1 0 0,2-1 0,-5 3 0,1 0 0,-3 3 0,3-2 0,0 0 0,1 0 0,-1-2 0,-3 0 0,-1 1 0,1 1 0,-3 0 0,1 1 0,-1 2 0,-2-1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4"/>
    </inkml:context>
    <inkml:brush xml:id="br0">
      <inkml:brushProperty name="width" value="0.025" units="cm"/>
      <inkml:brushProperty name="height" value="0.025" units="cm"/>
      <inkml:brushProperty name="transparency" value="204"/>
    </inkml:brush>
  </inkml:definitions>
  <inkml:trace contextRef="#ctx0" brushRef="#br0">1 1 24575,'5'0'0,"4"0"0,5 0 0,2 0 0,-1 0 0,-1 0 0,-2 0 0,-1 0 0,-1 0 0,-2 0 0,-1 0 0,0 2 0,-1 0 0,-1 2 0,1-1 0,-1 0 0,-2 0 0,-2 0 0,-1 1 0,0-1 0,0 2 0,0 0 0,0 0 0,0 1 0,0 1 0,0-1 0,-2 2 0,-2-1 0,-1-1 0,0 0 0,3-2 0,0 1 0,-1 2 0,0-1 0,1 0 0,2-1 0,0-1 0,0 2 0,0 1 0,0 4 0,0 1 0,0 2 0,0 3 0,0-7 0,0 2 0,0-10 0,0-1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65"/>
    </inkml:context>
    <inkml:brush xml:id="br0">
      <inkml:brushProperty name="width" value="0.025" units="cm"/>
      <inkml:brushProperty name="height" value="0.025" units="cm"/>
      <inkml:brushProperty name="transparency" value="204"/>
    </inkml:brush>
  </inkml:definitions>
  <inkml:trace contextRef="#ctx0" brushRef="#br0">311 62 24575,'14'9'0,"14"10"0,-2-2 0,-2-1 0,-3-1 0,0-2 0,-2-1 0,-1 0 0,-2-1 0,-2 1 0,-1-1 0,-1 1 0,-1-2 0,-1-1 0,-1-1 0,0-1 0,-1 1 0,3 0 0,0 1 0,4 2 0,-1 0 0,-1 0 0,-1 2 0,-2-1 0,0-1 0,0-1 0,-1-2 0,0 1 0,-1-1 0,2 2 0,2 3 0,0-1 0,2 0 0,-1 1 0,1-2 0,0 2 0,-1-1 0,0-1 0,1 0 0,-2 0 0,0 1 0,-1-1 0,-1 0 0,1-1 0,1 0 0,0 3 0,1-3 0,0 0 0,0 0 0,2 0 0,-2 1 0,-1-1 0,0-1 0,0 0 0,0 0 0,-1-1 0,-1 0 0,0-1 0,0 2 0,1 0 0,-3 2 0,-1-3 0,-2 0 0,-2-1 0,-1-1 0,-2 0 0,0-1 0,0 1 0,0 0 0,0-1 0,0-3 0</inkml:trace>
  <inkml:trace contextRef="#ctx0" brushRef="#br0" timeOffset="1">1 84 24575,'1'-1'0,"9"-4"0,0 1 0,-1 0 0,-1 2 0,-1 1 0,0 1 0,1 0 0,-1 0 0,1 0 0,-1 0 0,0 0 0,1 0 0,0 0 0,1 0 0,-2 0 0,-3 0 0,-3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6"/>
    </inkml:context>
    <inkml:brush xml:id="br0">
      <inkml:brushProperty name="width" value="0.025" units="cm"/>
      <inkml:brushProperty name="height" value="0.025" units="cm"/>
      <inkml:brushProperty name="transparency" value="204"/>
    </inkml:brush>
  </inkml:definitions>
  <inkml:trace contextRef="#ctx0" brushRef="#br0">116 0 24575,'5'0'0,"2"0"0,2 0 0,1 0 0,0 0 0,-2 0 0,-4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3"/>
    </inkml:context>
    <inkml:brush xml:id="br0">
      <inkml:brushProperty name="width" value="0.025" units="cm"/>
      <inkml:brushProperty name="height" value="0.025" units="cm"/>
      <inkml:brushProperty name="transparency" value="204"/>
    </inkml:brush>
  </inkml:definitions>
  <inkml:trace contextRef="#ctx0" brushRef="#br0">4278 844 24575,'-5'4'0,"2"-3"0,-1 4 0,1-3 0,-1 0 0,-1 2 0,0-1 0,0-1 0,1 0 0,1 1 0,-1-1 0,1 4 0,0-3 0,-2 2 0,2-3 0,-2 1 0,1-1 0,0 0 0,0 0 0,2 3 0,-4-1 0,4-1 0,-6 3 0,4-5 0,-1 6 0,0-5 0,-1 0 0,2 0 0,0 0 0,0 1 0,-1-1 0,1-1 0,-2 0 0,0 1 0,0 1 0,1 0 0,0 1 0,0-2 0,-1 0 0,1-2 0,-1 1 0,0 1 0,1 1 0,-2-1 0,0 0 0,-1 0 0,-1 1 0,2 0 0,-3-1 0,2 2 0,-1 0 0,-1-2 0,2 1 0,-4 2 0,5-3 0,-4 3 0,4-3 0,-2 0 0,-1 0 0,0-2 0,-1 1 0,-1 2 0,0-1 0,2 0 0,-1-1 0,1 0 0,0 2 0,0-1 0,2 0 0,-1-2 0,1 1 0,-3 2 0,4-1 0,-2 1 0,4-3 0,0 0 0,0 1 0,0 2 0,0-1 0,0 1 0,-2-3 0,0 0 0,0 1 0,0 1 0,1 0 0,1 0 0,0-1 0,-1-1 0,1 2 0,-2 1 0,1 0 0,0-1 0,0-2 0,1 1 0,-1 1 0,1 0 0,0 0 0,0-1 0,0-1 0,0 0 0,1 0 0,0 0 0,-5 4 0,3-2 0,-4 1 0,6-3 0,-1 0 0,0 0 0,-1 1 0,0 1 0,-1 0 0,0 1 0,-3 1 0,4-2 0,-4 1 0,3 0 0,-2-1 0,0 1 0,0-1 0,2-1 0,0 1 0,0 0 0,1 1 0,0-1 0,-1-2 0,1 1 0,0 2 0,-4 0 0,5-1 0,-5-2 0,5 0 0,-2 0 0,0 0 0,0 0 0,0 0 0,1 2 0,-1 0 0,1 0 0,-2 0 0,-1-2 0,-2 0 0,-1 2 0,0 1 0,2-1 0,1 0 0,1-2 0,2 0 0,-1 0 0,1 0 0,0 1 0,-1 1 0,-1 0 0,0 0 0,-1-1 0,1-1 0,-1 0 0,2 0 0,0 0 0,0 0 0,1 1 0,-1 1 0,1 0 0,-1 0 0,1-1 0,1-1 0,0 0 0,1 0 0,-1 2 0,0 1 0,-1-1 0,-1 1 0,1-2 0,0 1 0,1 1 0,0-1 0,-1-1 0,0 0 0,-3 2 0,3-1 0,-2 1 0,5-3 0,-2 0 0,1 0 0,0 0 0,-1 0 0,0 2 0,-1 0 0,-1 1 0,1-1 0,0-2 0,1 0 0,0 5 0,1-4 0,-1 3 0,1-2 0,-2 0 0,2 0 0,-2 1 0,1-1 0,1 0 0,0 0 0,2-1 0,-2 1 0,2 0 0,-3 0 0,0-2 0,-1 0 0,1 1 0,0 1 0,0 0 0,1 0 0,-1 0 0,0 0 0,0 0 0,-1 1 0,1-1 0,0 0 0,0 0 0,0-1 0,-1 1 0,-1 1 0,-1 2 0,1-1 0,-1 0 0,2 0 0,-2-2 0,2 0 0,-1 1 0,1-1 0,0 0 0,0 0 0,1 0 0,-2 1 0,1 0 0,-1 0 0,0-1 0,1 0 0,0 0 0,0 1 0,0-1 0,0 1 0,0-1 0,-1 0 0,1 1 0,0-1 0,1 1 0,-2-1 0,4 0 0,-6 0 0,4-1 0,-4 2 0,4-1 0,-5 2 0,5-2 0,-1 0 0,2 1 0,-1-1 0,0 1 0,0-2 0,0 1 0,-3 1 0,3-1 0,-2 0 0,3-2 0,-1 1 0,1 2 0,0-1 0,0 0 0,0-1 0,-5 2 0,5-1 0,-4 2 0,0-1 0,3-2 0,-3 4 0,3-2 0,-1 0 0,1-1 0,-1 1 0,0-1 0,0 0 0,-1-1 0,3 0 0,-1 2 0,1-1 0,0 0 0,-1 0 0,0 0 0,-1 2 0,0 0 0,-1-2 0,0 0 0,2 1 0,-1-1 0,1 2 0,0 0 0,-1-2 0,1 1 0,-5 1 0,4-1 0,-3 2 0,4-2 0,-4 2 0,4-3 0,-3 1 0,3-1 0,-1 0 0,1 0 0,-1 1 0,0 0 0,0 1 0,-1 0 0,0 0 0,1-1 0,-2 0 0,0 1 0,-2-1 0,2 0 0,-1 0 0,2 0 0,2 0 0,-1 0 0,0 1 0,-1 0 0,-1 0 0,1 1 0,0 0 0,1-1 0,1-1 0,-2 1 0,-1 1 0,0-1 0,-1 1 0,2-2 0,1 0 0,1 0 0,0 0 0,0-1 0,1 0 0,-1 3 0,1-3 0,-2 5 0,1-5 0,-2 1 0,2 0 0,0 1 0,-5 1 0,5-1 0,-4 0 0,6-2 0,-4 0 0,1 3 0,-2-1 0,0 0 0,-1 1 0,0-1 0,0 0 0,0-1 0,0 1 0,-1 1 0,-1 0 0,-1 0 0,2-1 0,0-2 0,3 1 0,1 0 0,0-1 0,-1 0 0,0 0 0,-1 0 0,0 0 0,1 1 0,0-1 0,0 0 0,-3 0 0,3-1 0,-2 1 0,5 1 0,-3 0 0,1-1 0,-1-2 0,1 0 0,-1 2 0,-2 1 0,-1 0 0,-1-1 0,-2-2 0,2 0 0,0 2 0,-1 1 0,-1-1 0,-1 1 0,-2-1 0,2 0 0,0 1 0,1-1 0,2 0 0,0 1 0,1-1 0,0 0 0,-1-2 0,0 0 0,-1 0 0,0 0 0,3 0 0,0 0 0,0 0 0,1 0 0,-2 0 0,0 0 0,1 0 0,1 0 0,1 0 0,1 0 0,0 0 0,-1 0 0,0 0 0,-2 0 0,-3 0 0,-1 0 0,-1 0 0,-1 0 0,2 0 0,0 0 0,5 0 0,-2 0 0,5 0 0,-2 0 0,1 0 0,0 0 0,0 0 0,-1 0 0,-1 0 0,-1 0 0,-3 0 0,1 0 0,-1 0 0,0 0 0,3 0 0,0 0 0,1 0 0,-1 0 0,-1 0 0,-2 0 0,-1 0 0,0 0 0,2 0 0,2 0 0,2 0 0,0 0 0,-1 0 0,0 0 0,-1 0 0,-2 0 0,-1 0 0,-1 0 0,-2 0 0,1 0 0,0 0 0,1-3 0,1 1 0,0-1 0,2-1 0,-4 1 0,0-2 0,-2 1 0,2 1 0,2-1 0,-1 1 0,2-1 0,-2-2 0,1 2 0,0-1 0,1 0 0,1-2 0,1 1 0,0-1 0,-2 0 0,-2 0 0,0 2 0,2 0 0,1 1 0,2 0 0,1 2 0,1-3 0,0 3 0,0 0 0,0 0 0,-1 1 0,2-2 0,0 0 0,0 0 0,-1-1 0,0 2 0,-3 0 0,-2 0 0,-1-1 0,0-1 0,-1-1 0,-1 0 0,-1-2 0,-3 0 0,6 2 0,-4-2 0,11 6 0,-6-3 0,4 3 0,-4-2 0,-2-2 0,-3 0 0,-2 0 0,-1 0 0,-1 0 0,3 0 0,4 3 0,1-1 0,4 2 0,1-1 0,-2 0 0,0-2 0,-5 0 0,-2 0 0,-2-1 0,1 2 0,2-2 0,0 1 0,1-1 0,-4-2 0,-2 1 0,-2 0 0,-1-1 0,-1 2 0,4 1 0,10 3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6"/>
    </inkml:context>
    <inkml:brush xml:id="br0">
      <inkml:brushProperty name="width" value="0.025" units="cm"/>
      <inkml:brushProperty name="height" value="0.025" units="cm"/>
      <inkml:brushProperty name="transparency" value="204"/>
    </inkml:brush>
  </inkml:definitions>
  <inkml:trace contextRef="#ctx0" brushRef="#br0">1869 473 23772,'-5'12'182,"-8"12"-182,2-4 154,3-2-154,1-2 467,3-1-467,0-2 0,-1 2 0,-3 1 0,-1 0 0,-1 0 0,-1 0 0,-1-2 0,2 1 0,2 0 0,-1 0 0,2 0 0,-2 0 0,2 0 0,1-2 0,-1 1 0,0-3 0,1 1 0,-3 1 0,0 1 0,3 1 0,-2-2 0,4-2 0,-1 0 0,0 0 0,1 0 0,-1 1 0,1 2 0,0 0 0,1 2 0,0-1 0,1 0 0,0 0 0,2 0 0,0-1 0,0 1 0,0 2 0,0 1 0,0 2 0,0 0 0,0 4 0,0 5 0,0 1 0,0 2 0,0 0 0,0 0 0,0 3 0,0 1 0,0 0 0,0-4 0,0 0 0,0-3 0,0-3 0,0-3 0,0-2 0,2-1 0,1 1 0,2 0 0,1-1 0,0-2 0,-1-1 0,-1-1 0,1 0 0,-1 0 0,1-1 0,-2-1 0,-1 1 0,1 0 0,0-3 0,-1 1 0,0-1 0,-1 0 0,-1-1 0,0-1 0,0-1 0,0 0 0,0 0 0,0 0 0,0-1 0,0 1 0,0 0 0,0 0 0,0 0 0,0 0 0,0 1 0,0 1 0,0 1 0,0 2 0,0 0 0,0 1 0,0 2 0,0 1 0,0 2 0,0 0 0,0 1 0,-2-2 0,-3-1 0,-3 0 0,-3-2 0,-1 0 0,0 2 0,-2 0 0,-1 3 0,-1-1 0,0 0 0,0-2 0,-1 0 0,-3-1 0,-2 2 0,-1-1 0,-1 0 0,-4-2 0,0 0 0,0 0 0,0-1 0,5 0 0,-1-1 0,1 0 0,0-3 0,-1-5 0,0-1 0,1-2 0,-1 1 0,0 1 0,1 0 0,-1 2 0,1 0 0,-5 2 0,-3 1 0,-6 3 0,-9 5 0,-12 5 0,-8 4 0,-7 1 0,-2 0 0,2-3 0,2 0 0,4-4 0,4-4 0,7 2 0,5-3 0,9-1 0,9-4 0,6-4 0,4-3 0,-1 1 0,2-1 0,1-1 0,5-1 0,4 0 0,3 1 0,1 2 0,1 1 0,3-2 0,2 1 0,2-2 0,0 1 0,0 2 0,0 1 0,0 1 0,0 1 0,0 1 0,0 2 0,0 0 0,4 1 0,6-1 0,4-3 0,5-1 0,-1-2 0,0-2 0,1-2 0,1 1 0,-1-1 0,1 1 0,0-1 0,1-2 0,0 0 0,-1 0 0,-4 0 0,0 0 0,0 2 0,0 1 0,0 0 0,0 2 0,0-1 0,0 3 0,3 0 0,1 0 0,-1 0 0,1 1 0,-3 2 0,-1-1 0,-3 1 0,-2 0 0,-2-1 0,-1-1 0,0-2 0,2 1 0,2-1 0,-2 2 0,1 1 0,0-2 0,0 2 0,-1-1 0,0-1 0,-1 0 0,1-1 0,1-2 0,-2 1 0,0-1 0,0 2 0,-1 1 0,2 0 0,-1 0 0,-2-2 0,3 0 0,-1 0 0,2 2 0,2 0 0,2 0 0,3 0 0,1 1 0,1 0 0,0 0 0,0-2 0,2 0 0,0 1 0,-2-1 0,0 1 0,0 0 0,3 0 0,1 0 0,0-2 0,3 0 0,1 2 0,0-2 0,4-1 0,-4-2 0,0-2 0,-2 0 0,-6 0 0,-2 0 0,-1 0 0,0 0 0,0 0 0,1 0 0,0 0 0,1 0 0,1 0 0,0 0 0,2 0 0,-2-2 0,0-3 0,-3-1 0,2-2 0,1 1 0,1 0 0,2 0 0,0 0 0,0 0 0,1 1 0,-1-2 0,1 2 0,0 1 0,1-1 0,6-2 0,2 1 0,3-2 0,-2 1 0,-4-2 0,-3 2 0,-3 1 0,-1 1 0,0-1 0,1-1 0,3-2 0,1-1 0,4 3 0,0-1 0,-4 1 0,4-3 0,1-4 0,4 0 0,2 0 0,-3 2 0,0-1 0,1-1 0,5-3 0,4 0 0,4-1 0,-25 11 0</inkml:trace>
  <inkml:trace contextRef="#ctx0" brushRef="#br0" timeOffset="1">1887 472 24575,'-6'7'0,"1"0"0,-1-2 0,0-1 0,1 0 0,-2 0 0,1 1 0,0 1 0,2-1 0,0 0 0,0-2 0,2-1 0,0-2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7"/>
    </inkml:context>
    <inkml:brush xml:id="br0">
      <inkml:brushProperty name="width" value="0.025" units="cm"/>
      <inkml:brushProperty name="height" value="0.025" units="cm"/>
      <inkml:brushProperty name="transparency" value="204"/>
    </inkml:brush>
  </inkml:definitions>
  <inkml:trace contextRef="#ctx0" brushRef="#br0">988 1054 24575,'3'10'0,"-1"5"0,0-2 0,-1 1 0,-1-1 0,0 1 0,0-1 0,0 3 0,0 0 0,0 3 0,0 0 0,0 3 0,0 4 0,0 2 0,0 1 0,0 1 0,0 0 0,0 2 0,0 1 0,0-1 0,0-1 0,0-2 0,0-3 0,0-2 0,0-2 0,0-3 0,-1 0 0,-2 0 0,-1 0 0,-1-1 0,-1-1 0,2-1 0,0-1 0,0-1 0,0 0 0,0 0 0,1 0 0,1-1 0,0-6 0</inkml:trace>
  <inkml:trace contextRef="#ctx0" brushRef="#br0" timeOffset="1">943 2001 24575,'0'11'0,"0"2"0,0 0 0,0 1 0,0 2 0,0 0 0,0 2 0,0 1 0,0 0 0,1-1 0,3-2 0,4 0 0,1-1 0,2 0 0,0 2 0,1-1 0,2 3 0,0 0 0,1 0 0,-1-3 0,1 0 0,3 0 0,1 2 0,3-1 0,-1-1 0,3-1 0,2-1 0,-1 1 0,0-2 0,-4 2 0,0-2 0,0-1 0,0-2 0,0-4 0,0-2 0,0-1 0,0 1 0,0 1 0,0-1 0,0 3 0,0-1 0,4 3 0,3 0 0,5 3 0,9 4 0,9 5 0,8 4 0,7 1 0,1 0 0,-2-3 0,-1 0 0,-5-4 0,-2-3 0,-7 2 0,-4-4 0,-9 0 0,-8-4 0,-4-4 0,-4-2 0,0 1 0,-1-2 0,-2 0 0,-3-1 0,-5 0 0,-1 1 0,-2 1 0,-1 2 0,-2-3 0,-3 2 0,-1-2 0,0 1 0,0 1 0,0 1 0,0 2 0,0 0 0,0 1 0,0 2 0,0 1 0,-3-1 0,-6 0 0,-4-2 0,-4-2 0,1-1 0,0-3 0,-1-1 0,-1 1 0,1-1 0,-1 0 0,0 0 0,0-2 0,-1 0 0,1 0 0,3 0 0,1 0 0,0 2 0,0 1 0,0 0 0,-1 1 0,1 0 0,-1 3 0,-1-1 0,-2 0 0,1 0 0,-1 2 0,2 1 0,2 0 0,2 0 0,3 0 0,0-1 0,2 0 0,0-3 0,-2 1 0,-1 0 0,0 1 0,1 2 0,-1-2 0,0 0 0,1 1 0,0-2 0,1 1 0,-1-2 0,0-1 0,1 1 0,0-1 0,-1 1 0,2 1 0,-2 1 0,1-1 0,1-1 0,-1-1 0,0 1 0,-2 1 0,-2 1 0,-1-1 0,-3 1 0,-1 0 0,-1 0 0,0 1 0,0-2 0,-2-1 0,1 1 0,1 0 0,0 0 0,0 1 0,-3-1 0,0 0 0,0 0 0,-4-2 0,0 2 0,0-1 0,-3-1 0,3-2 0,-1-2 0,3 0 0,5 0 0,2 0 0,1 0 0,0 0 0,0 0 0,-2 0 0,1 0 0,-1 0 0,-1 0 0,0 0 0,-1 0 0,1-2 0,0-3 0,3-1 0,-2-1 0,-1 1 0,-1-1 0,-1 1 0,-1-1 0,0 1 0,0 0 0,0-1 0,0 2 0,0 0 0,4 1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59"/>
    </inkml:context>
    <inkml:brush xml:id="br0">
      <inkml:brushProperty name="width" value="0.025" units="cm"/>
      <inkml:brushProperty name="height" value="0.025" units="cm"/>
      <inkml:brushProperty name="transparency" value="204"/>
    </inkml:brush>
  </inkml:definitions>
  <inkml:trace contextRef="#ctx0" brushRef="#br0">918 2477 24575,'7'7'0,"8"7"0,4 0 0,2 3 0,0-1 0,-2 1 0,0 1 0,-2-1 0,-1-3 0,0-2 0,0-3 0,0 0 0,0-2 0,-1 0 0,-3-1 0,0-2 0,0 0 0,0-2 0,0 2 0,-2-1 0,-1-1 0,1-1 0,1-1 0,2 0 0,4 0 0,1 3 0,1 0 0,-3 2 0,-3 0 0,-1 0 0,1 0 0,0 0 0,-2-1 0,0 3 0,0 0 0,1 3 0,-1 1 0,0 0 0,1-2 0,0-2 0,2-1 0,-1 0 0,-1 2 0,-2 2 0,-2-1 0,-3 0 0,-3 0 0,-2 0 0,-1-1 0,-3-1 0,-5 0 0,-1 0 0,-1 0 0,2-2 0,1-3 0,1 0 0,0 1 0,-1 1 0,-3 3 0,-2-2 0,2 1 0,0-1 0,2-3 0,0 0 0,0-1 0,0 1 0,-1 1 0,-1 0 0,-1 0 0,-1-1 0,2 1 0,-2-1 0,1 1 0,-2-1 0,-2-2 0,0 0 0,-1 0 0,-1 0 0,-2 0 0,-1 0 0,0 0 0,0 0 0,0 0 0,0 0 0,0 0 0,0 0 0,0 0 0,0 0 0,0-2 0,0-2 0,1-3 0,-1-2 0,0-1 0,10 5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1"/>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2"/>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3"/>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4"/>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5"/>
    </inkml:context>
    <inkml:brush xml:id="br0">
      <inkml:brushProperty name="width" value="0.025" units="cm"/>
      <inkml:brushProperty name="height" value="0.025" units="cm"/>
      <inkml:brushProperty name="transparency" value="204"/>
    </inkml:brush>
  </inkml:definitions>
  <inkml:trace contextRef="#ctx0" brushRef="#br0">1128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0,-2-1 0,-5 1 0,-8-1 0,-3 1 0,-5-1 0,0 1 0,0-1 0,0-1 0,-2-1 0,-1 0 0,0 0 0,-1 0 0,-2 0 0,-2 0 0,-3 0 0,-1 0 0,1 0 0,1 0 0,2 0 0,-2 0 0,-1 0 0,-2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6"/>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7"/>
    </inkml:context>
    <inkml:brush xml:id="br0">
      <inkml:brushProperty name="width" value="0.025" units="cm"/>
      <inkml:brushProperty name="height" value="0.025" units="cm"/>
      <inkml:brushProperty name="transparency" value="204"/>
    </inkml:brush>
  </inkml:definitions>
  <inkml:trace contextRef="#ctx0" brushRef="#br0">1299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0,-3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8"/>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8"/>
    </inkml:context>
    <inkml:brush xml:id="br0">
      <inkml:brushProperty name="width" value="0.025" units="cm"/>
      <inkml:brushProperty name="height" value="0.025" units="cm"/>
      <inkml:brushProperty name="transparency" value="204"/>
    </inkml:brush>
  </inkml:definitions>
  <inkml:trace contextRef="#ctx0" brushRef="#br0">1586 198 24575,'-20'8'0,"0"0"0,0 3 0,-1 0 0,1 3 0,-2 0 0,1 0 0,1 0 0,-1-3 0,2 0 0,-1-2 0,3-1 0,5 0 0,2 1 0,1 2 0,-2 0 0,1 1 0,0-1 0,3 0 0,-1 4 0,-1-1 0,2 3 0,-1-1 0,-1-2 0,0 0 0,0-2 0,1 0 0,1 0 0,2 1 0,2-1 0,-3 0 0,3 0 0,-3 1 0,0 1 0,0 1 0,-1 1 0,-1 0 0,1 0 0,1 0 0,1-1 0,2 0 0,-2 0 0,0 1 0,-1 2 0,-2 3 0,3 0 0,0-1 0,0 1 0,1-1 0,1 1 0,-2 1 0,1 3 0,1 7 0,-1 5 0,1 4 0,0 1 0,-2-2 0,0-1 0,2-1 0,1-5 0,1-4 0,-2-4 0,0-5 0,0 1 0,1-1 0,2 4 0,0 1 0,0 0 0,-2-1 0,-1-3 0,-1-2 0,2-1 0,2-1 0,0-2 0,-2 1 0,-1 2 0,-2 1 0,-1-1 0,0-1 0,0-2 0,2 0 0,-2 0 0,1 0 0,-3 0 0,0 1 0,1 0 0,0-3 0,0 2 0,-1-2 0,-2 1 0,0 1 0,-2-1 0,1 2 0,3-1 0,0-1 0,1-2 0,0 0 0,1 0 0,-1-1 0,-1 0 0,0 0 0,-1 1 0,2 1 0,-1-1 0,0 0 0,-2 1 0,0 0 0,1 1 0,1 0 0,0 1 0,0 0 0,-1-1 0,0 0 0,1-1 0,-3 0 0,0-1 0,-3 2 0,-3 1 0,-4 1 0,-3 1 0,1 1 0,1 1 0,2 0 0,1-1 0,1-2 0,-1-3 0,2-3 0,-1-1 0,0-1 0,2-1 0,2 0 0,1-3 0,-1 0 0,1-1 0,0 1 0,1-1 0,2-1 0,-1 0 0,-1-2 0,-3 0 0,-4 0 0,-1 2 0,-1 2 0,3 1 0,3 1 0,1-1 0,0 1 0,0-1 0,1 0 0,1 2 0,0 1 0,-1 3 0,0 1 0,1-1 0,-1-1 0,-1-2 0,-1-2 0,0 1 0,2 2 0,1 1 0,3 0 0,4 0 0,2 0 0,3 0 0,2-1 0,3-2 0,4 1 0,2-1 0,1 1 0,-1-3 0,-3-3 0,0 1 0,0-1 0,2 3 0,2 2 0,2-1 0,-1 1 0,-1-2 0,-2-3 0,-1 1 0,2-2 0,-1 1 0,1 1 0,2 1 0,0-1 0,2-1 0,-3 1 0,2 0 0,0-1 0,1 0 0,3-1 0,-1-1 0,3 0 0,1 0 0,1 0 0,1 0 0,1 0 0,-1 0 0,0 0 0,1 0 0,-1 0 0,1 0 0,-1 0 0,0 0 0,1-2 0,-1-3 0,0-3 0,1-2 0,-1 0 0,1-1 0,-3-2 0,-1 0 0,0-2 0,5-1 0,6 1 0,2-2 0,3-2 0,-4 1 0,-2-1 0,1 0 0,-2 0 0,0-1 0,-1 3 0,-3 4 0,-2 3 0,0 0 0,0 0 0,0 0 0,1 0 0,4 0 0,2 2 0,3 0 0,0 0 0,0-1 0,-3 1 0,-2 0 0,-3 3 0,-1 0 0,4 0 0,8-1 0,-15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9"/>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0"/>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1"/>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2"/>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4"/>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5"/>
    </inkml:context>
    <inkml:brush xml:id="br0">
      <inkml:brushProperty name="width" value="0.025" units="cm"/>
      <inkml:brushProperty name="height" value="0.025" units="cm"/>
      <inkml:brushProperty name="transparency" value="204"/>
    </inkml:brush>
  </inkml:definitions>
  <inkml:trace contextRef="#ctx0" brushRef="#br0">5404 433 24575,'-9'3'0,"-4"1"0,-1 1 0,2-1 0,1 0 0,1 0 0,2-1 0,1 1 0,-1 0 0,0-1 0,0 0 0,-2 1 0,3 0 0,0-1 0,-2 2 0,4-4 0,-4 2 0,4 1 0,0-3 0,-1 4 0,1-4 0,-1 1 0,1 2 0,-1 3 0,1-3 0,-1 4 0,4-4 0,-2 2 0,-1 0 0,-1 0 0,-1 2 0,0 0 0,0-2 0,-1 0 0,0 0 0,-1-1 0,-1 1 0,2 0 0,1 0 0,-2 0 0,3-1 0,-3-1 0,5 0 0,-3 1 0,-2 0 0,0 2 0,-1-1 0,1 0 0,0-1 0,1 1 0,0-1 0,1 0 0,1 1 0,-3-2 0,1 1 0,-2 0 0,-1 1 0,1 1 0,0-1 0,2 2 0,0-2 0,0 1 0,-1 0 0,1-1 0,1-1 0,-2 0 0,0 1 0,-2 0 0,0 2 0,-1 0 0,1 1 0,-1-1 0,2 1 0,0 0 0,1-2 0,0 0 0,0 1 0,0 0 0,-2 1 0,0-1 0,2 1 0,0 1 0,1-1 0,-1 2 0,-1 1 0,2-1 0,-1 0 0,0 0 0,0-1 0,0 2 0,0 1 0,2 0 0,-1 1 0,-1-3 0,2-1 0,1-2 0,0 0 0,2 0 0,-2 0 0,-1 2 0,-2 1 0,1 0 0,1 1 0,2-2 0,2-1 0,-2-2 0,1 0 0,0 0 0,-2 0 0,0 1 0,-3 1 0,1-1 0,0-1 0,0-1 0,1 0 0,0 0 0,0 2 0,1 1 0,-1-1 0,0 1 0,2-1 0,-2-1 0,-2 2 0,-1 1 0,0 0 0,2 1 0,1-2 0,0 1 0,-1-1 0,-3 0 0,0 0 0,0 0 0,1-1 0,1 1 0,-2 0 0,5-2 0,-2 2 0,3-3 0,-3 4 0,-6 2 0,-1 1 0,1 0 0,2-3 0,2-1 0,-1 0 0,-2 1 0,-1 1 0,-1 1 0,2-1 0,0-1 0,1 0 0,0 0 0,-1 2 0,0 0 0,0 0 0,0-2 0,-1 4 0,5-7 0,-4 5 0,4-4 0,-3 5 0,-3 1 0,1 1 0,0-1 0,4-3 0,2 0 0,-2 0 0,0 0 0,-1-1 0,1-2 0,2 2 0,0 0 0,0 1 0,-2 2 0,4-6 0,-5 5 0,5-5 0,-1 2 0,-1 1 0,2-3 0,-2 0 0,2 0 0,-6 3 0,-2 1 0,-1 0 0,-5 2 0,3 0 0,-2 3 0,-2 2 0,6-5 0,0-3 0,3-3 0,4 1 0,-3-1 0,4 2 0,-1-2 0,0 0 0,4 0 0,0-2 0,2 0 0,0-1 0,-1 1 0,1 0 0,0 1 0,2 0 0,0 0 0,0-1 0,0 2 0,0 1 0,0 1 0,0 1 0,0 0 0,0 2 0,0 0 0,0 0 0,0 0 0,0-1 0,0-1 0,0-1 0,0 1 0,0 1 0,0 0 0,0 0 0,0 0 0,0-2 0,0 1 0,0 0 0,0-1 0,0 1 0,0-1 0,0-1 0,0-1 0,0 0 0,0-1 0,-1 0 0,-2 0 0,1 1 0,-1 0 0,2 0 0,0 1 0,-2 0 0,1 0 0,-1 1 0,0 0 0,1-1 0,-2 1 0,-1 1 0,1 0 0,-2 2 0,3-4 0,-2 2 0,2-3 0,1 3 0,-2-1 0,1 0 0,0 0 0,0-1 0,1 0 0,-1-1 0,-1-1 0,1 1 0,0 1 0,-2-1 0,3 0 0,-1 0 0,-1-1 0,1 2 0,0 0 0,0-2 0,1 1 0,0-2 0,-2 0 0,1 0 0,1 1 0,-2-1 0,2 1 0,-1 1 0,1-2 0,-1 0 0,1 0 0,-1 0 0,-2 1 0,2 0 0,0-1 0,-1 0 0,1 1 0,-2 2 0,-1 0 0,2-1 0,-1-1 0,2 2 0,-1-3 0,2 3 0,-1-3 0,-1 0 0,1 1 0,-2 0 0,0 0 0,1 0 0,-1 0 0,2 0 0,0-1 0,0 0 0,-2 0 0,1 0 0,-2 2 0,1-4 0,0 4 0,1-2 0,-2 1 0,0 0 0,-1 1 0,-1 1 0,0 1 0,-2 0 0,1-1 0,2-1 0,0-2 0,1 0 0,0 0 0,-1 0 0,1 2 0,0 0 0,0 2 0,1-2 0,-3-1 0,1 0 0,-2 0 0,1 1 0,2 0 0,1 1 0,0 1 0,-2-1 0,-2 1 0,-2-2 0,2 0 0,1 0 0,3 2 0,0-1 0,-2-1 0,0-2 0,0-1 0,1-1 0,1 3 0,1-5 0,-1 7 0,3-6 0,-2 4 0,2-3 0,-3 1 0,-2-1 0,2 2 0,-2 0 0,1 1 0,0-1 0,0-1 0,2 0 0,1-1 0,-1 1 0,1-1 0,1 0 0,0 1 0,0-1 0,0 0 0,0 0 0,-1-1 0,3 1 0,0 1 0,-2-2 0,0-1 0,-1-1 0,-1 0 0,0 0 0,1 0 0,-3 0 0,0 0 0,1 0 0,-1 0 0,3 0 0,-1 0 0,1 2 0,-1-1 0,-1 1 0,2 2 0,-1-2 0,0 0 0,1 0 0,-1-2 0,1 2 0,0 0 0,-1 0 0,-1-1 0,1 1 0,0 0 0,-1 0 0,1 1 0,-2-2 0,2 1 0,-1 0 0,-1-1 0,-1 0 0,0 1 0,0 0 0,2 2 0,-1-1 0,-1 2 0,1-1 0,-1 0 0,0 0 0,0-2 0,0 0 0,-1 0 0,2 0 0,0 2 0,-1-1 0,-1 0 0,0 1 0,-2-2 0,0 2 0,1-2 0,0 2 0,0 0 0,-1 0 0,-1 0 0,1 0 0,-2 0 0,1-2 0,0 1 0,-1 0 0,1 1 0,-1 1 0,-1 0 0,-1 0 0,-1 0 0,0 0 0,0-1 0,-2 0 0,0 1 0,-1 0 0,0-1 0,0 1 0,-1 1 0,-2-1 0,0 2 0,0-1 0,0 0 0,2 0 0,1 0 0,0-1 0,0-1 0,1 0 0,1-1 0,1-1 0,2-1 0,-2-1 0,-1 0 0,2 2 0,-2 1 0,3 1 0,-2 1 0,3-3 0,0 1 0,0-1 0,2 0 0,-1 0 0,0-1 0,3 1 0,0 0 0,1 0 0,0-1 0,0-1 0,0 0 0,0 0 0,0 0 0,1 0 0,-1 0 0,1 0 0,-1 0 0,0 2 0,0 1 0,-1-1 0,1 2 0,-2-1 0,1 1 0,-2 1 0,0-1 0,0 2 0,-3-1 0,1 1 0,-4-2 0,1 1 0,-1 0 0,0-1 0,2 0 0,1-1 0,2 1 0,1 0 0,1 0 0,1 0 0,0 0 0,0-2 0,0 0 0,0-1 0,2 1 0,-2 1 0,1-1 0,0 0 0,0-2 0,0 2 0,0 0 0,0-1 0,0 3 0,0-1 0,0-1 0,-2 1 0,-1-1 0,-2 1 0,-1 1 0,1 2 0,-1-2 0,1 2 0,2 0 0,0 0 0,0 1 0,1-1 0,-1-2 0,2 0 0,1 0 0,1 0 0,2 1 0,0 1 0,-1 0 0,0 1 0,0-2 0,0 1 0,2-1 0,1 0 0,1 1 0,-1 1 0,-1-1 0,-1-1 0,1 0 0,-2-1 0,1 0 0,1 1 0,1-1 0,2 1 0,0 0 0,0-1 0,0 1 0,0 0 0,0 0 0,0 2 0,0 0 0,0 0 0,0-1 0,0 1 0,0 1 0,0 0 0,0 0 0,0 1 0,0-1 0,-2-1 0,-1 3 0,-1 0 0,-1 2 0,2-1 0,-1-1 0,0 1 0,1 1 0,-1 1 0,0 0 0,1 1 0,-2 2 0,0-2 0,0 2 0,-1-2 0,1 1 0,2-1 0,1-2 0,0-1 0,-1-2 0,0-1 0,1 1 0,2-1 0,0 2 0,-2 1 0,-1 0 0,0 1 0,1-2 0,2 1 0,0-1 0,0-1 0,0 2 0,0 0 0,0 0 0,0 1 0,0-2 0,0-1 0,0-1 0,0-1 0,0 0 0,0 1 0,0 2 0,0-1 0,0 2 0,0-1 0,0 1 0,0-1 0,0 1 0,0 0 0,0-1 0,0 0 0,0-1 0,0 0 0,0-1 0,0-1 0,0-1 0,0 1 0,0 0 0,0 0 0,0 1 0,0 0 0,0-1 0,0 0 0,0 0 0,0 1 0,0-1 0,0 0 0,0 1 0,0 1 0,0 0 0,0 1 0,0 0 0,0 1 0,0 0 0,0 0 0,0 0 0,0 1 0,0 1 0,0 1 0,2 3 0,1 1 0,-1 1 0,1-2 0,-3-1 0,0 0 0,0 1 0,0 1 0,0 1 0,2 0 0,1 0 0,-1 0 0,1 0 0,-3 0 0,0 0 0,0 0 0,0 0 0,0 0 0,0-1 0,0 1 0,0-2 0,2-1 0,1-2 0,0-1 0,-2 0 0,-1-1 0,0-1 0,0 0 0,0 0 0,0 1 0,0 0 0,0-2 0,0 1 0,0 0 0,0-1 0,0-1 0,0-1 0,0 0 0,0 0 0,0-1 0,0 0 0,0-1 0,0 0 0,0-1 0,0 0 0,0 1 0,0 0 0,0 0 0,0 1 0,0-1 0,0 0 0,0 1 0,0 1 0,0 0 0,0 0 0,0 0 0,-2 0 0,-1 0 0,1 1 0,1-1 0,1 1 0,0 1 0,-1 2 0,-2 0 0,-1 3 0,-1 0 0,1 1 0,-1 0 0,1 0 0,2 1 0,-1 2 0,0 0 0,0 0 0,-2 0 0,1-3 0,1-1 0,-2-2 0,2-1 0,-2 0 0,0 0 0,0-1 0,0 2 0,0 0 0,-1 0 0,1 0 0,-3 2 0,1 2 0,-1 1 0,0-2 0,1 1 0,-1 0 0,-1 1 0,1 1 0,0 0 0,6-12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6"/>
    </inkml:context>
    <inkml:brush xml:id="br0">
      <inkml:brushProperty name="width" value="0.025" units="cm"/>
      <inkml:brushProperty name="height" value="0.025" units="cm"/>
      <inkml:brushProperty name="transparency" value="204"/>
    </inkml:brush>
  </inkml:definitions>
  <inkml:trace contextRef="#ctx0" brushRef="#br0">2976 808 24575,'-4'2'0,"-9"4"0,-1 2 0,0 0 0,1 1 0,-1 0 0,0 0 0,-2 1 0,0 1 0,-1-1 0,-1 2 0,-1-1 0,0 0 0,3 0 0,1 1 0,2-2 0,0-1 0,2 0 0,2-2 0,0 3 0,0-2 0,2 0 0,-1 0 0,1-1 0,0 2 0,1-2 0,0-1 0,1 1 0,0 0 0,0-1 0,0 0 0,0 0 0,1 1 0,0-1 0,-1 0 0,1 0 0,0-2 0,0 1 0,-1 1 0,0 0 0,0 2 0,-1 0 0,0 0 0,-2 0 0,0 0 0,1 0 0,-1 0 0,2-1 0,-1 0 0,0-1 0,1 1 0,0-2 0,1 1 0,-1 0 0,0 0 0,-1 2 0,0-2 0,0 0 0,0 1 0,-1 0 0,-1 1 0,-2 2 0,0 2 0,-2 0 0,0 1 0,-2 2 0,-2-1 0,2 0 0,-1 1 0,2 0 0,0 0 0,2 0 0,0-2 0,2-1 0,-3 0 0,1-1 0,1-1 0,-1 0 0,2 0 0,0 1 0,-1 0 0,0 1 0,0-1 0,-1 2 0,0 0 0,1 1 0,0-1 0,1-1 0,-1-1 0,-2 1 0,1 0 0,1 0 0,1 1 0,1-2 0,-1 0 0,0 1 0,-1-2 0,0 2 0,-1-2 0,0 0 0,-1 1 0,0 1 0,0-1 0,0 2 0,3 0 0,-3-1 0,1-1 0,1-1 0,-2-1 0,3 1 0,-3 2 0,-1-2 0,1 0 0,-1 0 0,3 1 0,0 0 0,-1-1 0,1-2 0,0 0 0,2-1 0,1 2 0,0 1 0,-1-1 0,-2 0 0,0-2 0,1 2 0,0 0 0,3 1 0,0-1 0,-1 0 0,1 1 0,-1 0 0,1 1 0,2-1 0,0 0 0,1 0 0,0 0 0,0-1 0,-1-1 0,0 0 0,1 0 0,0-1 0,1 0 0,0 1 0,1 0 0,0 1 0,-1-1 0,-1 0 0,-1-1 0,3 0 0,0 0 0,2 2 0,-1 1 0,-1 1 0,-1-1 0,1 1 0,-2 1 0,2-1 0,-2-1 0,-1 0 0,1-1 0,-1 1 0,1 0 0,-1 1 0,1-1 0,-1 2 0,-2-1 0,1-1 0,0-2 0,1 1 0,1 0 0,0 1 0,2 0 0,-2 0 0,1 0 0,0 1 0,0-1 0,0 2 0,0-2 0,0 0 0,-2 2 0,2-1 0,1 0 0,-2-2 0,1-1 0,0 1 0,-1 0 0,2 0 0,-2 0 0,0 0 0,1 2 0,0 0 0,-1-1 0,0-2 0,-1 2 0,1 0 0,2 3 0,0 1 0,0-2 0,-3 1 0,0-3 0,2-1 0,-5 2 0,0 2 0,-5 4 0,0 1 0,6-5 0,1-3 0,3-2 0,-3 0 0,-6 2 0,4-3 0,-3 2 0,7-4 0,-3 1 0,1 2 0,-1 0 0,1-1 0,1 3 0,1-5 0,-1 1 0,3-2 0,0-1 0,1 0 0,1 1 0,-1-1 0,-1 1 0,-2-2 0,0-1 0,2 0 0,0-1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7"/>
    </inkml:context>
    <inkml:brush xml:id="br0">
      <inkml:brushProperty name="width" value="0.025" units="cm"/>
      <inkml:brushProperty name="height" value="0.025" units="cm"/>
      <inkml:brushProperty name="transparency" value="204"/>
    </inkml:brush>
  </inkml:definitions>
  <inkml:trace contextRef="#ctx0" brushRef="#br0">2454 1286 24575,'-1'0'0,"-12"9"0,-2 1 0,1 0 0,-2 1 0,-1 1 0,1 0 0,1-1 0,2 0 0,0-1 0,2 1 0,0-2 0,-2 0 0,1-2 0,-2 0 0,0 1 0,-1 0 0,2 0 0,1-1 0,0 1 0,0-1 0,0 0 0,0 2 0,-2-1 0,1 2 0,0 1 0,-1 1 0,1 1 0,0 1 0,0-2 0,1-1 0,1 1 0,0 0 0,-1-1 0,1 0 0,0-2 0,0 1 0,0 1 0,1 0 0,-1 0 0,0-1 0,0 2 0,0-1 0,1-1 0,2-2 0,-2 0 0,1 0 0,0-1 0,1 0 0,-2 1 0,0-1 0,0 1 0,-1 1 0,0 0 0,0 2 0,0-2 0,0-1 0,1-1 0,1 0 0,0 1 0,1-1 0,1 2 0,0-1 0,1 1 0,-1 0 0,0 0 0,0 1 0,-1 1 0,-1-2 0,1-1 0,-2 1 0,2 0 0,0 0 0,2 0 0,0-1 0,0 1 0,-1-2 0,0 1 0,0 0 0,-1 0 0,1 0 0,0 0 0,0 1 0,0 0 0,-2 1 0,4-3 0,-1 1 0,4-3 0,-2 0 0,1 1 0,0 0 0,-2 1 0,0-1 0,-2 2 0,0-1 0,1 0 0,1 1 0,-1 1 0,1 1 0,-1 0 0,1 0 0,0-2 0,0 1 0,1-2 0,0 0 0,1 1 0,-1 1 0,2 0 0,-1 1 0,2-2 0,1 0 0,0 0 0,0-1 0,0 0 0,0-1 0,0 0 0,0 1 0,0 0 0,0 1 0,0 0 0,0 2 0,0 0 0,0 2 0,0 1 0,0 1 0,0 0 0,0 2 0,0-2 0,0 2 0,0-1 0,0-1 0,2 0 0,1 0 0,-1-2 0,1 0 0,-1-1 0,1 0 0,1-1 0,1 0 0,-3 1 0,3-1 0,0 1 0,3-1 0,0 1 0,0 1 0,0-1 0,0-1 0,3-1 0,1-2 0,-1 0 0,2 0 0,0-1 0,-2 2 0,0-1 0,0 2 0,0-1 0,0-2 0,-1 0 0,2-2 0,3 0 0,0 0 0,2 1 0,1 2 0,-1 2 0,-1 0 0,-2-1 0,-3-1 0,1-2 0,2 2 0,1 1 0,0 2 0,0 0 0,-1-1 0,1-2 0,1 1 0,-1 1 0,1-1 0,-2 0 0,-2-2 0,-1-1 0,-1 2 0,-1 0 0,1 0 0,0-1 0,1 2 0,1 0 0,0 1 0,-4 1 0,-1-2 0,-3 1 0,1-1 0,2 1 0,1 1 0,4 2 0,1 0 0,1 1 0,0 1 0,-2 1 0,0-1 0,1-3 0,0-1 0,4-1 0,1 1 0,3 2 0,0 2 0,5 1 0,5 3 0,1-3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08"/>
    </inkml:context>
    <inkml:brush xml:id="br0">
      <inkml:brushProperty name="width" value="0.025" units="cm"/>
      <inkml:brushProperty name="height" value="0.025" units="cm"/>
      <inkml:brushProperty name="transparency" value="204"/>
    </inkml:brush>
  </inkml:definitions>
  <inkml:trace contextRef="#ctx0" brushRef="#br0">2096 1532 24575,'-25'22'0,"4"-1"0,5-6 0,5-3 0,1-3 0,0 0 0,-2 2 0,1-2 0,1 0 0,1-1 0,1-3 0,0 2 0,0-1 0,0 1 0,2 2 0,-1-2 0,1 2 0,-3-1 0,-1 0 0,-2 2 0,-2 0 0,-2 2 0,-2 2 0,-1 1 0,0 0 0,3 0 0,2-2 0,2 1 0,5-6 0,1 2 0,3-4 0,1 1 0,-2 2 0,0-1 0,0-1 0,-3-1 0,0 0 0,0 4 0,-1 2 0,0 1 0,1 1 0,0-3 0,3-1 0,0 1 0,1 0 0,1 0 0,0 0 0,-1-1 0,0-1 0,-2 0 0,3-1 0,-1 1 0,2 0 0,1 2 0,0 0 0,0-1 0,0-2 0,0-1 0,0 0 0,0-1 0,0 1 0,0-2 0,0 1 0,0-1 0,0 0 0,0 0 0,0-1 0,0 1 0,2 0 0,4 1 0,5 0 0,2 2 0,1 0 0,-1 3 0,-5 1 0,0-1 0,0 0 0,0-2 0,2 1 0,0-2 0,-3 0 0,1 0 0,1-2 0,2 0 0,4 1 0,0-1 0,1 4 0,-3 0 0,1 1 0,-2-2 0,-2-1 0,2-2 0,1-1 0,1 0 0,1 0 0,0 0 0,-1 2 0,-4-3 0,0 3 0,-5-4 0,0 0 0,0 0 0,0 1 0,0 0 0,3 1 0,-3-3 0,5 2 0,-5 0 0,2 2 0,-1 0 0,-3-1 0</inkml:trace>
  <inkml:trace contextRef="#ctx0" brushRef="#br0" timeOffset="1">2060 2477 24575,'2'4'0,"4"2"0,1 0 0,-1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0"/>
    </inkml:context>
    <inkml:brush xml:id="br0">
      <inkml:brushProperty name="width" value="0.025" units="cm"/>
      <inkml:brushProperty name="height" value="0.025" units="cm"/>
      <inkml:brushProperty name="transparency" value="204"/>
    </inkml:brush>
  </inkml:definitions>
  <inkml:trace contextRef="#ctx0" brushRef="#br0">1695 1741 24575,'-5'7'0,"-3"4"0,1-1 0,2-1 0,3-1 0,2-1 0,-3 0 0,1 1 0,-1 2 0,1 0 0,2 0 0,0-1 0,0-3 0,0 3 0,0-4 0,0 3 0,0-2 0,0 1 0,0 0 0,0-1 0,1 0 0,1-2 0,5 1 0,2-1 0,1-2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49"/>
    </inkml:context>
    <inkml:brush xml:id="br0">
      <inkml:brushProperty name="width" value="0.025" units="cm"/>
      <inkml:brushProperty name="height" value="0.025" units="cm"/>
      <inkml:brushProperty name="transparency" value="204"/>
    </inkml:brush>
  </inkml:definitions>
  <inkml:trace contextRef="#ctx0" brushRef="#br0">336 449 24575,'-4'7'0,"-6"9"0,-3 1 0,2 1 0,0-3 0,3 0 0,4 2 0,0 1 0,0 1 0,-2-1 0,-2 0 0,-2 0 0,1 5 0,-2 2 0,-1 3 0,0 4 0,0-2 0,1-2 0,2-4 0,2-4 0,-1-4 0,2-1 0,1 0 0,2 1 0,2 3 0,1 2 0,-1 0 0,-1-2 0,-2 1 0,1-10 0,2 2 0,-1-7 0,0 1 0,0 3 0,-1 0 0,2 3 0,1 0 0,0 2 0,0 2 0,0 2 0,0-1 0,0-4 0,0-1 0,0 1 0,-1-2 0,-1 0 0,-1 2 0,1-2 0,-1 2 0,-1 1 0,1-2 0,1-2 0,-1 0 0,0-1 0,0 0 0,-2 1 0,1 2 0,1 0 0,-2 1 0,2 2 0,-2-2 0,0 0 0,2-1 0,-2-2 0,2 0 0,0 1 0,0-3 0,2-1 0,-2-1 0,0 1 0,1 0 0,1 2 0,0-3 0,-1 1 0,-2-1 0,0-1 0,0 1 0,2 1 0,1 2 0,1 0 0,0-2 0,0-1 0,0-1 0,0-1 0,-3 0 0,0 1 0,0 2 0,0 0 0,3 1 0,0-1 0,0-1 0,0-1 0,0 0 0,0-2 0,3 1 0,4-2 0,3 0 0,2-1 0,-1-1 0,0 0 0,2 0 0,2 0 0,0 0 0,-2 0 0,-1 0 0,0 0 0,3 0 0,4-3 0,3-3 0,-1-4 0,-4-2 0,-2-1 0,0 4 0,1 4 0,2 3 0,-2 0 0,-2 0 0,-2-1 0,-9 3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1"/>
    </inkml:context>
    <inkml:brush xml:id="br0">
      <inkml:brushProperty name="width" value="0.025" units="cm"/>
      <inkml:brushProperty name="height" value="0.025" units="cm"/>
      <inkml:brushProperty name="transparency" value="204"/>
    </inkml:brush>
  </inkml:definitions>
  <inkml:trace contextRef="#ctx0" brushRef="#br0">1185 1171 24575,'-2'0'0,"-53"24"0,7-6 0,12-6 0,8-3 0,6-2 0,6-2 0,2-1 0,3 2 0,0-1 0,1 0 0,1 1 0,-1-2 0,3 0 0,-3 1 0,5-1 0,-4 1 0,5 0 0,-2 2 0,1-1 0,0 1 0,-1-3 0,0 1 0,-1-1 0,0 1 0,-1 0 0,-1-1 0,0 1 0,-2 0 0,-2-1 0,0 0 0,-5 2 0,-1 2 0,-2 3 0,-3 2 0,-1 1 0,-7 2 0,-5 1 0,-2 2 0,-6-1 0,-2 0 0,-4 2 0,-1 2 0,18-5 0</inkml:trace>
  <inkml:trace contextRef="#ctx0" brushRef="#br0" timeOffset="1">329 1994 24575,'4'5'0,"3"1"0,1 2 0,-3 1 0,1-1 0,-2-1 0,-2 0 0,3 0 0,-3 1 0,1-1 0,1-1 0,-1 2 0,0-1 0,1 1 0,-1-1 0,0 0 0,1 0 0,0 1 0,1 2 0,-3-4 0,3 1 0,-2-3 0,1 2 0,0 0 0,-1 0 0,0 0 0,-3-2 0,3 0 0,-1 1 0,1 0 0,-1 0 0,-1 1 0,2-1 0,0 0 0,-1 2 0,-1 0 0,-1 0 0,2-1 0,1 1 0,0 1 0,-1-1 0,0 0 0,0-1 0,0 1 0,1-1 0,0 1 0,0 0 0,1 0 0,-1 0 0,1-1 0,0 0 0,1 2 0,1-1 0,1 1 0,-1-1 0,1 0 0,0-2 0,1 2 0,0-2 0,1 0 0,-2 2 0,0 0 0,-1 1 0,-2 0 0,3-2 0,0-1 0,2 0 0,2 0 0,-3 1 0,2 1 0,0 0 0,-1 0 0,2-2 0,-1-1 0,-2 1 0,-1 2 0,-1-2 0,0 0 0,1-1 0,0 0 0,1 0 0,0-1 0,1 1 0,-3-1 0,2-1 0,-4 0 0,3 0 0,1 1 0,1 1 0,0 0 0,-1 0 0,1-1 0,-2 0 0,2-1 0,-1 1 0,-1 1 0,2 1 0,0 0 0,-1 0 0,0-2 0,-1 1 0,0 0 0,1 0 0,-1 0 0,1 1 0,-1 0 0,-1 0 0,2-1 0,2-1 0,-2 0 0,1-1 0,-1 0 0,1 0 0,0 1 0,1-1 0,1 0 0,-1 1 0,1 0 0,0 1 0,0 2 0,1-2 0,0 0 0,2-2 0,1 1 0,0 0 0,0 1 0,-2 2 0,3 1 0,0 1 0,0 1 0,2 0 0,-1-1 0,-1 0 0,0 0 0,-2-2 0,0 1 0,0-1 0,1-1 0,-2-1 0,0 0 0,-1-1 0,-2 2 0,1-1 0,0-1 0,-2 0 0,1-1 0,-1 0 0,-1 0 0,1-2 0,0 1 0,1 1 0,2 0 0,-1 1 0,0-2 0,-1 1 0,-2 1 0,0-1 0,0 0 0,0 0 0,0 1 0,3-1 0,1 2 0,1-2 0,0 2 0,2-1 0,1 0 0,1 1 0,-2-1 0,1 2 0,-1-1 0,1 1 0,0 0 0,-1-1 0,1 0 0,-1-2 0,0 2 0,-1 0 0,1 0 0,0 0 0,1-1 0,0 0 0,2 1 0,1 1 0,1-1 0,1 0 0,0-2 0,-2 3 0,-1-1 0,-2 1 0,0-1 0,-1 0 0,-1 0 0,-1-2 0,-3 2 0,0-1 0,-1 1 0,0 1 0,1-1 0,2 1 0,1-1 0,-1 1 0,1-1 0,-3 2 0,3-2 0,0 1 0,0-1 0,0 2 0,0 1 0,0-1 0,1 1 0,0-1 0,0 1 0,-1 0 0,-2 1 0,-1 0 0,1 0 0,1 1 0,4 0 0,0-1 0,-2 0 0,1 0 0,-2-2 0,1-1 0,0-3 0,-3 0 0,-2-2 0,1 0 0,-2 1 0,-1 1 0,-1-1 0,1 1 0,0-1 0,0-1 0,1 0 0,-1 0 0,2 0 0,1 0 0,2 0 0,0 0 0,0-2 0,0-3 0,0-2 0,1-1 0,1-1 0,-2 1 0,-1 0 0,-2-1 0,2 2 0,-1 0 0,2 0 0,0 0 0,-1 0 0,1 0 0,-1 0 0,0 0 0,-1-1 0,-1 0 0,0 0 0,0 0 0,-1 1 0,2 1 0,0-1 0,0 0 0,1 0 0,-1 1 0,0 3 0,0 1 0,0-1 0,2 1 0,2 0 0,2-1 0,2 1 0,2-1 0,10-2 0,14 1 0,20 0 0,-22 1 0,3 0 0,5 0 0,1 1 0,3 0 0,1-1 0,-4 0 0,-1 0 0,33 0 0,-14-1 0,-18 0 0,-12 1 0,-8 0 0,-6 0 0,-5 0 0,-3 0 0,-2 1 0,-2-2 0,-1 1 0,-2 1 0,-2 0 0,1-1 0,2 1 0,0-1 0,0 0 0,2 1 0,1-3 0,1-2 0,2 1 0,-1 0 0,1-1 0,-2 2 0,2-2 0,-1-2 0,0 2 0,-1 0 0,1-2 0,-1-1 0,1-3 0,2 0 0,0 1 0,0-1 0,-2-1 0,-3 1 0,0-1 0,0 1 0,3-4 0,4-8 0,8-7 0,6-7 0,1 2 0,-3 4 0,-9 9 0,-6 6 0,-6 5 0,-6 4 0,-2 1 0,0 2 0,-1 0 0,0 0 0,0 0 0,-2 0 0,0-1 0,0 2 0,0 0 0,0 2 0,0-1 0,0-2 0,0-1 0,0-1 0,0 1 0,0 0 0,0 1 0,0-1 0,0 0 0,0 0 0,0 0 0,-2 0 0,-1 1 0,0-1 0,-1 0 0,0-1 0,-2-1 0,1-1 0,-2 1 0,1-1 0,0 0 0,1 0 0,0-1 0,-2 1 0,0-1 0,0-2 0,0-1 0,1 1 0,0 0 0,-1 2 0,3 1 0,-2 0 0,1 0 0,1 0 0,-1 1 0,3 2 0,0 1 0,2-1 0,0 2 0,-2-3 0,0 2 0,0-1 0,-1-3 0,3-1 0,0-2 0,0-2 0,0-2 0,0-2 0,0-3 0,0-4 0,0-1 0,0 1 0,0 5 0,0 7 0,0 2 0,0 1 0,0-5 0,0-11 0,0-11 0,0-12 0,8-9 0,4-1 0,5 7 0,0 12 0,-8 25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3"/>
    </inkml:context>
    <inkml:brush xml:id="br0">
      <inkml:brushProperty name="width" value="0.025" units="cm"/>
      <inkml:brushProperty name="height" value="0.025" units="cm"/>
      <inkml:brushProperty name="transparency" value="204"/>
    </inkml:brush>
  </inkml:definitions>
  <inkml:trace contextRef="#ctx0" brushRef="#br0">1311 794 24575,'-36'22'0,"-6"3"0,1-3 0,0-2 0,2-2 0,4-3 0,6-3 0,4-3 0,-1-2 0,-3-2 0,-5-1 0,-12 2 0,-11 6 0,-6 4 0,-2 2 0,9-1 0,12-4 0,10-2 0,4-1 0,3-1 0,-2 2 0,0-1 0,4 0 0,2 0 0,6 0 0,3 1 0,3 0 0,0-2 0,2 0 0,2 0 0,-1 0 0,0 0 0,-1-1 0,-2 1 0,0-2 0,0 0 0,1 0 0,-2 2 0,-6 1 0,-8 5 0,-4 0 0,2 1 0,8 0 0,8-4 0,5-2 0,4-1 0,1-2 0,2-1 0,0 0 0,0 1 0,0 1 0,0 3 0,0 1 0,0-1 0,0 0 0,0-1 0,0-1 0,2-1 0,4 0 0,5 2 0,4 1 0,0 0 0,1 1 0,1-2 0,1 2 0,0 0 0,-1 0 0,1 0 0,0-1 0,0-1 0,-3-1 0,-3 0 0,-1-1 0,1 0 0,0 1 0,4 1 0,2 0 0,1 0 0,-1 0 0,-2-1 0,-1 1 0,-2-1 0,0 0 0,0-1 0,-1 1 0,1 0 0,1-1 0,2-1 0,-3-2 0,3 2 0,-1 1 0,1 3 0,-1 1 0,1 0 0,0 0 0,0-3 0,0 0 0,-2-2 0,-1-1 0,-1-1 0,0 1 0,0 1 0,1 1 0,4 1 0,1-1 0,1 0 0,-1 0 0,0-2 0,0 1 0,2-2 0,1 1 0,0 0 0,0 2 0,0-1 0,0 0 0,0-2 0,4 0 0,3 1 0,5 1 0,0 0 0,-4 0 0,-5-2 0,-3 0 0,-2 1 0,-1-1 0,-3 0 0,1-1 0,2 1 0,1 1 0,1-1 0,1 1 0,-1-1 0,-2 0 0,0-1 0,0 1 0,-1 2 0,1-2 0,-1 4 0,2-1 0,2 1 0,0 1 0,-2-1 0,-1-2 0,-1 1 0,-2 0 0,2 0 0,-2 0 0,1-1 0,-3-2 0,-1 0 0,0 1 0,0 1 0,2 0 0,-1-1 0,2-2 0,0-2 0,1 0 0,-1-2 0,1 0 0,-1 0 0,0 0 0,0 0 0,-2 0 0,2 0 0,1 0 0,3-2 0,0-4 0,-1-3 0,-2-2 0,-2 1 0,1 2 0,-2 1 0,-1 1 0,0 1 0,-3-2 0,0-2 0,1-1 0,0 1 0,0 1 0,-1 1 0,2 2 0,-1-2 0,2 1 0,0-1 0,0 1 0,0 1 0,0 0 0,1 1 0,0-1 0,2 0 0,1-1 0,3 0 0,2 0 0,1 1 0,3 0 0,0 2 0,0-3 0,-2 2 0,-2 2 0,0 0 0,-3 2 0,-2 0 0,-1 0 0,-2 0 0,1 0 0,0 0 0,2 0 0,1-2 0,1 0 0,0-1 0,0-1 0,-3 1 0,0 0 0,0-1 0,-3 2 0,1-3 0,-1 0 0,1 1 0,1 0 0,1-1 0,2-2 0,2 1 0,2-1 0,0 0 0,-1 0 0,1 0 0,0 0 0,0 1 0,0 2 0,0-2 0,-2 2 0,-1-1 0,0 0 0,-3 2 0,-1-1 0,1 2 0,-3-1 0,0-1 0,-1 1 0,-3-1 0,0 1 0,0 0 0,-2-1 0,2 1 0,0-2 0,-1 0 0,4 1 0,-7 0 0,2-1 0,-4 2 0,1 0 0,1-2 0,0-1 0,2-4 0,-3 5 0,4-5 0,-5 8 0,0-6 0,0 4 0,0-3 0,3 0 0,-1 0 0,-1-1 0,0 1 0,-1 0 0,3 0 0,0-2 0,1-1 0,0-1 0,-1-2 0,1 0 0,1-1 0,-2 0 0,2 2 0,-2 0 0,-2 0 0,2-2 0,-3-1 0,3 0 0,0-2 0,-2 3 0,1 0 0,-1-1 0,2 1 0,0 0 0,-2 1 0,-1-1 0,-2 0 0,0 0 0,0 2 0,0 2 0,0 3 0,0 0 0,0-2 0,0-1 0,0-3 0,0-2 0,0-2 0,2-1 0,1 1 0,0 3 0,-1 0 0,-1-1 0,1-5 0,1-1 0,-1 1 0,0 4 0,-2 7 0,1 0 0,2 2 0,-1-1 0,2-3 0,-1 0 0,0-2 0,2 0 0,0-1 0,2-1 0,-1 0 0,-1-1 0,-1 1 0,1-1 0,3-1 0,2 2 0,-3 0 0,0 1 0,-3 3 0,-1 3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4"/>
    </inkml:context>
    <inkml:brush xml:id="br0">
      <inkml:brushProperty name="width" value="0.025" units="cm"/>
      <inkml:brushProperty name="height" value="0.025" units="cm"/>
      <inkml:brushProperty name="transparency" value="204"/>
    </inkml:brush>
  </inkml:definitions>
  <inkml:trace contextRef="#ctx0" brushRef="#br0">1231 535 24575,'-6'5'0,"-7"8"0,-3 2 0,0-1 0,0-1 0,-2 1 0,0-2 0,0 1 0,1 2 0,1-3 0,-1 0 0,-2 0 0,1 0 0,-4 1 0,-3 2 0,-1 3 0,-5 0 0,2 1 0,2-1 0,4-3 0,3-2 0,2-2 0,-1-3 0,-2-2 0,-1-1 0,1-1 0,0 2 0,2-2 0,2 3 0,4-1 0,2 0 0,-1-1 0,1-3 0,-4-2 0,0 3 0,-1-1 0,1 2 0,-1 0 0,1 1 0,-1-1 0,-3-1 0,0 1 0,-2-2 0,0 1 0,1 1 0,1-2 0,2 1 0,2 1 0,0-1 0,0 1 0,-1-1 0,-2 1 0,1 0 0,-1 1 0,2 2 0,0-1 0,0 0 0,2-1 0,0 0 0,0 0 0,3 0 0,1 0 0,3 1 0,3 0 0,1 1 0,2 0 0,1 0 0,0 0 0,0 0 0,0 0 0,0 1 0,3 2 0,3-1 0,2 1 0,4-2 0,0-3 0,2-2 0,1 0 0,-1 0 0,-1 1 0,-1-1 0,0 1 0,1 1 0,1-2 0,0 1 0,-1-1 0,0-1 0,-1 0 0,0-2 0,0 1 0,1 1 0,-1 0 0,0 0 0,0-2 0,-1 0 0,1 0 0,-1 0 0,-1 2 0,1 0 0,0 0 0,-2 2 0,1-2 0,-1 3 0,-1-1 0,3 0 0,-2 0 0,3-1 0,-1 0 0,0 1 0,-1 0 0,1-1 0,-1 1 0,1-1 0,-1 1 0,-1 1 0,1 0 0,-1 1 0,-1-1 0,1 0 0,-1-1 0,1 0 0,1 3 0,0-1 0,1 2 0,0-1 0,1 0 0,0 0 0,0 1 0,0 1 0,2 1 0,-1-1 0,-3 0 0,1-1 0,-4-2 0,-1-1 0,0 0 0,-1 0 0,1 1 0,0 0 0,1 0 0,0 0 0,0 1 0,-1-1 0,0 0 0,-2 1 0,4-1 0,-4-2 0,3 1 0,-3-3 0,2 0 0,0-2 0,2 0 0,1 0 0,1 0 0,0 0 0,4 0 0,1 0 0,0 0 0,2 0 0,1 0 0,1 0 0,5 0 0,1 0 0,4 0 0,0 0 0,-3 0 0,-2 0 0,-3 0 0,0 0 0,0 0 0,0 0 0,-3 0 0,-2-3 0,-1-1 0,-2-3 0,3-2 0,-1 0 0,0-2 0,1 0 0,0 0 0,-1-2 0,1 1 0,-1 0 0,-1 1 0,-1 2 0,-1 1 0,2 1 0,1 0 0,1 0 0,-2 1 0,1 0 0,-1 0 0,1 1 0,3 0 0,1 1 0,0 1 0,-1 1 0,0-1 0,0 0 0,2 1 0,1-2 0,0-2 0,0 1 0,0 0 0,-1 1 0,-1 1 0,-3 0 0,-2-1 0,-1 1 0,-1 1 0,0 1 0,0 0 0,-1-1 0,1 0 0,1-2 0,-1 1 0,0 1 0,-2 0 0,0 0 0,-1 0 0,0-1 0,1-1 0,1 0 0,0 0 0,-1-2 0,-1 2 0,-1-1 0,0-1 0,0 0 0,0 0 0,-1-2 0,0 1 0,-1 0 0,1 1 0,0 0 0,2-3 0,1-1 0,-1-2 0,0 0 0,-1 2 0,0-1 0,0 0 0,-1-1 0,2-2 0,0-1 0,4-3 0,1-1 0,0 0 0,2 0 0,-3 1 0,-2-1 0,-1-1 0,-2 2 0,0 2 0,2-1 0,0 1 0,0-2 0,0-1 0,-1 0 0,1 2 0,0 2 0,0 1 0,-2 2 0,1-2 0,-1-2 0,1-1 0,2-1 0,-2 2 0,-8 14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5"/>
    </inkml:context>
    <inkml:brush xml:id="br0">
      <inkml:brushProperty name="width" value="0.025" units="cm"/>
      <inkml:brushProperty name="height" value="0.025" units="cm"/>
      <inkml:brushProperty name="transparency" value="204"/>
    </inkml:brush>
  </inkml:definitions>
  <inkml:trace contextRef="#ctx0" brushRef="#br0">541 199 24575,'-2'1'0,"-7"6"0,-1-1 0,1 0 0,-1 1 0,1 1 0,0 0 0,0 1 0,-1-2 0,-1 2 0,2 1 0,0 0 0,1 1 0,1-2 0,0-1 0,0-1 0,-1 1 0,-2 2 0,1 1 0,2 0 0,1-2 0,1 1 0,0-2 0,0 0 0,-1 0 0,-1 1 0,-1 1 0,-2-1 0,1 0 0,1-2 0,0 1 0,1 1 0,0-1 0,0 1 0,-2-2 0,1 1 0,-2 1 0,0 0 0,-1 1 0,-1 0 0,0-1 0,1-1 0,0-2 0,1 1 0,0 0 0,-2 2 0,0-1 0,-1-2 0,0 1 0,1-1 0,-1 0 0,1-1 0,1 0 0,-1-1 0,2 1 0,1 0 0,2-1 0,2 0 0,3-1 0,0 0 0,0 2 0,-1 0 0,0 1 0,1 1 0,2 0 0,0 0 0,0-1 0,0-1 0,0 0 0,3-1 0,4 0 0,3 2 0,1-2 0,-1-1 0,0 1 0,1-1 0,-1 0 0,1 1 0,-5-2 0,3 0 0,-4-2 0,2 0 0,2 0 0,1 0 0,1 0 0,-2 0 0,-1 0 0,-2 0 0,-1 0 0,-1 0 0,0 0 0,2 0 0,2-2 0,1-2 0,-1-1 0,0-1 0,0 2 0,1-1 0,3-1 0,1 0 0,-1-3 0,1 0 0,0 0 0,1 0 0,0 0 0,-1 1 0,1 1 0,-2 1 0,-2 0 0,-1 0 0,-2 1 0,2-1 0,0 1 0,0-1 0,1 0 0,0 0 0,2 0 0,1 0 0,1 0 0,2-1 0,2-2 0,2-1 0,1 0 0,0-1 0,0-1 0,0 0 0,0 1 0,0 0 0,4-2 0,0-2 0,0 2 0,0 0 0,-5 3 0,1-2 0,2 0 0,1-3 0,2 0 0,-1 1 0,-4-1 0,-2 2 0,-3 1 0,-3 1 0,0 0 0,-2-1 0,0 1 0,-1 0 0,-1 0 0,1 2 0,0-1 0,-4 3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6"/>
    </inkml:context>
    <inkml:brush xml:id="br0">
      <inkml:brushProperty name="width" value="0.025" units="cm"/>
      <inkml:brushProperty name="height" value="0.025" units="cm"/>
      <inkml:brushProperty name="transparency" value="204"/>
    </inkml:brush>
  </inkml:definitions>
  <inkml:trace contextRef="#ctx0" brushRef="#br0">1788 182 24575,'-10'13'0,"1"1"0,1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8"/>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1"/>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2"/>
    </inkml:context>
    <inkml:brush xml:id="br0">
      <inkml:brushProperty name="width" value="0.025" units="cm"/>
      <inkml:brushProperty name="height" value="0.025" units="cm"/>
      <inkml:brushProperty name="transparency" value="204"/>
    </inkml:brush>
  </inkml:definitions>
  <inkml:trace contextRef="#ctx0" brushRef="#br0">2043 709 24575,'-3'3'0,"-8"14"0,1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1 0,0-2 0,2 3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4"/>
    </inkml:context>
    <inkml:brush xml:id="br0">
      <inkml:brushProperty name="width" value="0.025" units="cm"/>
      <inkml:brushProperty name="height" value="0.025" units="cm"/>
      <inkml:brushProperty name="transparency" value="204"/>
    </inkml:brush>
  </inkml:definitions>
  <inkml:trace contextRef="#ctx0" brushRef="#br0">59 1 24575,'-6'0'0,"-2"0"0,-7 0 0,0 0 0,0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5"/>
    </inkml:context>
    <inkml:brush xml:id="br0">
      <inkml:brushProperty name="width" value="0.025" units="cm"/>
      <inkml:brushProperty name="height" value="0.025" units="cm"/>
      <inkml:brushProperty name="transparency" value="204"/>
    </inkml:brush>
  </inkml:definitions>
  <inkml:trace contextRef="#ctx0" brushRef="#br0">1148 1 24575,'-5'0'0,"-1"0"0,-1 2 0,-2 1 0,-2 2 0,-5 2 0,11-4 0</inkml:trace>
  <inkml:trace contextRef="#ctx0" brushRef="#br0" timeOffset="1">1054 37 24575,'-8'3'0,"-20"15"0,-1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1"/>
    </inkml:context>
    <inkml:brush xml:id="br0">
      <inkml:brushProperty name="width" value="0.025" units="cm"/>
      <inkml:brushProperty name="height" value="0.025" units="cm"/>
      <inkml:brushProperty name="transparency" value="204"/>
    </inkml:brush>
  </inkml:definitions>
  <inkml:trace contextRef="#ctx0" brushRef="#br0">85 29 24575,'62'11'0,"0"-1"0,-26-4 0,21 0 0,11 10 0,3 26 0,4 14 0,-16-8 0,-7-1 0,17 3 0,15 10 0,-37-18 0,-47-30 0,0-6 0,0 0 0,-1-1 0,-2 3 0,-2 1 0,-6-1 0,4-2 0,-4-1 0,4-3 0,-2 0 0,-2 0 0,-2 1 0,-1-1 0,0 0 0,0-1 0,3-1 0,1 0 0,2 2 0,-1 1 0,-1 1 0,-1 0 0,-1-2 0,2-1 0,-4 2 0,-11 0 0,-10 3 0,-10 3 0,-2 2 0,6 4 0,6-1 0,7 0 0,9-2 0,7-5 0,5 0 0,2-4 0,0 1 0,-1 0 0,-3 1 0,-7 2 0,-5 2 0,-3 4 0,-2 1 0,5 1 0,1-2 0,3-3 0,3-5 0,2-3 0,3-2 0,2 2 0,1 0 0,-1 0 0,1 0 0,-1-2 0,1 0 0,1 0 0,-1 0 0,0-3 0,-1-4 0,-3-3 0,1-4 0,1-2 0,4-1 0,3-3 0,1 0 0,0-1 0,0 2 0,0 1 0,0 2 0,0 3 0,0 2 0,0 2 0,0 2 0,0 1 0,0-1 0,0-1 0,0 0 0,0 0 0,0 1 0,0-1 0,0-1 0,0-1 0,0-1 0,0 1 0,0 0 0,0 2 0,0 1 0,0-1 0,0-3 0,0-4 0,0-1 0,0-2 0,0 0 0,0-2 0,0 0 0,0 2 0,0 3 0,0 4 0,0 4 0,0-1 0,0 1 0,-2 2 0,0 3 0,-1 0 0,-1-2 0,2-2 0,-1-2 0,1-4 0,2-8 0,0-8 0,0-4 0,0-2 0,0 16 0,0 1 0,0 14 0,0-1 0,2 1 0,5 1 0,-2 2 0,4 0 0,-3 0 0,0 0 0,0 1 0,0 3 0,0 2 0,-1 2 0,0 2 0,1-1 0,1 2 0,-1-5 0,2 1 0,-3-4 0,2 0 0,-2-1 0,1-2 0,-3 0 0,-1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19"/>
    </inkml:context>
    <inkml:brush xml:id="br0">
      <inkml:brushProperty name="width" value="0.025" units="cm"/>
      <inkml:brushProperty name="height" value="0.025" units="cm"/>
      <inkml:brushProperty name="transparency" value="204"/>
    </inkml:brush>
  </inkml:definitions>
  <inkml:trace contextRef="#ctx0" brushRef="#br0">2467 2698 24575,'-17'16'0,"-2"1"0,-2 0 0,0-1 0,-4-1 0,0 0 0,-1 0 0,2-2 0,3 1 0,0-1 0,0 0 0,0-3 0,0-5 0,0 0 0,-1-2 0,1 1 0,0 0 0,0 1 0,0 1 0,0 1 0,-4 1 0,-2 1 0,-7 3 0,-7 5 0,-10 4 0,-9 4 0,-6 0 0,-1 2 0,2-4 0,1-1 0,5-3 0,3-2 0,5 0 0,6-2 0,7-2 0,9-3 0,5-3 0,3-3 0,0 0 0,0 0 0,3-1 0,3-1 0,5-1 0,1 3 0,2 0 0,2 1 0,0-1 0,4 0 0,1 0 0,0 0 0,0 1 0,0 1 0,0 1 0,0 2 0,0 0 0,0 2 0,0 0 0,4 1 0,5-1 0,3-3 0,5 0 0,-1-3 0,0-1 0,1-2 0,1 0 0,-1 1 0,1-1 0,0 0 0,1-2 0,-1 0 0,0 0 0,-3 0 0,-1 0 0,1 2 0,-2 0 0,2 1 0,-1 2 0,1-1 0,-1 2 0,3 0 0,1 1 0,-1-1 0,1 2 0,-3 1 0,-1 0 0,-2 0 0,-2 0 0,-2-1 0,-1 0 0,1-3 0,1 1 0,0 0 0,1 1 0,0 1 0,-1-1 0,1 1 0,0-1 0,-2 0 0,1-1 0,-1 0 0,2-2 0,-2 0 0,0 0 0,0 2 0,-1 0 0,2 0 0,-1 0 0,-1-1 0,2 0 0,-1 0 0,2 1 0,1 1 0,2-1 0,3 0 0,1 2 0,1-1 0,0 0 0,0-1 0,2-1 0,-1 2 0,0-2 0,-2 2 0,2 0 0,1-2 0,1 2 0,1-2 0,2 0 0,1 1 0,1-1 0,2-2 0,-3-1 0,0-2 0,-2 0 0,-5 0 0,-1 0 0,-2 0 0,-1 0 0,2 0 0,0 0 0,0 0 0,1 0 0,1 0 0,0 0 0,1 0 0,-1-2 0,-8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620"/>
    </inkml:context>
    <inkml:brush xml:id="br0">
      <inkml:brushProperty name="width" value="0.025" units="cm"/>
      <inkml:brushProperty name="height" value="0.025" units="cm"/>
      <inkml:brushProperty name="transparency" value="204"/>
    </inkml:brush>
  </inkml:definitions>
  <inkml:trace contextRef="#ctx0" brushRef="#br0">1571 2665 24575,'-15'8'0,"-1"0"0,0 0 0,2-2 0,1 0 0,2-1 0,-1-2 0,0 0 0,0 1 0,2-2 0,0 0 0,0 0 0,0-2 0,-4 0 0,-2 0 0,-3 2 0,1 2 0,2 0 0,2 1 0,2 1 0,-1-1 0,1-1 0,0 1 0,1 1 0,0 2 0,0 2 0,0 1 0,0-1 0,-1-1 0,-1-2 0,0-1 0,0 1 0,1 1 0,1 1 0,3 0 0,3 0 0,3 1 0,2-1 0,2-1 0,2-1 0,4 0 0,2 0 0,1 0 0,-1-3 0,-3-2 0,0 1 0,1-1 0,0 3 0,3 1 0,1-1 0,0 2 0,-1-3 0,-2-1 0,-1-1 0,1-1 0,0 1 0,1 0 0,2 2 0,0-1 0,1-1 0,-2 1 0,1-1 0,1 0 0,1 1 0,2-3 0,-1 0 0,3 0 0,0 0 0,2 0 0,1 0 0,0 0 0,0 0 0,0 0 0,-10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8"/>
    </inkml:context>
    <inkml:brush xml:id="br0">
      <inkml:brushProperty name="width" value="0.025" units="cm"/>
      <inkml:brushProperty name="height" value="0.025" units="cm"/>
      <inkml:brushProperty name="transparency" value="204"/>
    </inkml:brush>
  </inkml:definitions>
  <inkml:trace contextRef="#ctx0" brushRef="#br0">60 731 24575,'2'1'0</inkml:trace>
  <inkml:trace contextRef="#ctx0" brushRef="#br0" timeOffset="1">56 862 24575,'-3'2'0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90"/>
    </inkml:context>
    <inkml:brush xml:id="br0">
      <inkml:brushProperty name="width" value="0.025" units="cm"/>
      <inkml:brushProperty name="height" value="0.025" units="cm"/>
      <inkml:brushProperty name="transparency" value="204"/>
    </inkml:brush>
  </inkml:definitions>
  <inkml:trace contextRef="#ctx0" brushRef="#br0">3303 3422 24575,'-1'5'0,"-3"9"0,1 1 0,0-1 0,-2 2 0,2 0 0,-2 1 0,3-10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45"/>
    </inkml:context>
    <inkml:brush xml:id="br0">
      <inkml:brushProperty name="width" value="0.025" units="cm"/>
      <inkml:brushProperty name="height" value="0.025" units="cm"/>
      <inkml:brushProperty name="transparency" value="204"/>
    </inkml:brush>
  </inkml:definitions>
  <inkml:trace contextRef="#ctx0" brushRef="#br0">139 9 24575,'-2'0'0,"-1"0"0,2 0 0,-1 0 0,-1 0 0,1 0 0,0 0 0,1 0 0,-1 0 0,1-1 0,0-1 0,-1 1 0,0 0 0,0 1 0,0 0 0,1 0 0,-1 0 0,1 0 0,0 0 0,-1 0 0,1 0 0,0 0 0,0 0 0,0 0 0,0 0 0,0 0 0,1 0 0,-1-1 0,-1 0 0,1 0 0,-1 1 0,0-1 0,0 1 0,0 0 0,0 0 0,0 0 0,-1 0 0,0 0 0,0 0 0,0 0 0,0 0 0,1 0 0,0 0 0,-1 0 0,1 0 0,0 0 0,0 0 0,0 0 0,-1 0 0,0 0 0,0 0 0,0 0 0,1 0 0,0 0 0,0 0 0,1 0 0,-1 0 0,0 0 0,-1 0 0,1 0 0,0 0 0,-1 0 0,1 0 0,0 0 0,1 0 0,-1 0 0,1 0 0,-1 0 0,1 0 0,0 0 0,-1 0 0,1 0 0,-1 0 0,2 0 0,-1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46"/>
    </inkml:context>
    <inkml:brush xml:id="br0">
      <inkml:brushProperty name="width" value="0.025" units="cm"/>
      <inkml:brushProperty name="height" value="0.025" units="cm"/>
      <inkml:brushProperty name="transparency" value="204"/>
    </inkml:brush>
  </inkml:definitions>
  <inkml:trace contextRef="#ctx0" brushRef="#br0">172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0,0 0 0,-1 0 0,2 0 0,-1 0 0,0 0 0,0 0 0,0 0 0,-1 0 0,2 0 0,-1 0 0,2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47"/>
    </inkml:context>
    <inkml:brush xml:id="br0">
      <inkml:brushProperty name="width" value="0.025" units="cm"/>
      <inkml:brushProperty name="height" value="0.025" units="cm"/>
      <inkml:brushProperty name="transparency" value="204"/>
    </inkml:brush>
  </inkml:definitions>
  <inkml:trace contextRef="#ctx0" brushRef="#br0">189 2 24575,'-3'0'0,"1"0"0,1 0 0,0 0 0,0 0 0,-1 0 0,1 0 0,0 0 0,0 0 0,-1 0 0,1 0 0,0 0 0,0 0 0,0 0 0,-1 0 0,1 0 0,0 0 0,0 0 0,-1 0 0,1 0 0,-1 0 0,1 0 0,-1 0 0,0 0 0,0 0 0,0 0 0,0 0 0,-1 0 0,1 0 0,-1 0 0,0 0 0,1 0 0,0 0 0,0 0 0,0 0 0,0 0 0,1 0 0,-1 0 0,0 0 0,0 0 0,-1 0 0,1 0 0,-1 0 0,0 0 0,1 0 0,-1 0 0,1 0 0,-1 0 0,1 0 0,-1 0 0,0-1 0,1 1 0,-1 0 0,1 0 0,1 0 0,-1 0 0,0 0 0,1 0 0,-1 0 0,0 0 0,0 0 0,0 0 0,0 0 0,1 0 0,-2 0 0,2 0 0,-2 0 0,2 0 0,-1 0 0,1 0 0,-1 0 0,1 0 0,0 0 0,-1 0 0,0 0 0,0 0 0,0 0 0,0 0 0,-1 0 0,0 0 0,0 0 0,-1 0 0,0 0 0,1 0 0,0 0 0,1 0 0,0 0 0,1 0 0,-1 0 0,1 0 0,0 0 0,-1 0 0,1 0 0,0 0 0,-1 0 0,1 0 0,0 0 0,0 0 0,1 0 0,-1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48"/>
    </inkml:context>
    <inkml:brush xml:id="br0">
      <inkml:brushProperty name="width" value="0.025" units="cm"/>
      <inkml:brushProperty name="height" value="0.025" units="cm"/>
      <inkml:brushProperty name="transparency" value="204"/>
    </inkml:brush>
  </inkml:definitions>
  <inkml:trace contextRef="#ctx0" brushRef="#br0">347 37 24575,'-2'0'0,"0"0"0,0 0 0,1 0 0,-1-1 0,1 1 0,0-1 0,0 0 0,-1 1 0,1 0 0,-1 0 0,1-1 0,0 1 0,-1-1 0,1 0 0,-1 1 0,1-1 0,-1 1 0,1-1 0,-1 1 0,0 0 0,1 0 0,0 0 0,-1 0 0,1 0 0,0 0 0,0 0 0,0-1 0,-1 0 0,1 1 0,-1-1 0,1 1 0,-1-1 0,1 1 0,-1 0 0,1-1 0,0 1 0,-1-1 0,1 0 0,0 1 0,-1-1 0,1 1 0,0-1 0,0 1 0,0-1 0,-1 1 0,0-1 0,0 0 0,0 0 0,0 0 0,0 1 0,0-1 0,0 0 0,1 1 0,-1 0 0,1-1 0,-1 1 0,1-1 0,-1 1 0,-1-1 0,1 1 0,-1-1 0,0 1 0,0-1 0,0 1 0,-1-1 0,0 1 0,1-1 0,-1 1 0,0-1 0,1 0 0,-1 1 0,2 0 0,0 0 0,0 0 0,0-1 0,-1 1 0,1-1 0,0 1 0,0 0 0,0 0 0,0-1 0,0 1 0,0 0 0,0 0 0,0 0 0,-1 0 0,0 0 0,0 0 0,-1 0 0,2 0 0,0 0 0,0 0 0,0 0 0,0 0 0,0 0 0,0 0 0,0 0 0,1 0 0,-1 0 0,0 0 0,0 0 0,0 0 0,0 0 0,0 0 0,-1 0 0,0 0 0,0 0 0,0 0 0,-1 0 0,1 0 0,-1 0 0,0 0 0,1 0 0,0 0 0,1 0 0,1 0 0,0 0 0,0 0 0,-1 0 0,1 0 0,0 0 0,0 0 0,0 0 0,-1 0 0,1 0 0,-1 0 0,1 0 0,-1 0 0,0 1 0,0 0 0,0 0 0,0 0 0,-1 0 0,1 0 0,-1 0 0,1-1 0,0 1 0,0 0 0,0 0 0,1 0 0,0 0 0,-1 0 0,1 0 0,0 0 0,-1 0 0,0 0 0,0 0 0,0 0 0,0 0 0,0 0 0,-1 0 0,1 0 0,0-1 0,0 1 0,0 0 0,0-1 0,0 1 0,1-1 0,-1 1 0,0 0 0,1-1 0,-1 1 0,0-1 0,1 1 0,-2-1 0,2 0 0,-1 1 0,0-1 0,0 1 0,0-1 0,1 0 0,0 1 0,0-1 0,0 1 0,-1-1 0,1 1 0,0 0 0,0 0 0,0-1 0,0 1 0,1-1 0,-1 1 0,0-1 0,1 1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49"/>
    </inkml:context>
    <inkml:brush xml:id="br0">
      <inkml:brushProperty name="width" value="0.025" units="cm"/>
      <inkml:brushProperty name="height" value="0.025" units="cm"/>
      <inkml:brushProperty name="transparency" value="204"/>
    </inkml:brush>
  </inkml:definitions>
  <inkml:trace contextRef="#ctx0" brushRef="#br0">267 19 24575,'-2'0'0,"0"0"0,0 0 0,1 0 0,0 0 0,0 0 0,1 0 0,-1 0 0,-1 0 0,1 0 0,0 0 0,-1 0 0,0 0 0,1 0 0,-1 0 0,0 0 0,0 0 0,0 0 0,1 0 0,0 0 0,-1 0 0,1 0 0,0-1 0,-1 1 0,1-1 0,0 1 0,0 0 0,0 0 0,0-1 0,-1 1 0,1-1 0,-1 0 0,1 1 0,-1-1 0,1 1 0,0-1 0,0 1 0,0-1 0,0 1 0,0 0 0,0 0 0,0-1 0,0 1 0,0 0 0,0 0 0,-1 0 0,1-1 0,0 1 0,-1-1 0,0 1 0,0 0 0,0-1 0,0 1 0,0-1 0,1 1 0,-1 0 0,0 0 0,1 0 0,0 0 0,-1 0 0,0 0 0,1 0 0,-1-1 0,0 1 0,0-1 0,0 1 0,0 0 0,0-1 0,-1 1 0,0-1 0,0 1 0,0 0 0,0-1 0,0 1 0,0 0 0,0-1 0,1 1 0,-1 0 0,0 0 0,1 0 0,0 0 0,-1 0 0,0 0 0,1 0 0,-1 0 0,0 0 0,0 0 0,-1 0 0,1 0 0,-1 0 0,1 0 0,-1 0 0,0 0 0,0 0 0,0 0 0,0 0 0,1 0 0,0 0 0,0 0 0,0 0 0,-1 0 0,1 0 0,-1 0 0,0 0 0,0 0 0,0 0 0,0 0 0,1 0 0,1 0 0,-1 0 0,1 0 0,0 0 0,0 0 0,0 0 0,1 1 0,-1 0 0,1-1 0,-1 2 0,0-1 0,1 0 0,-1 0 0,0 0 0,0 0 0,1 0 0,-1 0 0,0 0 0,1 0 0,0 0 0,1 0 0,-1 0 0,1-1 0,-1 1 0,1 0 0,-1 0 0,1-1 0,0 1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0"/>
    </inkml:context>
    <inkml:brush xml:id="br0">
      <inkml:brushProperty name="width" value="0.025" units="cm"/>
      <inkml:brushProperty name="height" value="0.025" units="cm"/>
      <inkml:brushProperty name="transparency" value="204"/>
    </inkml:brush>
  </inkml:definitions>
  <inkml:trace contextRef="#ctx0" brushRef="#br0">265 37 24575,'-2'0'0,"0"0"0,0 0 0,1 0 0,0 0 0,0 0 0,1 0 0,-1 0 0,0 0 0,1-1 0,-1 1 0,0 0 0,0 0 0,0 0 0,0 0 0,0 0 0,0 0 0,0-1 0,1 1 0,-1-1 0,0 0 0,0 1 0,0 0 0,0-1 0,0 1 0,0 0 0,0 0 0,0 0 0,0 0 0,-1-1 0,0 0 0,-1 0 0,2 0 0,-1 0 0,1 0 0,0 0 0,0 0 0,0 0 0,0 1 0,0-1 0,-1 0 0,1 1 0,-1-1 0,1 1 0,-1-1 0,1 1 0,0-1 0,0 1 0,-1-1 0,1 1 0,-1-1 0,0 1 0,0-1 0,0 1 0,0-2 0,-1 1 0,1 0 0,-1 1 0,1-1 0,0 1 0,0 0 0,0-1 0,-1 0 0,1 0 0,-1 0 0,1 1 0,-1-1 0,1 1 0,-1-1 0,0 1 0,1 0 0,-1-1 0,0 1 0,-1 0 0,1-1 0,-1 1 0,1-1 0,0 1 0,1-1 0,-1 1 0,1 0 0,0 0 0,-1 0 0,0 0 0,0 0 0,0 0 0,0 0 0,1 0 0,0 0 0,0 0 0,0 0 0,-1 0 0,1 0 0,-1 0 0,0 0 0,1 0 0,-1 0 0,-1 0 0,1 0 0,-1 0 0,0 1 0,1-1 0,0 1 0,1 0 0,0 0 0,1-1 0,-1 1 0,1-1 0,-1 1 0,0-1 0,1 1 0,0-1 0,-1 1 0,1-1 0,0 0 0,1 1 0,-1 0 0,0-1 0,0 1 0,-1 0 0,1-1 0,0 1 0,0 0 0,-1 0 0,1-1 0,0 1 0,-1 0 0,1 0 0,-2 0 0,2 0 0,-1 0 0,1 0 0,0 0 0,0 0 0,0-1 0,0 1 0,-1 1 0,1-1 0,0 0 0,0 0 0,-1 0 0,1 0 0,0-1 0,1 2 0,-1-2 0,0 1 0,0-1 0,0 1 0,0 0 0,-1 0 0,1 0 0,-1 0 0,1-1 0,0 1 0,1-1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2"/>
    </inkml:context>
    <inkml:brush xml:id="br0">
      <inkml:brushProperty name="width" value="0.025" units="cm"/>
      <inkml:brushProperty name="height" value="0.025" units="cm"/>
      <inkml:brushProperty name="transparency" value="204"/>
    </inkml:brush>
  </inkml:definitions>
  <inkml:trace contextRef="#ctx0" brushRef="#br0">52 37 24575,'8'0'0,"1"0"0,2 0 0,1 1 0,0 2 0,2 1 0,0 1 0,0-2 0,0 1 0,3-2 0,3 1 0,2-1 0,1-1 0,0 1 0,1 0 0,-3 1 0,-3-1 0,-2-2 0,-4 0 0,-2 0 0,-2 0 0,-1 0 0,-1 0 0,1 0 0,0 0 0,1 0 0,1 0 0,-1 0 0,0 0 0,0 0 0,-2 0 0,1 0 0,0 0 0,2 0 0,1 0 0,0 0 0,-1 0 0,1 0 0,0 0 0,1 0 0,1 2 0,2 1 0,1 0 0,2-1 0,0-1 0,1 2 0,1-1 0,-1 1 0,0-2 0,-2 2 0,-2-1 0,1 1 0,0 0 0,2 2 0,4 2 0,5 0 0,2 1 0,0-2 0,0 1 0,-5 2 0,0-2 0,-2 1 0,-1-1 0,-1 0 0,-1 1 0,-1-1 0,-3 0 0,-2 0 0,-2-1 0,-2 1 0,0-1 0,1-1 0,-3 0 0,1 0 0,0 0 0,1 1 0,-1 1 0,0 0 0,-1-1 0,-1-2 0,-1 1 0,2 0 0,-1 3 0,1 0 0,2-1 0,-1 2 0,3 0 0,1 1 0,-1 0 0,0-1 0,-2-2 0,-1-1 0,0 2 0,1 1 0,2-1 0,4 4 0,2 0 0,2 2 0,-1-1 0,-2-3 0,-2-1 0,-2-3 0,-2 0 0,0-2 0,2 1 0,1 0 0,1 1 0,0-2 0,1 0 0,4 1 0,2-1 0,3 3 0,1-1 0,-1 2 0,1-3 0,-1 0 0,0 2 0,1-2 0,-3 1 0,-4-1 0,-4 0 0,-5 0 0,0-2 0,0 1 0,1-2 0,4 3 0,5 1 0,3 1 0,1 1 0,-2-4 0,-3 1 0,-3-2 0,-5 2 0,-1 0 0,-3 1 0,-3 0 0,0 0 0,-2 1 0,0-2 0,0 0 0,0 0 0,0-1 0,0 2 0,0 0 0,0 0 0,0 1 0,0-1 0,0 1 0,-3-1 0,-4 0 0,-1 0 0,-2-1 0,1 1 0,0 1 0,-1-2 0,2 2 0,-1-3 0,2 0 0,-2 1 0,0 0 0,0 0 0,-1 0 0,1-1 0,-2-1 0,1 1 0,0-1 0,1 1 0,0 0 0,2 0 0,-2 0 0,3 0 0,-4 0 0,4 0 0,-2 3 0,-1 1 0,-1 0 0,-1 2 0,-1 0 0,0 2 0,-2 1 0,-2 1 0,-2 2 0,-2 2 0,-1 3 0,-2-1 0,-1 1 0,3 0 0,5-2 0,4-3 0,5-3 0,1-4 0,-2-2 0,0 1 0,-1 0 0,0 1 0,1 2 0,-1-1 0,0 0 0,1-1 0,-1-1 0,-3 1 0,-2 3 0,-4 4 0,-6 3 0,-2 2 0,-2 1 0,2-1 0,6-2 0,1-3 0,1-4 0,1-1 0,0-1 0,-4 3 0,-4 1 0,-5 3 0,-4 3 0,-5 0 0,-1 2 0,0-2 0,6-3 0,4-4 0,6-1 0,2-4 0,3-3 0,5 0 0,2-3 0,0 1 0,-1-1 0,-2-2 0,2 0 0,0 0 0,-1 0 0,-1 0 0,0 0 0,-3 0 0,8 0 0,-3 0 0,6-2 0,-1-3 0,0-1 0,2-2 0,2 2 0,1-1 0,-1-2 0,-1 1 0,0-1 0,3 1 0,1 1 0,1-1 0,-2 1 0,0 0 0,-1 1 0,-2 1 0,1 1 0,-1 0 0,1 1 0,0-1 0,-1-1 0,0 0 0,0 1 0,-4-1 0,4 3 0,-4-1 0,3 3 0,-3 0 0,-1 0 0,2 0 0,-1 0 0,0 0 0,0-1 0,0-1 0,-2-1 0,0-2 0,-1 2 0,0 1 0,2 1 0,1 0 0,0-1 0,0 0 0,-1 0 0,0-1 0,-1 0 0,1-2 0,1-1 0,-2 0 0,0 0 0,0-1 0,1 2 0,0-3 0,2 0 0,0 0 0,2 0 0,-1 0 0,2 0 0,2 0 0,1-2 0,0 0 0,-4-4 0,-5-1 0,-3-2 0,2-3 0,1 2 0,5-1 0,3 4 0,1-1 0,2-5 0,-3-4 0,0-4 0,0 1 0,0 0 0,3 4 0,-3 4 0,0 2 0,0 6 0,1 0 0,2 2 0,0-1 0,0 1 0,0-1 0,0 2 0,0 0 0,-1 0 0,-1-1 0,-3 0 0,-1-1 0,2 0 0,1 1 0,3 1 0,-3-1 0,0-2 0,0-1 0,0 0 0,3 2 0,0 0 0,0 0 0,0-3 0,0-1 0,0 0 0,0 3 0,-2 3 0,-1 1 0,1 0 0,-1-1 0,3-1 0,0 1 0,0-1 0,0 0 0,0-1 0,0 0 0,0 1 0,-1-2 0,-1-1 0,-1 0 0,0-2 0,2-2 0,1-3 0,0-5 0,0-4 0,0 1 0,0 2 0,0 4 0,0 4 0,0 0 0,0 1 0,0-2 0,0 4 0,0 2 0,0 3 0,0 0 0,0 0 0,0 3 0,0-2 0,0 5 0,0-2 0,0 1 0,0 1 0,0 0 0,0 0 0,0 0 0,0 1 0,0-1 0,0 0 0,0 0 0,0-1 0,0 2 0,0-1 0,0-1 0,0 0 0,0 0 0,0 0 0,0 1 0,0-2 0,0 1 0,0-1 0,0-1 0,0 1 0,2 0 0,0 0 0,0-1 0,0 0 0,0-2 0,0 1 0,1 1 0,-1 0 0,1 2 0,-1 2 0,2 1 0,1 2 0,0 0 0,1 0 0,-1 0 0,0 0 0,-1 0 0,-2 0 0,0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1"/>
    </inkml:context>
    <inkml:brush xml:id="br0">
      <inkml:brushProperty name="width" value="0.025" units="cm"/>
      <inkml:brushProperty name="height" value="0.025" units="cm"/>
      <inkml:brushProperty name="transparency" value="204"/>
    </inkml:brush>
  </inkml:definitions>
  <inkml:trace contextRef="#ctx0" brushRef="#br0">85 8 24575,'-2'0'0,"1"0"0,-1 0 0,1 0 0,-1 0 0,1 0 0,0 0 0,-1 0 0,1 0 0,1 0 0,-1 0 0,0 0 0,0 0 0,0 0 0,-1 0 0,1 0 0,0 0 0,0 0 0,0 0 0,0 0 0,0 0 0,0 0 0,0 0 0,-1 0 0,1 0 0,0 0 0,0 0 0,-1 0 0,1-1 0,0 1 0,0-1 0,-1 1 0,1 0 0,0 0 0,0 0 0,-1 0 0,1 0 0,0-1 0,0 1 0,0-1 0,-1 1 0,1 0 0,0 0 0,0 0 0,0 0 0,-1 0 0,1 0 0,0 0 0,0 0 0,0 0 0,0 0 0,0-1 0,-1 1 0,1 0 0,-1-1 0,1 1 0,-1 0 0,1 0 0,-1 0 0,1-1 0,0 1 0,0-1 0,0 1 0,0 0 0,0 0 0,-1 0 0,1 0 0,0 0 0,0 0 0,1 0 0,-1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2"/>
    </inkml:context>
    <inkml:brush xml:id="br0">
      <inkml:brushProperty name="width" value="0.025" units="cm"/>
      <inkml:brushProperty name="height" value="0.025" units="cm"/>
      <inkml:brushProperty name="transparency" value="204"/>
    </inkml:brush>
  </inkml:definitions>
  <inkml:trace contextRef="#ctx0" brushRef="#br0">318 41 24575,'-3'0'0,"1"0"0,1 0 0,-1 0 0,1-1 0,1 0 0,-1 0 0,0 0 0,0 1 0,1 0 0,-1-1 0,0 1 0,1 0 0,-1-1 0,0 1 0,0-1 0,1 1 0,-1-1 0,1 1 0,0-1 0,-1 0 0,0 0 0,0 1 0,-1-2 0,1 1 0,0 0 0,-1-1 0,0 1 0,0 0 0,1 0 0,-1 0 0,1 0 0,0 0 0,-1 0 0,1 0 0,0 1 0,0-1 0,0 1 0,0 0 0,0 0 0,0 0 0,0 0 0,-1 0 0,1-1 0,0 1 0,0 0 0,0 0 0,-1 0 0,1-1 0,0 1 0,-1-1 0,0 0 0,0 1 0,-1-1 0,1 0 0,0 0 0,0 0 0,-1 1 0,1-1 0,-1 1 0,1-1 0,0 1 0,-1-1 0,0 1 0,0 0 0,0-1 0,1 1 0,-2-1 0,1 0 0,-1 0 0,0 1 0,0 0 0,-1 0 0,1 0 0,-1 0 0,1 0 0,1 0 0,0 0 0,0 0 0,0 0 0,0 0 0,0 0 0,0 0 0,1 0 0,-2 0 0,1 0 0,0 0 0,-1 0 0,1 0 0,1 0 0,-1 0 0,0 0 0,1 0 0,-1 0 0,1 0 0,0 0 0,0 0 0,0 0 0,0 0 0,0 0 0,1 0 0,-1 0 0,0 0 0,0 0 0,1 1 0,-1-1 0,0 1 0,-1 0 0,1-1 0,0 1 0,0 0 0,0 0 0,0 0 0,0-1 0,0 1 0,0 0 0,0 0 0,0 0 0,-1 1 0,1-1 0,-1 1 0,1-1 0,0 0 0,0 1 0,-1-1 0,1 0 0,1 0 0,-1 0 0,-1 0 0,1 0 0,-1 0 0,0 1 0,0-1 0,0 0 0,0 1 0,0-1 0,0 1 0,-1-1 0,2 1 0,-1-1 0,0 0 0,0 0 0,0 0 0,0 0 0,1 0 0,0 0 0,0-1 0,0 1 0,1 0 0,-1 0 0,1-1 0,1 1 0,-1 0 0,0-1 0,1 1 0,-1-1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3"/>
    </inkml:context>
    <inkml:brush xml:id="br0">
      <inkml:brushProperty name="width" value="0.025" units="cm"/>
      <inkml:brushProperty name="height" value="0.025" units="cm"/>
      <inkml:brushProperty name="transparency" value="204"/>
    </inkml:brush>
  </inkml:definitions>
  <inkml:trace contextRef="#ctx0" brushRef="#br0">401 52 24575,'-2'-1'0,"0"0"0,0 0 0,-1 0 0,0-1 0,1 1 0,-1 0 0,0 0 0,1-1 0,0 1 0,0 0 0,0 0 0,0-1 0,1 1 0,-2 0 0,2 0 0,-1 0 0,0 0 0,0-1 0,0 1 0,1 0 0,-1 0 0,0 0 0,1 0 0,0 1 0,-1-1 0,1 1 0,0-1 0,-1 0 0,1 0 0,-1 0 0,-1 1 0,1-1 0,0 0 0,-1 0 0,1 0 0,-1 0 0,0-1 0,0 1 0,-1 0 0,0 0 0,1 0 0,0 1 0,1 0 0,1 0 0,1 0 0,-1-1 0,0 1 0,0 0 0,-1 0 0,-1 0 0,-1-1 0,-1 1 0,-2-1 0,0 0 0,-1 0 0,2 1 0,0-1 0,1 1 0,0-1 0,-1 1 0,1 0 0,0 0 0,0 0 0,0 0 0,0 0 0,0 0 0,-1 0 0,1 0 0,0 0 0,1 0 0,0 0 0,0 0 0,0 0 0,-1 0 0,0 0 0,1 0 0,-1 0 0,0 0 0,1 0 0,1 0 0,-1 0 0,1 0 0,0 0 0,-1 0 0,1 0 0,0 0 0,0 0 0,0 0 0,0 0 0,0 0 0,-1 0 0,1 0 0,0 0 0,0 0 0,1 0 0,0 0 0,1 1 0,-1 0 0,1 0 0,-1 0 0,0-1 0,-1 1 0,1 0 0,-1 0 0,1 1 0,-1-1 0,0 0 0,0 0 0,0 0 0,0 0 0,-2 0 0,1 0 0,-1 1 0,0-1 0,1 2 0,-1-1 0,1 0 0,1-1 0,0 1 0,0-1 0,0 0 0,1-1 0,0 1 0,0 0 0,0-1 0,0 1 0,1 0 0,0-1 0,0 1 0,-1-1 0,1 1 0,0-1 0,0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4"/>
    </inkml:context>
    <inkml:brush xml:id="br0">
      <inkml:brushProperty name="width" value="0.025" units="cm"/>
      <inkml:brushProperty name="height" value="0.025" units="cm"/>
      <inkml:brushProperty name="transparency" value="204"/>
    </inkml:brush>
  </inkml:definitions>
  <inkml:trace contextRef="#ctx0" brushRef="#br0">88 22 24575,'-2'0'0,"0"-1"0,1 0 0,-1 0 0,0 1 0,1-1 0,-1 1 0,1 0 0,-1-1 0,0 1 0,0 0 0,0-1 0,-1 1 0,1-1 0,-1 1 0,1-1 0,0 0 0,0 0 0,1 1 0,-1-1 0,1 0 0,-1 0 0,1 0 0,0 1 0,0-1 0,-1 0 0,0 0 0,1 1 0,-1-1 0,1 1 0,-1-1 0,1 1 0,-1-1 0,1 0 0,-1 1 0,0-1 0,0 1 0,0 0 0,1 0 0,0 0 0,-1 0 0,1 0 0,-1 0 0,0 0 0,0 0 0,0 0 0,1 0 0,-1 0 0,0 0 0,1 0 0,0 0 0,0 0 0,1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5"/>
    </inkml:context>
    <inkml:brush xml:id="br0">
      <inkml:brushProperty name="width" value="0.025" units="cm"/>
      <inkml:brushProperty name="height" value="0.025" units="cm"/>
      <inkml:brushProperty name="transparency" value="204"/>
    </inkml:brush>
  </inkml:definitions>
  <inkml:trace contextRef="#ctx0" brushRef="#br0">0 0 24575,'6'0'0,"-1"0"0,1 0 0,-3 0 0,1 0 0,-3 0 0,0 0 0,0 0 0,0 0 0,0 0 0,0 0 0,0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6"/>
    </inkml:context>
    <inkml:brush xml:id="br0">
      <inkml:brushProperty name="width" value="0.025" units="cm"/>
      <inkml:brushProperty name="height" value="0.025" units="cm"/>
      <inkml:brushProperty name="transparency" value="204"/>
    </inkml:brush>
  </inkml:definitions>
  <inkml:trace contextRef="#ctx0" brushRef="#br0">0 27 24575,'3'-3'0,"-1"0"0,1 1 0,1 0 0,-1 1 0,0-1 0,-2 1 0,1 0 0,-1 0 0,0 0 0,1 0 0,-1 0 0,0-1 0,1 1 0,-1 1 0,1-1 0,-1 0 0,0 1 0,0 0 0,0 0 0,0-1 0,1 1 0,-2-1 0,1 1 0,1 0 0,-1 0 0,0 0 0,0 0 0,1 0 0,-1 0 0,1 0 0,0 0 0,0 0 0,0 0 0,0 0 0,0 0 0,-1 0 0,1 0 0,0 0 0,-1 0 0,1 0 0,-1 0 0,1 0 0,-1 0 0,1 0 0,0 0 0,0 0 0,0 0 0,0 0 0,1 0 0,0 0 0,0 0 0,1 0 0,-1 0 0,1 0 0,-1 0 0,0 0 0,-1 0 0,-1 0 0,0 0 0,0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5"/>
    </inkml:context>
    <inkml:brush xml:id="br0">
      <inkml:brushProperty name="width" value="0.025" units="cm"/>
      <inkml:brushProperty name="height" value="0.025" units="cm"/>
      <inkml:brushProperty name="transparency" value="204"/>
    </inkml:brush>
  </inkml:definitions>
  <inkml:trace contextRef="#ctx0" brushRef="#br0">434 89 24575,'-3'0'0,"1"0"0,0 0 0,0-1 0,1 1 0,-1-1 0,0 1 0,1-1 0,-1 0 0,-1 0 0,1 0 0,0 0 0,0-1 0,0 1 0,0-1 0,1 1 0,-1 0 0,0 0 0,-1 0 0,1 1 0,0-1 0,-1 0 0,2 0 0,-1-1 0,0 1 0,0 0 0,0 0 0,0 0 0,0 0 0,0 0 0,-1 1 0,1-2 0,-1 1 0,-1-1 0,0 0 0,0 1 0,0 0 0,-1-1 0,1 1 0,-1-1 0,0 0 0,1 0 0,-1 1 0,-1 0 0,0-1 0,-1 0 0,1 0 0,-1 0 0,2 0 0,-1 0 0,1 0 0,1 1 0,-1-1 0,0 1 0,1 0 0,-1 0 0,0 0 0,1-1 0,0 1 0,0 0 0,1 0 0,-1-1 0,0 0 0,-1 1 0,1-1 0,-1 1 0,-1-1 0,0 1 0,1-1 0,0 2 0,0-1 0,0 1 0,-1 0 0,-1 0 0,-1-1 0,1 1 0,0-1 0,2 1 0,-1 0 0,1 0 0,1 0 0,-1 0 0,1 0 0,0 0 0,1 0 0,0 0 0,0 0 0,0 1 0,0-1 0,1 1 0,-1 1 0,0-1 0,0 1 0,-1 0 0,1-1 0,-1 1 0,1-1 0,0 0 0,0 0 0,0-1 0,-1 1 0,1 0 0,1 0 0,-1 0 0,0 0 0,1-1 0,-1 1 0,1 0 0,-1-1 0,1 1 0,0 0 0,-1-1 0,2 1 0,-1 0 0,1-1 0,0 1 0,-1-1 0,1 1 0,-1-1 0,1 1 0,-1 0 0,0 0 0,0-1 0,1 1 0,-1 0 0,-1 0 0,2-1 0,-1 1 0,1-1 0,0 1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6"/>
    </inkml:context>
    <inkml:brush xml:id="br0">
      <inkml:brushProperty name="width" value="0.025" units="cm"/>
      <inkml:brushProperty name="height" value="0.025" units="cm"/>
      <inkml:brushProperty name="transparency" value="204"/>
    </inkml:brush>
  </inkml:definitions>
  <inkml:trace contextRef="#ctx0" brushRef="#br0">25 1 24575,'-3'1'0,"1"0"0,-1 1 0,0 0 0,0 0 0,1-1 0,1 0 0,-1 0 0,2-1 0,-1 1 0,0 0 0,0-1 0,0 1 0,0 0 0,1-1 0,-1 1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7"/>
    </inkml:context>
    <inkml:brush xml:id="br0">
      <inkml:brushProperty name="width" value="0.025" units="cm"/>
      <inkml:brushProperty name="height" value="0.025" units="cm"/>
      <inkml:brushProperty name="transparency" value="204"/>
    </inkml:brush>
  </inkml:definitions>
  <inkml:trace contextRef="#ctx0" brushRef="#br0">220 63 24575,'0'-2'0,"0"0"0,-2-1 0,1-1 0,-1 0 0,0-1 0,0 2 0,1 2 0,0-1 0,0 1 0,0 1 0,0-1 0,0 1 0,-1-1 0,1 1 0,0-1 0,0 0 0,-1 1 0,1-1 0,0 0 0,-1 0 0,1 1 0,0-1 0,-2 0 0,1 0 0,-1 1 0,2-1 0,-2 1 0,1-1 0,-1 1 0,-1-1 0,1-1 0,-1 1 0,0 0 0,0 0 0,-1 0 0,0-1 0,1 1 0,-1-1 0,0 1 0,1 0 0,-1 0 0,0 0 0,1 0 0,-2 0 0,1-1 0,-1 0 0,1 1 0,0 1 0,1-1 0,1 1 0,1 0 0,-1 0 0,1 0 0,0 1 0,1 0 0,-1 1 0,1 1 0,-1 1 0,1-2 0,-1 0 0,1 1 0,0-1 0,0 1 0,0-1 0,-1 1 0,1 0 0,1 0 0,-1 1 0,1 1 0,0 1 0,0 0 0,0 0 0,-1-2 0,1-1 0,-1-1 0,0 0 0,0-1 0,0 1 0,0 1 0,1-1 0,-1 0 0,0 1 0,-1-1 0,1-1 0,-1 1 0,1 0 0,0 0 0,-1-1 0,1 1 0,0-1 0,-1 1 0,1 0 0,0 0 0,0-1 0,0 1 0,-1 0 0,1-1 0,0 1 0,-1-1 0,1 1 0,-1 0 0,1 0 0,-1 0 0,1 0 0,0 0 0,-1 1 0,1-1 0,-1 0 0,0 0 0,0 0 0,0 0 0,1 0 0,0 0 0,0 0 0,1-1 0,-1 1 0,1-2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7"/>
    </inkml:context>
    <inkml:brush xml:id="br0">
      <inkml:brushProperty name="width" value="0.025" units="cm"/>
      <inkml:brushProperty name="height" value="0.025" units="cm"/>
      <inkml:brushProperty name="transparency" value="204"/>
    </inkml:brush>
  </inkml:definitions>
  <inkml:trace contextRef="#ctx0" brushRef="#br0">19 0 24575,'-1'3'0,"0"0"0,0-1 0,0 1 0,-1 0 0,1-1 0,0 0 0,0 0 0,0 0 0,0 0 0,-1 1 0,1 0 0,0-1 0,0 0 0,1-1 0,0 1 0,0 0 0,0 0 0,-1 1 0,1-1 0,-1 0 0,1 0 0,0 0 0,0 0 0,0 0 0,0 0 0,0 0 0,0 0 0,0 0 0,0-1 0,0 1 0,0 0 0,0 1 0,0-1 0,0 0 0,0 1 0,0-1 0,0 1 0,0-1 0,0 1 0,0-1 0,0 2 0,0-2 0,0 0 0,0-2 0,0 1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3"/>
    </inkml:context>
    <inkml:brush xml:id="br0">
      <inkml:brushProperty name="width" value="0.025" units="cm"/>
      <inkml:brushProperty name="height" value="0.025" units="cm"/>
      <inkml:brushProperty name="transparency" value="204"/>
    </inkml:brush>
  </inkml:definitions>
  <inkml:trace contextRef="#ctx0" brushRef="#br0">296 37 24575,'2'4'0,"5"0"0,4 2 0,3 2 0,3 0 0,-1 0 0,0-1 0,-2-1 0,-1-1 0,-2-1 0,-1-2 0,0 0 0,1 1 0,1-1 0,1 3 0,1 0 0,-1 0 0,1 0 0,-2-2 0,0 1 0,0-2 0,2 3 0,2 0 0,1 0 0,1 1 0,0-1 0,-3 0 0,-1-3 0,0 1 0,-1 0 0,-1-1 0,-1 1 0,0-3 0,-4 0 0,2 2 0,-5 1 0,3 1 0,0 1 0,1-3 0,-1 0 0,1 1 0,-1-1 0,1 0 0,1-1 0,3-1 0,1 1 0,1 1 0,2 1 0,1-1 0,-1 0 0,0 0 0,0 0 0,1 1 0,0-1 0,1 1 0,2-1 0,-2 1 0,0 0 0,0 0 0,-1 2 0,2 0 0,-1-1 0,-1 0 0,-2-1 0,-2-1 0,1 0 0,0-2 0,-1 0 0,0 0 0,2 2 0,-1 1 0,0-1 0,1 1 0,-1-3 0,-1 0 0,-2 1 0,0 1 0,-1 1 0,1-1 0,-1 0 0,0-2 0,2 0 0,0 0 0,-1 1 0,-1 1 0,0 0 0,0 0 0,3 0 0,0 0 0,-1 1 0,-1-1 0,-1-1 0,0-1 0,-1 3 0,0-1 0,0 1 0,-2 0 0,4 0 0,-5-1 0,3 1 0,-4-1 0,2 0 0,-1 0 0,0 0 0,1 0 0,0 1 0,3 1 0,2-1 0,0 1 0,0 3 0,0 0 0,2 0 0,1 0 0,0 1 0,-1 1 0,-3 1 0,-2-2 0,-1 0 0,-1 0 0,1-1 0,2 0 0,-1-1 0,-2 0 0,-1-1 0,-1-1 0,2 0 0,-1 0 0,1 0 0,-1 1 0,-1 0 0,-2-1 0,4 0 0,-4 0 0,4 1 0,-2 0 0,2 2 0,0 2 0,-1-3 0,0 2 0,-1-4 0,1 1 0,0 0 0,-1 2 0,3-2 0,0 1 0,1 1 0,0-1 0,0 2 0,-1-2 0,-2-1 0,1 0 0,-1 0 0,0 2 0,2 0 0,1-1 0,-1-1 0,1-1 0,-1-1 0,-1 1 0,1 2 0,2-1 0,-1 1 0,4 0 0,1-1 0,0 2 0,0 0 0,-2 2 0,3-2 0,0 2 0,0 0 0,1-1 0,-1-1 0,-1 0 0,-1-1 0,-2 0 0,0 1 0,1-2 0,0 1 0,-1-1 0,-2 0 0,0 0 0,2 0 0,2 2 0,3-2 0,1 1 0,1 0 0,0-1 0,-4 0 0,0-1 0,-1 0 0,1-2 0,2 3 0,4 0 0,1 1 0,3 1 0,-1-1 0,0 0 0,3 3 0,2-1 0,0 1 0,0 1 0,-5-3 0,-3 0 0,-3-2 0,-3-1 0,-2 0 0,-2 1 0,-1-1 0,-1 0 0,1 2 0,-2-2 0,0 2 0,3 2 0,-4-3 0,2 4 0,-3-4 0,1 3 0,-3-1 0,0 1 0,-3 0 0,0-1 0,0 2 0,0-1 0,0 0 0,0 0 0,0-1 0,0-1 0,0 0 0,0 2 0,0 0 0,0 1 0,0-1 0,0 0 0,0 0 0,0-1 0,0 1 0,0 0 0,-2-1 0,-1 1 0,1 0 0,-3 1 0,1-1 0,-2-1 0,-1 1 0,2 0 0,-3 1 0,0-1 0,0 0 0,-1 0 0,1 1 0,-1 0 0,1 2 0,-2-1 0,0 0 0,-2-1 0,0 0 0,0-1 0,1 0 0,0 3 0,0 1 0,0 0 0,1 0 0,-1-2 0,0-1 0,0 0 0,-2 1 0,1-1 0,-1-1 0,1 1 0,0-1 0,0 2 0,0-1 0,1 2 0,-3 0 0,0 0 0,-1 2 0,0 0 0,0 2 0,0-1 0,2-1 0,1-3 0,1-1 0,1 0 0,0 0 0,0-2 0,0 2 0,0-1 0,-1 0 0,1 2 0,0 0 0,0 1 0,-1 0 0,-1 0 0,-1-1 0,2 3 0,-3 2 0,-2 1 0,-1 2 0,-2-2 0,3 0 0,1 0 0,2-2 0,0 0 0,0 0 0,2 1 0,1-1 0,-3-1 0,2-1 0,1 0 0,1 0 0,1 0 0,-1 2 0,-4 2 0,-1 3 0,-1 2 0,-1-1 0,0 1 0,0-2 0,1-1 0,1-2 0,1-3 0,0-1 0,2-2 0,-1 1 0,-2-1 0,-1 0 0,0 1 0,-6 2 0,-2 4 0,-7 6 0,-6 4 0,2-1 0,-3 0 0,7-3 0,3-5 0,5-2 0,6-5 0,0-4 0,3-2 0,0-3 0,2 1 0,2-1 0,-1 0 0,0-1 0,-2-1 0,-1 3 0,-1-1 0,-1 1 0,-1-1 0,1-2 0,-1 0 0,0 0 0,-2 0 0,-1 0 0,-1 0 0,1 0 0,1 0 0,2 0 0,1 0 0,0 0 0,2 0 0,1 0 0,-1 0 0,-1 0 0,-1 0 0,-1 0 0,2 0 0,1 0 0,1 0 0,1 0 0,-1 0 0,-1-1 0,-2-1 0,1-2 0,-3-1 0,1 0 0,-2 0 0,-2 2 0,-4-1 0,-7-1 0,-5-3 0,-4 0 0,1 0 0,5 2 0,6-1 0,3 0 0,3 1 0,2-2 0,4 2 0,3-1 0,4 1 0,2-2 0,0-2 0,0-1 0,0 0 0,-1 2 0,0 2 0,2-1 0,-2 0 0,3 0 0,0 0 0,-1 0 0,0 0 0,1-3 0,0-1 0,0 0 0,2-1 0,-1 1 0,0 2 0,0 1 0,-3 0 0,1 4 0,1-4 0,0 4 0,-1-2 0,0 0 0,-2-1 0,2 2 0,-1 1 0,0-1 0,0 0 0,2-1 0,-3 3 0,-1-1 0,0 0 0,-2 2 0,1-2 0,-1 1 0,-1-2 0,-2-2 0,0-1 0,-2 2 0,-4 0 0,2 0 0,-1 0 0,2 0 0,-1 0 0,-1 0 0,1 1 0,-2 2 0,2 0 0,-1-3 0,8 3 0,0-6 0,9 7 0,-3-4 0,2 3 0,-1-2 0,2-1 0,-1-1 0,-1 2 0,-2-2 0,-1 0 0,-1 0 0,1-3 0,1 2 0,3 0 0,0-2 0,0 2 0,-2 1 0,0-2 0,1 0 0,-1-3 0,2-1 0,0 2 0,2 2 0,1 0 0,-2 2 0,0-2 0,-1-1 0,1-2 0,2-3 0,0-3 0,0 0 0,0 0 0,0 2 0,0 3 0,0-3 0,0 0 0,0-2 0,0-2 0,0-2 0,0-9 0,0-6 0,0 1 0,0 6 0,0 7 0,0 5 0,0 2 0,0 1 0,0 4 0,0 0 0,0 2 0,0-2 0,0-1 0,0 0 0,0 1 0,0 2 0,0-1 0,0-1 0,0 1 0,0-4 0,0 2 0,0 1 0,0 0 0,0 3 0,0-2 0,0-1 0,0 1 0,0-1 0,0 2 0,0 0 0,0-4 0,0-2 0,0-2 0,0 0 0,0 1 0,0-1 0,0-2 0,0-1 0,0 1 0,0-1 0,0 0 0,0 2 0,0 1 0,0 1 0,0 1 0,0 0 0,0-1 0,0 1 0,0 0 0,0 2 0,0-1 0,0 0 0,0-1 0,0 1 0,0 0 0,0 3 0,0 0 0,0 2 0,0 0 0,0 0 0,0-2 0,0 0 0,0 0 0,0 0 0,0 2 0,0 2 0,2 1 0,0-1 0,1-2 0,0-1 0,-2-1 0,-1 2 0,0-1 0,1 0 0,2-2 0,1 1 0,1 0 0,-1 1 0,-2 2 0,-1 1 0,-1 1 0,2 2 0,1-2 0,0 1 0,1 1 0,-2-1 0,1 2 0,-1-1 0,-1 2 0,2-2 0,-1-1 0,0 0 0,3-1 0,-3 3 0,4 0 0,-3 0 0,1 0 0,1-1 0,0-1 0,-1 1 0,1 1 0,0 0 0,-2 1 0,-1-1 0,0 0 0,1-3 0,1 3 0,2-5 0,-1 5 0,1 0 0,-2 3 0,0-1 0,1 0 0,-2-1 0,2-3 0,-3 3 0,3-4 0,-2 4 0,1-1 0,0 2 0,1 0 0,0 2 0,0 0 0,-1-1 0,-2-2 0,2 0 0,-1-2 0,-1 1 0,0 0 0,0 2 0,1-2 0,-1 1 0,1 1 0,0 0 0,1 0 0,2-2 0,-1 0 0,1 0 0,-1-2 0,-1 3 0,0-5 0,-1 4 0,-2-1 0,-1 1 0,0-1 0,0-1 0,5 1 0,-2 1 0,6 2 0,-4 2 0,-1-1 0,-2-1 0,-1-2 0,-1 0 0,0 2 0,0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8"/>
    </inkml:context>
    <inkml:brush xml:id="br0">
      <inkml:brushProperty name="width" value="0.025" units="cm"/>
      <inkml:brushProperty name="height" value="0.025" units="cm"/>
      <inkml:brushProperty name="transparency" value="204"/>
    </inkml:brush>
  </inkml:definitions>
  <inkml:trace contextRef="#ctx0" brushRef="#br0">0 0 24575,'0'3'0,"0"1"0,0 2 0,0 0 0,1 0 0,-1-1 0,1-1 0,0 1 0,-1-2 0,1 0 0,1 0 0,-1-1 0,1 1 0,0-1 0,-1 1 0,1-2 0,-1 0 0,0 1 0,0 0 0,0-1 0,1 1 0,-1-2 0,0 2 0,0-1 0,1-1 0,-1 1 0,1 0 0,0-1 0,0 1 0,-1-1 0,1 1 0,-1 0 0,0-1 0,-1 1 0,1 0 0,0-1 0,0 1 0,-1 0 0,1 0 0,0 1 0,0-1 0,-1 0 0,1-1 0,0 2 0,0-1 0,0 0 0,-1 0 0,1 1 0,0-1 0,0 0 0,0 0 0,-1-1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59"/>
    </inkml:context>
    <inkml:brush xml:id="br0">
      <inkml:brushProperty name="width" value="0.025" units="cm"/>
      <inkml:brushProperty name="height" value="0.025" units="cm"/>
      <inkml:brushProperty name="transparency" value="204"/>
    </inkml:brush>
  </inkml:definitions>
  <inkml:trace contextRef="#ctx0" brushRef="#br0">164 98 24575,'0'-3'0,"0"0"0,-1 3 0,-1-2 0,0 0 0,0-1 0,0 1 0,-1 1 0,1-2 0,1-1 0,0-1 0,0 1 0,-1 1 0,-1 1 0,0 0 0,-2 0 0,-1 2 0,0-1 0,-1 0 0,1-1 0,0-1 0,1 0 0,0 0 0,0 0 0,1 1 0,0 0 0,0 1 0,1-1 0,-1 1 0,0-1 0,1 0 0,-1-1 0,1 1 0,0 0 0,0 1 0,0-1 0,0 0 0,0 1 0,-1-1 0,1 1 0,0 0 0,-1-1 0,1 1 0,0 0 0,0 1 0,0-1 0,0 0 0,0-1 0,1 1 0,0 1 0,0 0 0,1-1 0,1 0 0,0 1 0,0-1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2"/>
    </inkml:context>
    <inkml:brush xml:id="br0">
      <inkml:brushProperty name="width" value="0.025" units="cm"/>
      <inkml:brushProperty name="height" value="0.025" units="cm"/>
      <inkml:brushProperty name="transparency" value="204"/>
    </inkml:brush>
  </inkml:definitions>
  <inkml:trace contextRef="#ctx0" brushRef="#br0">352 0 24575,'-4'5'0,"0"0"0,-1 1 0,-1-1 0,0 0 0,1-1 0,0 1 0,0-2 0,1 1 0,1-1 0,0-1 0,0 1 0,0 0 0,0 0 0,0 0 0,1 1 0,-1-1 0,1 0 0,-1-1 0,1 1 0,0-1 0,0 0 0,-1 1 0,1-1 0,-1 1 0,0 0 0,0-1 0,1 1 0,-1-1 0,1 1 0,0 0 0,-1-1 0,1 0 0,0 1 0,0-1 0,-1 1 0,1 0 0,-2 0 0,0 0 0,0 0 0,0 1 0,0-2 0,0 1 0,0 0 0,0 0 0,1-1 0,0-1 0,1 0 0,-1 0 0,0 1 0,1-1 0,-1 1 0,0-1 0,0 1 0,1 0 0,-1 0 0,0-1 0,0 1 0,0-1 0,0 1 0,0-1 0,-1 1 0,1 0 0,-1-1 0,0 1 0,0-1 0,0 1 0,-1 0 0,1-1 0,-1 1 0,2-1 0,-1 1 0,1-1 0,0 0 0,0 0 0,0 0 0,0-1 0,0 1 0,0-1 0,0 1 0,-1 0 0,1 0 0,-1-1 0,1 1 0,1-1 0,-1 1 0,0 0 0,0-1 0,1 0 0,0 0 0,0 1 0,0-1 0,-1 0 0,1 0 0,-1 1 0,1-1 0,0 1 0,0 0 0,0-1 0,0 1 0,-1-1 0,1 0 0,-1 1 0,1-1 0,-1 0 0,0 0 0,0 0 0,1 1 0,-1-1 0,0 1 0,1 0 0,0-1 0,-2 4 0,3-3 0,-3 2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3"/>
    </inkml:context>
    <inkml:brush xml:id="br0">
      <inkml:brushProperty name="width" value="0.025" units="cm"/>
      <inkml:brushProperty name="height" value="0.025" units="cm"/>
      <inkml:brushProperty name="transparency" value="204"/>
    </inkml:brush>
  </inkml:definitions>
  <inkml:trace contextRef="#ctx0" brushRef="#br0">0 18 24575,'1'-2'0,"-1"0"0,1 0 0,-1 1 0,0-1 0,1 2 0,-1-1 0,1 1 0,-1-1 0,1 0 0,-1 0 0,1 0 0,0 0 0,-1 1 0,1-1 0,0 1 0,-1-1 0,1 1 0,0-1 0,-1 1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4"/>
    </inkml:context>
    <inkml:brush xml:id="br0">
      <inkml:brushProperty name="width" value="0.025" units="cm"/>
      <inkml:brushProperty name="height" value="0.025" units="cm"/>
      <inkml:brushProperty name="transparency" value="204"/>
    </inkml:brush>
  </inkml:definitions>
  <inkml:trace contextRef="#ctx0" brushRef="#br0">469 1 24575,'0'2'0,"-1"0"0,-1 1 0,0-1 0,0 0 0,0 0 0,0 0 0,0-1 0,1 1 0,-1 0 0,0 0 0,0 0 0,-1 1 0,0-1 0,1 0 0,-2 0 0,1 1 0,1-1 0,-2 0 0,2 0 0,-1 0 0,0 0 0,1-1 0,0 1 0,1-1 0,0 1 0,-1-1 0,1 0 0,-1 1 0,0-1 0,0 0 0,1 0 0,-1 1 0,0-1 0,0 1 0,0-1 0,0 1 0,1-1 0,-1 1 0,0-1 0,1 1 0,-1-1 0,0 0 0,0 0 0,1 1 0,-1-1 0,0 1 0,0 0 0,0 0 0,0-1 0,0 1 0,-1 0 0,1 0 0,-1 1 0,-1-1 0,2 0 0,-1 0 0,0-1 0,0 1 0,0 0 0,-1 0 0,0 1 0,-1-1 0,1 1 0,0-1 0,0 1 0,0 0 0,-1-1 0,1 0 0,-1 1 0,0-1 0,1 1 0,-2 0 0,-1 0 0,-1 1 0,-2 1 0,0-1 0,1 0 0,2 0 0,2-1 0,0-1 0,2 1 0,0-1 0,0-1 0,1 1 0,-1 0 0,1-1 0,0 1 0,-2 1 0,1 0 0,-1 0 0,-1 1 0,0-1 0,1 1 0,-1-1 0,1 1 0,0-1 0,0-1 0,1 1 0,-1 0 0,1-1 0,0 0 0,0 0 0,0 0 0,-1 0 0,1 0 0,1-1 0,-1 1 0,0-1 0,0 1 0,0 0 0,-1 0 0,-1 1 0,1-1 0,-1 0 0,0 0 0,0 0 0,-1 1 0,1 0 0,-1-1 0,2 0 0,1-1 0,0 1 0,1-1 0,0 0 0,0 1 0,1-2 0,-1 2 0,0-1 0,-1 0 0,1 0 0,0-1 0,1 1 0,-1 0 0,0 0 0,0 0 0,1-1 0,-1 1 0,1 0 0,0-1 0,0 1 0,-1 0 0,1 0 0,0-1 0,-1 1 0,1-1 0,0 0 0,0 1 0,0 0 0,0 0 0,0-1 0,0 1 0,0 0 0,0-1 0,-1 1 0,1 0 0,-1 0 0,0 0 0,-1 1 0,0 0 0,0-1 0,1 0 0,0 0 0,1 0 0,0-1 0,0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0"/>
    </inkml:context>
    <inkml:brush xml:id="br0">
      <inkml:brushProperty name="width" value="0.025" units="cm"/>
      <inkml:brushProperty name="height" value="0.025" units="cm"/>
      <inkml:brushProperty name="transparency" value="204"/>
    </inkml:brush>
  </inkml:definitions>
  <inkml:trace contextRef="#ctx0" brushRef="#br0">212 89 24575,'-1'-3'0,"-1"0"0,0 1 0,0-1 0,-1 1 0,1 0 0,0 0 0,0 0 0,-1 0 0,2 1 0,-1-1 0,1 1 0,-1 0 0,1 0 0,-1 0 0,0 0 0,0 0 0,0 0 0,-1 0 0,1 0 0,-1 0 0,0 0 0,1 1 0,0-1 0,0 0 0,0 1 0,0-1 0,0 1 0,0 0 0,0 0 0,-1 0 0,0 0 0,0-1 0,-1 1 0,0-1 0,0 0 0,-1 0 0,0 0 0,1 0 0,-1 0 0,0 0 0,1-1 0,-1 1 0,1-1 0,0 0 0,1 1 0,-1 0 0,1 0 0,0-1 0,0 1 0,1 1 0,-1-1 0,0 0 0,0 0 0,0 0 0,0 0 0,1 0 0,-1 0 0,1 0 0,-1 0 0,1 0 0,-1-1 0,0 0 0,-1 1 0,0-1 0,0 1 0,0-1 0,1 1 0,-1 0 0,1-1 0,-1 0 0,0 0 0,2 1 0,0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1"/>
    </inkml:context>
    <inkml:brush xml:id="br0">
      <inkml:brushProperty name="width" value="0.025" units="cm"/>
      <inkml:brushProperty name="height" value="0.025" units="cm"/>
      <inkml:brushProperty name="transparency" value="204"/>
    </inkml:brush>
  </inkml:definitions>
  <inkml:trace contextRef="#ctx0" brushRef="#br0">164 159 24575,'0'-4'0,"0"0"0,0 0 0,0 0 0,0 0 0,0 2 0,0 0 0,0 0 0,0 0 0,0 0 0,-2-1 0,2 2 0,-2 0 0,2 0 0,-1-1 0,0 1 0,1 0 0,-1 0 0,0 0 0,1-1 0,-1 1 0,1 0 0,0-1 0,-1 0 0,1 1 0,-1 0 0,0 0 0,1 0 0,-1 0 0,0-1 0,-1 1 0,0 0 0,0-1 0,0 1 0,1-1 0,-1 1 0,0-1 0,0 0 0,1 0 0,-1 1 0,-1-2 0,1 1 0,-1 0 0,1-1 0,-1 2 0,0-1 0,0 0 0,0 0 0,0 0 0,0 0 0,1 1 0,0-1 0,0 1 0,0-1 0,-1 1 0,1-1 0,-1 0 0,1 0 0,-1 0 0,0 0 0,0-1 0,-1 1 0,0-1 0,-1 0 0,1 0 0,0 1 0,0-1 0,0 1 0,-1-1 0,0 1 0,1-1 0,0 0 0,0 1 0,0-1 0,-1 1 0,1-1 0,0 1 0,1 0 0,1 1 0,0 0 0,1 0 0,1 1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2"/>
    </inkml:context>
    <inkml:brush xml:id="br0">
      <inkml:brushProperty name="width" value="0.025" units="cm"/>
      <inkml:brushProperty name="height" value="0.025" units="cm"/>
      <inkml:brushProperty name="transparency" value="204"/>
    </inkml:brush>
  </inkml:definitions>
  <inkml:trace contextRef="#ctx0" brushRef="#br0">0 3 24575,'0'-1'0,"1"-1"0,-1 3 0,1-1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3"/>
    </inkml:context>
    <inkml:brush xml:id="br0">
      <inkml:brushProperty name="width" value="0.025" units="cm"/>
      <inkml:brushProperty name="height" value="0.025" units="cm"/>
      <inkml:brushProperty name="transparency" value="204"/>
    </inkml:brush>
  </inkml:definitions>
  <inkml:trace contextRef="#ctx0" brushRef="#br0">0 0 24575,'3'1'0,"0"0"0,1 1 0,-1 1 0,0-1 0,0-1 0,-1 1 0,0-1 0,0 0 0,0 1 0,1-1 0,0 0 0,0 0 0,-1 0 0,0 0 0,0 1 0,-1-1 0,0 1 0,-1-1 0,1 1 0,-1 0 0,2 0 0,-2-1 0,1 1 0,0-1 0,0 0 0,-1 1 0,0 0 0,0 0 0,0 0 0,0 1 0,0-1 0,0 0 0,1 0 0,-1-1 0,1 0 0,0 0 0,1 0 0,-1 0 0,0 1 0,1-2 0,-1 1 0,1 0 0,-1 1 0,1-1 0,-1 1 0,1 0 0,-1 0 0,0 0 0,0 1 0,0 0 0,0 1 0,1-1 0,-1-1 0,0 0 0,0 0 0,1 0 0,-2-1 0,1 1 0,-1-1 0,1-1 0,-1 1 0,0-1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4"/>
    </inkml:context>
    <inkml:brush xml:id="br0">
      <inkml:brushProperty name="width" value="0.025" units="cm"/>
      <inkml:brushProperty name="height" value="0.025" units="cm"/>
      <inkml:brushProperty name="transparency" value="204"/>
    </inkml:brush>
  </inkml:definitions>
  <inkml:trace contextRef="#ctx0" brushRef="#br0">167 167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0,0 0 0,1 0 0,0 0 0,1 0 0,-1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4"/>
    </inkml:context>
    <inkml:brush xml:id="br0">
      <inkml:brushProperty name="width" value="0.025" units="cm"/>
      <inkml:brushProperty name="height" value="0.025" units="cm"/>
      <inkml:brushProperty name="transparency" value="204"/>
    </inkml:brush>
  </inkml:definitions>
  <inkml:trace contextRef="#ctx0" brushRef="#br0">0 0 24575,'0'5'0,"2"2"0,2 3 0,3 0 0,1 1 0,1-1 0,2-1 0,-1-1 0,2 0 0,0-1 0,2 1 0,1 1 0,-3 0 0,1-1 0,-2-1 0,-1-1 0,1-1 0,-2 0 0,2 0 0,0 1 0,-2-2 0,1 0 0,-1-1 0,0 2 0,1 0 0,1 2 0,1-1 0,0-1 0,3-1 0,2-2 0,0 0 0,2 1 0,-1 0 0,-3 1 0,0-1 0,-1 2 0,-2 1 0,0-1 0,0 0 0,-1-3 0,-1 1 0,0-1 0,0 1 0,0 2 0,2-2 0,-1 0 0,3 2 0,1-2 0,-1 1 0,0-1 0,-1-1 0,2 3 0,2-2 0,-1-1 0,1 0 0,2-2 0,-1 3 0,1-1 0,1 1 0,1 1 0,1-1 0,-3 0 0,0 1 0,-2-1 0,-2 2 0,1 0 0,0-3 0,-1 0 0,-1-2 0,-3 0 0,-3 2 0,1 1 0,1 0 0,3-1 0,0 0 0,-1 0 0,-1 1 0,-1-2 0,-1-1 0,-1 0 0,1 2 0,2 1 0,-3-1 0,2 0 0,-4 0 0,1 1 0,1-1 0,-1 1 0,-1-2 0,0 2 0,1-1 0,2 1 0,1-3 0,0 0 0,-1 0 0,-2 0 0,0 0 0,-1 0 0,0 0 0,0 0 0,0 0 0,-1 0 0,0 0 0,1 0 0,-1 0 0,1 2 0,-1 0 0,1 1 0,-1 1 0,0-2 0,-1 1 0,1 0 0,0-1 0,-1 1 0,0-1 0,0 0 0,-1 2 0,2-1 0,1 0 0,-1 1 0,1-1 0,-2 1 0,1-1 0,-1 1 0,0-1 0,0 4 0,0-4 0,1 2 0,-2-3 0,1 0 0,-1 2 0,0-1 0,1 0 0,-1 1 0,0-1 0,0 2 0,1-3 0,1 5 0,-2-6 0,2 7 0,-1-7 0,1 5 0,-1-4 0,0 1 0,1 0 0,0-1 0,0 1 0,0 0 0,-2 0 0,1-1 0,0 0 0,0-2 0,1 0 0,-1 4 0,1-3 0,0 5 0,2-3 0,-2-1 0,3 0 0,-4 0 0,2 1 0,1-1 0,-2-1 0,2-1 0,-1 2 0,0 0 0,2 1 0,-1-1 0,0 0 0,-1 1 0,-1-1 0,1 2 0,0-1 0,0-1 0,-1 2 0,1-1 0,0 0 0,0-1 0,0-2 0,-1 5 0,0-4 0,1 3 0,0-4 0,3 0 0,0 0 0,0 0 0,1 0 0,-1 0 0,0 0 0,-1 1 0,0 1 0,0 0 0,0 0 0,0 0 0,-1 1 0,1-1 0,0 2 0,1-1 0,0-1 0,2 2 0,2-2 0,-2 1 0,2 2 0,1 0 0,1 0 0,2-1 0,-3 0 0,2 0 0,-2-2 0,0 1 0,-1-1 0,-3 0 0,0 1 0,-2 0 0,1-1 0,0 2 0,0-1 0,0-1 0,-1 0 0,1 1 0,-1 0 0,0-1 0,0 1 0,-2-2 0,-1 2 0,-2-1 0,-1 0 0,0-2 0,0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5"/>
    </inkml:context>
    <inkml:brush xml:id="br0">
      <inkml:brushProperty name="width" value="0.025" units="cm"/>
      <inkml:brushProperty name="height" value="0.025" units="cm"/>
      <inkml:brushProperty name="transparency" value="204"/>
    </inkml:brush>
  </inkml:definitions>
  <inkml:trace contextRef="#ctx0" brushRef="#br0">67 1 24575,'0'2'0,"0"0"0,0 0 0,0-1 0,0 1 0,0 0 0,0-1 0,0 1 0,0-1 0,0 0 0,0 1 0,0-1 0,0 1 0,0 0 0,0-1 0,0 1 0,0 0 0,0 0 0,0-1 0,0 1 0,0 0 0,0 0 0,0-1 0,0 1 0,0-1 0,0 0 0,0 1 0,0-1 0,0 0 0,0 0 0,0 1 0,0-1 0,0 0 0,0 1 0,0-1 0,-1 1 0,1 0 0,-1 0 0,0 0 0,0 1 0,1 0 0,-1 0 0,-1 0 0,1 0 0,-1 1 0,1 0 0,-1-1 0,0 1 0,1-1 0,-1 0 0,0 0 0,0 1 0,1-1 0,-1 0 0,1 1 0,0-2 0,-1 1 0,1 0 0,-1-1 0,0 0 0,1 0 0,-1 1 0,0-1 0,1 1 0,-1-1 0,0 1 0,0-1 0,-1 0 0,1 0 0,0 0 0,1 0 0,-1-1 0,0 0 0,1 0 0,-1-1 0,1 1 0,-1 0 0,1-1 0,0 1 0,1-1 0,0 1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6"/>
    </inkml:context>
    <inkml:brush xml:id="br0">
      <inkml:brushProperty name="width" value="0.025" units="cm"/>
      <inkml:brushProperty name="height" value="0.025" units="cm"/>
      <inkml:brushProperty name="transparency" value="204"/>
    </inkml:brush>
  </inkml:definitions>
  <inkml:trace contextRef="#ctx0" brushRef="#br0">1 0 24575,'0'2'0,"0"0"0,0-1 0,0 0 0,1 0 0,-1 1 0,1-1 0,-1 0 0,1 0 0,-1 0 0,1 0 0,-1 0 0,0 0 0,0 1 0,0-1 0,1 0 0,-1 0 0,1 0 0,0 1 0,-1-1 0,1 1 0,-1-1 0,1 1 0,0-1 0,-1 1 0,0-1 0,1 0 0,-1 0 0,1 0 0,-1 1 0,1-1 0,-1 1 0,0 0 0,1 0 0,-1 0 0,1 0 0,-1 0 0,0 0 0,0 0 0,0 0 0,1 1 0,-1 0 0,1 1 0,-1-1 0,1 1 0,-1 1 0,1-1 0,0 0 0,-1 2 0,1-1 0,0 0 0,-1-1 0,0 0 0,0 0 0,1 0 0,-1-1 0,1-1 0,-1 0 0,0 0 0,0 0 0,0 0 0,0-1 0,0 1 0,0 0 0,0 1 0,0-1 0,0 1 0,0-1 0,0 1 0,0 1 0,0 2 0,-2 3 0,0 0 0,-1 0 0,0-1 0,1-3 0,0-2 0,1-1 0,1 0 0,0-2 0,0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7"/>
    </inkml:context>
    <inkml:brush xml:id="br0">
      <inkml:brushProperty name="width" value="0.025" units="cm"/>
      <inkml:brushProperty name="height" value="0.025" units="cm"/>
      <inkml:brushProperty name="transparency" value="204"/>
    </inkml:brush>
  </inkml:definitions>
  <inkml:trace contextRef="#ctx0" brushRef="#br0">65 1 24575,'0'1'0,"0"0"0,0 0 0,0 0 0,0 0 0,0 1 0,-1-1 0,0 1 0,0 0 0,-1 0 0,0 0 0,1 0 0,0 0 0,-1 1 0,1-1 0,-1 0 0,0 0 0,1 1 0,-1-1 0,1 1 0,0 0 0,0-1 0,0 0 0,-1 0 0,1 0 0,1 0 0,-1-1 0,0 1 0,0-1 0,0 1 0,1-1 0,-1 1 0,0 0 0,1 0 0,-2 0 0,1 0 0,0 0 0,1 0 0,-1 0 0,0-1 0,0 2 0,0-1 0,0 1 0,0 0 0,0-1 0,0 1 0,0-1 0,0 0 0,1 1 0,-1-1 0,1 1 0,-1 0 0,0-1 0,1 1 0,-1 1 0,0 0 0,0 0 0,0-1 0,0 0 0,1 0 0,-1 0 0,1-1 0,-1 0 0,1 1 0,-1 0 0,0 1 0,0 0 0,0 1 0,0-1 0,0 0 0,0-1 0,1-1 0,0 1 0,0-2 0,0 1 0,0 0 0,0 0 0,-1 1 0,1 0 0,-1 0 0,1-1 0,0 0 0,0 0 0,0 0 0,0-1 0,0 2 0,0-1 0,0 1 0,0 0 0,0 1 0,0 0 0,0 0 0,0 0 0,0-1 0,0-1 0,0 0 0,0 0 0,0 0 0,0 0 0,0 1 0,0-1 0,0 1 0,0-1 0,0 0 0,0 1 0,0 0 0,0 0 0,0 1 0,0 0 0,0-1 0,0 0 0,0 0 0,0 0 0,0 0 0,0 0 0,0-1 0,0 0 0,0 1 0,0 0 0,1-1 0,-1 1 0,1 0 0,-1-1 0,1 1 0,-1-1 0,1 1 0,0-1 0,0 0 0,-1-1 0,2 1 0,-2-1 0,1 1 0,0-1 0,0 1 0,0-1 0,-1 1 0,1-1 0,0 1 0,0-1 0,0 0 0,0 0 0,0 0 0,0 1 0,-1-1 0,1 0 0,-1 0 0,1 0 0,-1-1 0,0 2 0,1-1 0,-1 0 0,1 0 0,-1 0 0,1 2 0,0-2 0,0 1 0,-1-1 0,0 0 0,1 1 0,-1-1 0,1 1 0,0 0 0,-1-1 0,1 1 0,-1-1 0,1 1 0,0-1 0,0 1 0,0 0 0,0 0 0,-1 0 0,1-1 0,-1 1 0,1-1 0,-1 1 0,1-1 0,0 1 0,-1 0 0,1-1 0,1 1 0,-2 0 0,1-1 0,0 0 0,-1 1 0,1-2 0,-1 1 0,1 0 0,-1 0 0,1 0 0,-1 0 0,0 1 0,1-1 0,0 0 0,0 1 0,-1-1 0,1 1 0,-1-1 0,1 0 0,-1 0 0,1 0 0,0 0 0,-1 0 0,1 0 0,-1 0 0,1 0 0,0 0 0,0 0 0,-1 1 0,1-1 0,-1 0 0,1 0 0,-1 1 0,1-1 0,-1 0 0,1 0 0,0 0 0,0 1 0,-1-1 0,1 0 0,-1 0 0,1 0 0,0 0 0,0 0 0,-1-1 0,0 1 0,1 0 0,-1-1 0,1 1 0,0 0 0,0 0 0,0 0 0,0-1 0,0 1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8"/>
    </inkml:context>
    <inkml:brush xml:id="br0">
      <inkml:brushProperty name="width" value="0.025" units="cm"/>
      <inkml:brushProperty name="height" value="0.025" units="cm"/>
      <inkml:brushProperty name="transparency" value="204"/>
    </inkml:brush>
  </inkml:definitions>
  <inkml:trace contextRef="#ctx0" brushRef="#br0">200 11 24575,'-2'-1'0,"0"0"0,0 1 0,1 0 0,-1 0 0,0 0 0,0-1 0,1 0 0,-1 1 0,0 0 0,1 0 0,-1 0 0,1-1 0,-1 0 0,0 0 0,1 1 0,-1-1 0,1 1 0,-1-1 0,1 1 0,-1 0 0,0 0 0,1 0 0,-1 0 0,1 0 0,0 0 0,-1 0 0,1 0 0,-1-1 0,0 1 0,0-1 0,-1 1 0,-1 0 0,1 0 0,-1 0 0,1 0 0,-1 0 0,0 0 0,0 0 0,1 0 0,-1 0 0,1 0 0,-1 0 0,0 0 0,0 0 0,0 0 0,0 0 0,-1 0 0,1 0 0,-1 0 0,0 1 0,1 0 0,-1 0 0,0 0 0,1 1 0,-1-1 0,0 1 0,1 0 0,0-1 0,0 0 0,1 0 0,1 0 0,-1 0 0,1 0 0,0 1 0,0 0 0,0-1 0,-1 1 0,1-1 0,0-1 0,1 1 0,0-1 0,0 1 0,0-1 0,-1 0 0,1 0 0,1 0 0,-1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9"/>
    </inkml:context>
    <inkml:brush xml:id="br0">
      <inkml:brushProperty name="width" value="0.025" units="cm"/>
      <inkml:brushProperty name="height" value="0.025" units="cm"/>
      <inkml:brushProperty name="transparency" value="204"/>
    </inkml:brush>
  </inkml:definitions>
  <inkml:trace contextRef="#ctx0" brushRef="#br0">54 1 24575,'-3'3'0,"1"0"0,-2 1 0,1 1 0,0 1 0,1-1 0,-1 0 0,2-1 0,-1 0 0,1-1 0,-1 0 0,1-1 0,-1 0 0,1 1 0,0-1 0,0 0 0,0-1 0,0 0 0,0 0 0,0-1 0,0 0 0,-1 0 0,1 0 0,0 0 0,-1 0 0,1 0 0,-1 0 0,0 0 0,0 0 0,0 0 0,1 0 0,1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0"/>
    </inkml:context>
    <inkml:brush xml:id="br0">
      <inkml:brushProperty name="width" value="0.025" units="cm"/>
      <inkml:brushProperty name="height" value="0.025" units="cm"/>
      <inkml:brushProperty name="transparency" value="204"/>
    </inkml:brush>
  </inkml:definitions>
  <inkml:trace contextRef="#ctx0" brushRef="#br0">135 0 24575,'-7'0'0,"-1"0"0,0 0 0,1 0 0,2 1 0,0 0 0,1 1 0,0-1 0,1 0 0,-1 0 0,1-1 0,0 1 0,0-1 0,1 0 0,-1 1 0,0-1 0,1 1 0,-1-1 0,1 1 0,0-1 0,0 1 0,0-1 0,0 0 0,-1 0 0,0 0 0,1 0 0,0 0 0,-1 0 0,0 0 0,0 0 0,0 0 0,0 0 0,0 0 0,0 0 0,0 0 0,0 0 0,1 0 0,1 0 0,-1 0 0,0 0 0,1 0 0,0 0 0,0 0 0,1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81"/>
    </inkml:context>
    <inkml:brush xml:id="br0">
      <inkml:brushProperty name="width" value="0.025" units="cm"/>
      <inkml:brushProperty name="height" value="0.025" units="cm"/>
      <inkml:brushProperty name="transparency" value="204"/>
    </inkml:brush>
  </inkml:definitions>
  <inkml:trace contextRef="#ctx0" brushRef="#br0">1509 1028 24575,'2'-2'0,"-1"1"0,0 0 0,0 0 0,0 0 0,0 0 0,0 0 0,-1 0 0,1 0 0,0-1 0,-1 1 0,1 0 0,0 0 0,0-1 0,0 1 0,0 0 0,0-1 0,0 1 0,0 0 0,0 0 0,0 0 0,0 0 0,-1 0 0,1 0 0,0-1 0,-1 1 0,1 0 0,0 0 0,-1 0 0,1-1 0,-1 1 0,0 0 0,1 0 0,0-1 0,0 1 0,-1 0 0,0 0 0,0 0 0,1-1 0,-1 1 0,1-1 0,-1 0 0,1 0 0,0 0 0,0-1 0,0 0 0,0 0 0,1 1 0,-1-1 0,0 0 0,0 0 0,0 0 0,0-1 0,0 1 0,0 1 0,-1-1 0,1 0 0,0 1 0,-1-1 0,0 0 0,1 0 0,0 0 0,0 0 0,-1-1 0,1 0 0,0-1 0,0 1 0,0 0 0,0 0 0,0 0 0,0-1 0,0 1 0,0 0 0,0 1 0,0 0 0,0 0 0,-1 1 0,0-1 0,0 1 0,0 0 0,0 1 0,0-1 0,0 0 0,0 0 0,0 0 0,0 0 0,0 0 0,0-1 0,0 1 0,0-1 0,0 0 0,0 0 0,0-1 0,0 0 0,0 0 0,0 0 0,-1-1 0,0 1 0,-1 0 0,1 1 0,0 0 0,0 0 0,0 0 0,0 1 0,0-1 0,-1 1 0,1-1 0,0 0 0,-1 1 0,1-1 0,-1 1 0,-1-1 0,1 1 0,0-1 0,-1 0 0,0 0 0,0 0 0,0-1 0,-1 0 0,1 1 0,0 1 0,1 0 0,0 0 0,1 0 0,-2 0 0,1-1 0,-2 0 0,0 0 0,0-1 0,0 1 0,0-1 0,0 1 0,0 1 0,1-1 0,1 1 0,0 0 0,0 1 0,0 0 0,0-1 0,-1 0 0,1-1 0,0 1 0,0-1 0,-1 0 0,1 1 0,-1-1 0,1 0 0,-1 0 0,0 1 0,0-1 0,-2-2 0,0 0 0,-2-1 0,-1-1 0,-1 1 0,0-1 0,0 1 0,0 1 0,1-1 0,-1 0 0,1 0 0,0-1 0,0 1 0,0 0 0,0 0 0,0 0 0,-1 0 0,1 0 0,1 0 0,2 1 0,0 1 0,0 0 0,1 0 0,0 0 0,-1-1 0,-1-1 0,-3 0 0,0-2 0,-2 1 0,0 0 0,0 0 0,3 2 0,1 1 0,2 0 0,1 2 0,1-1 0,0 0 0,-1-1 0,-2-1 0,-2-1 0,-1-1 0,-3-2 0,2 2 0,0-1 0,2 2 0,2 2 0,1 0 0,1 1 0,1-1 0,0 1 0,0 0 0,0-1 0,0 0 0,-1 1 0,0-1 0,0 1 0,1-1 0,-1 1 0,1 0 0,-1-1 0,-1 1 0,0-1 0,0-1 0,0 0 0,-1 0 0,-1 0 0,0 0 0,0 1 0,1-1 0,0 1 0,0 0 0,-2 0 0,-1-1 0,-1 0 0,0-1 0,1 0 0,2 2 0,2 0 0,1 1 0,0 0 0,0 0 0,1 0 0,-1 0 0,1 1 0,-1-2 0,0 1 0,-1-1 0,0 1 0,1-1 0,0 2 0,0-1 0,1 1 0,1-1 0,-1 1 0,-1-2 0,-2 0 0,-1 0 0,-1 0 0,0 0 0,1 1 0,0 0 0,0 1 0,-1-1 0,-2-1 0,-2-1 0,0 1 0,1 0 0,2 0 0,3 2 0,1 0 0,0 0 0,1 0 0,-1 0 0,-1 0 0,0-1 0,-2 0 0,-1-1 0,-3 0 0,-2-1 0,-1-1 0,1 1 0,3 1 0,3 1 0,2 1 0,0 0 0,2 1 0,-1 0 0,0-1 0,1 1 0,0 0 0,0 0 0,0-1 0,0 1 0,-1 0 0,0 0 0,1 0 0,1-1 0,0 0 0,0-1 0,0 1 0,-1-1 0,1 0 0,-1 1 0,1 0 0,0 1 0,1 0 0,0-1 0,-1 1 0,2 0 0,-1-1 0,1-1 0,0 1 0,-1 0 0,1 0 0,-1-1 0,0 1 0,0 0 0,0-1 0,0 1 0,1-1 0,-1 0 0,-1 0 0,2 0 0,-1 0 0,0 0 0,-1 1 0,0-1 0,-1 1 0,0 0 0,0 0 0,1 0 0,1 0 0,-1-1 0,1 1 0,-2-1 0,0 1 0,0 0 0,-1 0 0,0 1 0,-1 0 0,1 1 0,-2-1 0,2-1 0,-1 0 0,1 1 0,0 0 0,1 0 0,0 0 0,0 0 0,0 0 0,-1 1 0,1-1 0,0 1 0,1-1 0,-1 1 0,1-1 0,-1 1 0,1 0 0,0 0 0,-1 0 0,2 0 0,-1 0 0,0 0 0,1 0 0,-1 0 0,1 0 0,-1 0 0,1 0 0,-1 0 0,1 0 0,-1 0 0,0 0 0,1 2 0,0-1 0,-1 2 0,2-2 0,-2 1 0,3-1 0,-3 0 0,2-1 0,0 0 0,-1 0 0,1 0 0,-1 0 0,0 0 0,-1 2 0,-1 0 0,0 2 0,-2 2 0,0-2 0,0-1 0,0-1 0,2-2 0,0 0 0,0 0 0,1 0 0,0 0 0,-1 1 0,1 1 0,-1 1 0,-1 0 0,-1 0 0,1-2 0,-1-1 0,0 0 0,1 0 0,-1 0 0,1 0 0,0 0 0,0 0 0,1 0 0,-1 0 0,0 1 0,1 0 0,-1 2 0,0-1 0,1 0 0,1 0 0,-1-1 0,1-1 0,0 1 0,1-1 0,-1 1 0,1 0 0,0 1 0,-1-1 0,0 1 0,-1 0 0,1 0 0,0 0 0,-1 0 0,1-1 0,-1 0 0,0-1 0,0 1 0,1 0 0,-1 1 0,1-1 0,-1 1 0,1-1 0,-1 0 0,0 0 0,0 0 0,1 0 0,-1 0 0,1 0 0,-1 0 0,1 0 0,-1 1 0,-1 0 0,0 0 0,1-1 0,-1 1 0,1-1 0,1-1 0,1 1 0,0 0 0,0 0 0,1 0 0,-1 0 0,1 0 0,0-1 0,-1 0 0,1 1 0,0 0 0,0 0 0,0 1 0,0-1 0,0-1 0,0 1 0,0 0 0,0 0 0,0 0 0,0-1 0,1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6"/>
    </inkml:context>
    <inkml:brush xml:id="br0">
      <inkml:brushProperty name="width" value="0.025" units="cm"/>
      <inkml:brushProperty name="height" value="0.025" units="cm"/>
      <inkml:brushProperty name="transparency" value="204"/>
    </inkml:brush>
  </inkml:definitions>
  <inkml:trace contextRef="#ctx0" brushRef="#br0">183 0 24575,'-2'0'0,"-1"0"0,1 0 0,-1 0 0,1 0 0,0 0 0,1 0 0,-1 1 0,1-1 0,-1 1 0,0 0 0,0 0 0,1-1 0,-1 1 0,1-1 0,-1 1 0,0 0 0,0-1 0,0 1 0,0 0 0,1 0 0,-1 0 0,0-1 0,-1 2 0,1-1 0,0 1 0,1-1 0,-1 1 0,0 0 0,1 0 0,-1-1 0,1 1 0,-1 0 0,1-1 0,0 1 0,0-1 0,0 0 0,0 0 0,0 0 0,0 1 0,0 0 0,-1 0 0,1 0 0,0 0 0,0 0 0,0 0 0,0 1 0,0-1 0,0 0 0,0 1 0,-1-1 0,1 1 0,-1-1 0,1 1 0,0-1 0,0 0 0,-1 0 0,1 1 0,-1 0 0,-1 1 0,1 0 0,-1 0 0,1 1 0,-1-2 0,1 0 0,0 0 0,1-1 0,-1 0 0,0 0 0,1 1 0,-2 0 0,1 1 0,-1 0 0,0-1 0,0 0 0,1 0 0,0-1 0,0 0 0,0-1 0,0 0 0,1 0 0,0 0 0,0 0 0,0 1 0,0-1 0,0 0 0,-1 1 0,1-1 0,0 1 0,0-2 0,0 1 0,0 0 0,1 0 0,-1 0 0,0 0 0,0 0 0,0 0 0,0 1-1696,-10 18 0,7-14 0,-7 13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7"/>
    </inkml:context>
    <inkml:brush xml:id="br0">
      <inkml:brushProperty name="width" value="0.025" units="cm"/>
      <inkml:brushProperty name="height" value="0.025" units="cm"/>
      <inkml:brushProperty name="transparency" value="204"/>
    </inkml:brush>
  </inkml:definitions>
  <inkml:trace contextRef="#ctx0" brushRef="#br0">67 0 24575,'-3'3'0,"0"-2"0,1 1 0,0-1 0,1 0 0,-1 0 0,0 0 0,0 1 0,1 0 0,-1 0 0,0 0 0,0-1 0,1 1 0,-1 0 0,-1 0 0,1-1 0,1 1 0,-1 0 0,1 0 0,0 0 0,0 0 0,0-1 0,0 1 0,-1-1 0,1 0 0,0 1 0,0-1 0,0 1 0,-1-1 0,1 1 0,-1-1 0,1 0 0,0 1 0,0-1 0,-1 1 0,1-1 0,-1 1 0,1-1 0,-1 0 0,1 1 0,0-1 0,1 1 0,-1-1 0,1 0 0,-1 0 0,1 0 0,-1-1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4"/>
    </inkml:context>
    <inkml:brush xml:id="br0">
      <inkml:brushProperty name="width" value="0.025" units="cm"/>
      <inkml:brushProperty name="height" value="0.025" units="cm"/>
      <inkml:brushProperty name="transparency" value="204"/>
    </inkml:brush>
  </inkml:definitions>
  <inkml:trace contextRef="#ctx0" brushRef="#br0">11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0,2-1 0,-1 1 0,0-1 0,0 0 0,1 0 0,-1 0 0,1 0 0,0 0 0,-1 0 0,0 0 0,1 0 0,-1 0 0,1 0 0,-1 0 0,1-1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5"/>
    </inkml:context>
    <inkml:brush xml:id="br0">
      <inkml:brushProperty name="width" value="0.025" units="cm"/>
      <inkml:brushProperty name="height" value="0.025" units="cm"/>
      <inkml:brushProperty name="transparency" value="204"/>
    </inkml:brush>
  </inkml:definitions>
  <inkml:trace contextRef="#ctx0" brushRef="#br0">1 0 24575,'6'0'0,"-2"0"0,2 0 0,-2 0 0,0 0 0,0 0 0,0 0 0,0 0 0,1 0 0,-1 0 0,0 0 0,0 0 0,0 0 0,0 0 0,-1 1 0,1 1 0,-2 1 0,3-2 0,-1 0 0,1-1 0,-1 0 0,-2 1 0,5 2 0,-3-1 0,3-1 0,-4-1 0,1 0 0,0 0 0,0 0 0,0 2 0,3 0 0,-4 0 0,4 0 0,-3-2 0,0 0 0,1 0 0,-1 0 0,1 0 0,-1 2 0,0 0 0,2 1 0,-1-2 0,1-1 0,-2 0 0,0 0 0,1 0 0,-1 0 0,0 2 0,-1 0 0,1 0 0,-2 0 0,2-2 0,1 0 0,-1 0 0,0 5 0,0-4 0,3 3 0,-1-4 0,0 1 0,-1 1 0,0 0 0,0 0 0,0-1 0,1 0 0,0 1 0,0 1 0,-1-1 0,0 0 0,0-2 0,-1 0 0,0 0 0,1 1 0,2 2 0,-2-2 0,2 2 0,-3-3 0,1 0 0,-1 0 0,1 2 0,0 1 0,1-1 0,0 0 0,0-2 0,0 0 0,-1 2 0,0 0 0,0 0 0,0 0 0,1-1 0,-1 1 0,2 0 0,1 1 0,1-1 0,0-1 0,-2 0 0,1 1 0,0 0 0,0 0 0,-1-1 0,0-1 0,0 0 0,0 1 0,3 2 0,-4-1 0,3 0 0,-4-2 0,2 2 0,4 1 0,-5-1 0,4 1 0,-4-3 0,0 0 0,4 4 0,-4-2 0,3 3 0,-4-3 0,1 0 0,1 0 0,-1 0 0,3 1 0,-1-1 0,0 0 0,1-2 0,-2 2 0,0 1 0,1 0 0,1 0 0,-1 0 0,-1-1 0,0 3 0,2-2 0,-4 0 0,4 2 0,-3-2 0,2 1 0,0 1 0,0-1 0,-1 1 0,-1-1 0,1 2 0,3 0 0,-4-1 0,5 1 0,-6-3 0,1 1 0,1 1 0,0 1 0,2 0 0,0-1 0,1 0 0,0 0 0,-3-1 0,-1 1 0,1-1 0,0 2 0,2 0 0,0 0 0,1 1 0,1-1 0,-1 0 0,2 0 0,-2-1 0,-1 2 0,1-1 0,0-1 0,2 1 0,1 0 0,0 1 0,-1 0 0,-2 0 0,2 0 0,2-1 0,3-1 0,0 0 0,-4 1 0,0 2 0,2 0 0,3 1 0,2 1 0,3-1 0,0 1 0,1 0 0,0 0 0,0 0 0,-1-2 0,0-1 0,-1-1 0,-2-1 0,-1 2 0,-2 0 0,-1-1 0,-2 1 0,0-1 0,0 0 0,0 0 0,0-1 0,-1 0 0,0 0 0,2-1 0,-1 1 0,1-1 0,-1 0 0,-3 1 0,-1 0 0,-1 0 0,2-1 0,2-1 0,2 1 0,0-1 0,2 1 0,-2 0 0,-1 0 0,0 0 0,1 1 0,3 1 0,6-1 0,9 1 0,9 0 0,7-1 0,0-2 0,-2 0 0,-5 0 0,-9-1 0,-5 1 0,-4 0 0,-1-1 0,0 1 0,1-2 0,-2-1 0,-2 0 0,0 0 0,-2 0 0,-1 0 0,-2 0 0,-4 0 0,-1 0 0,2 0 0,0 0 0,2 0 0,-2 0 0,0 0 0,0 0 0,2 0 0,2 0 0,0 0 0,-1 0 0,-3-1 0,2-3 0,-7 2 0,4-3 0,-3 2 0,2-2 0,1-2 0,-1 2 0,1-2 0,1 1 0,0 0 0,0-2 0,2 1 0,0 0 0,3 0 0,3-2 0,-2-1 0,2 0 0,0 0 0,-2 1 0,2 1 0,-1-1 0,3-1 0,1 0 0,2-1 0,3 0 0,1-1 0,-1 2 0,-3 2 0,-4 4 0,-1-1 0,-3 0 0,-2 1 0,-2-1 0,-2 1 0,2-1 0,1 1 0,1-1 0,1 0 0,-1-1 0,1 1 0,3-2 0,3-1 0,1-1 0,0 0 0,0-1 0,1 2 0,-3 1 0,-2 1 0,-2 0 0,-2-1 0,-1 2 0,-1-1 0,-1 2 0,-3 0 0,0-1 0,-1 3 0,0-1 0,0 1 0,-2 0 0,-2-2 0,0 1 0,1 1 0,0 0 0,0 0 0,3-1 0,-3 1 0,5-1 0,-5 0 0,-1 2 0,-2-2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5"/>
    </inkml:context>
    <inkml:brush xml:id="br0">
      <inkml:brushProperty name="width" value="0.025" units="cm"/>
      <inkml:brushProperty name="height" value="0.025" units="cm"/>
      <inkml:brushProperty name="transparency" value="204"/>
    </inkml:brush>
  </inkml:definitions>
  <inkml:trace contextRef="#ctx0" brushRef="#br0">400 133 24575,'-1'-3'0,"-1"-1"0,-1-1 0,-2-2 0,0 1 0,0-1 0,1 1 0,0 1 0,0 0 0,0 0 0,1-1 0,-1 0 0,-1 0 0,1 1 0,-1 1 0,0 1 0,0 0 0,1 0 0,1 2 0,0-1 0,1 1 0,-1 0 0,0-1 0,0-1 0,-1-2 0,1 2 0,1 0 0,-1 1 0,1 1 0,-2-1 0,0 1 0,0 0 0,-1 0 0,1 1 0,0-1 0,0 0 0,0 1 0,1-1 0,0 1 0,0 0 0,0-1 0,-1 1 0,0-1 0,-1 0 0,1 1 0,1-1 0,0 1 0,1 0 0,-1-1 0,-1-1 0,-1 1 0,1 0 0,0 0 0,0 1 0,0 0 0,0 0 0,0 0 0,1 0 0,-1 0 0,1 0 0,-1 0 0,-1 0 0,1 0 0,1-1 0,0 1 0,1-1 0,-3 1 0,-2 0 0,-1 0 0,1 0 0,1 0 0,3 0 0,0 1 0,-1 1 0,0-1 0,-1 1 0,2-2 0,-1 0 0,1 0 0,-2 0 0,-1 0 0,1 0 0,-1 0 0,2 0 0,-2 0 0,1 0 0,-1 0 0,1 0 0,0 0 0,2 0 0,-1 0 0,2 0 0,0 0 0,0 0 0,1 0 0,-1 0 0,1 0 0,-1 0 0,0 0 0,-1 0 0,1 0 0,-1 0 0,1 1 0,0-1 0,1 1 0,-1-1 0,1 1 0,0-1 0,-1 1 0,1-1 0,-1 1 0,1-1 0,1 1 0,1-1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8"/>
    </inkml:context>
    <inkml:brush xml:id="br0">
      <inkml:brushProperty name="width" value="0.025" units="cm"/>
      <inkml:brushProperty name="height" value="0.025" units="cm"/>
      <inkml:brushProperty name="transparency" value="204"/>
    </inkml:brush>
  </inkml:definitions>
  <inkml:trace contextRef="#ctx0" brushRef="#br0">1 1 24575,'0'3'0,"0"0"0,0 0 0,0 0 0,0 0 0,0-1 0,0 1 0,0 0 0,0-1 0,0 1 0,0 0 0,0 0 0,1 0 0,-1 0 0,1 0 0,-1 0 0,1 0 0,-1 0 0,0 0 0,0-1 0,0 1 0,0 0 0,0 0 0,0 1 0,1-1 0,-1 0 0,1 0 0,0 0 0,0 0 0,-1 0 0,1 0 0,0 0 0,0 0 0,0 1 0,0-1 0,-1 1 0,1 0 0,0 0 0,0 0 0,1-1 0,-1 0 0,1 1 0,-1-1 0,-1 1 0,1 0 0,0 0 0,0-2 0,0 1 0,0-1 0,0 0 0,0 0 0,0 1 0,0 0 0,0 0 0,0 0 0,1 0 0,-1 0 0,1 0 0,-1 1 0,2 0 0,-1 0 0,1 0 0,1 0 0,-1 0 0,1 1 0,-1-1 0,-1 0 0,-1 0 0,0-2 0,0 0 0,-1-1 0,1-1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69"/>
    </inkml:context>
    <inkml:brush xml:id="br0">
      <inkml:brushProperty name="width" value="0.025" units="cm"/>
      <inkml:brushProperty name="height" value="0.025" units="cm"/>
      <inkml:brushProperty name="transparency" value="204"/>
    </inkml:brush>
  </inkml:definitions>
  <inkml:trace contextRef="#ctx0" brushRef="#br0">541 123 24575,'-5'2'0,"1"1"0,0-1 0,1 0 0,0 0 0,0 0 0,1-1 0,-1 1 0,1-1 0,0 1 0,0-1 0,0 1 0,0-1 0,0 1 0,0-1 0,0 0 0,0 1 0,0-1 0,0 0 0,-1 0 0,1 1 0,-1-1 0,0 1 0,0-1 0,1 0 0,-1 0 0,0 0 0,1 0 0,0-1 0,-1 1 0,1-1 0,0 1 0,0-1 0,-1 1 0,0-1 0,-1 1 0,1-1 0,-1 1 0,1-1 0,0 0 0,-1 0 0,1 0 0,0 0 0,-1 0 0,1 0 0,-1 0 0,0 0 0,0 0 0,-1 0 0,1 0 0,0 0 0,0 0 0,0 0 0,0 0 0,-1 0 0,0 0 0,1 0 0,-2 0 0,1 0 0,-1 0 0,0-1 0,0 0 0,1 0 0,-1 0 0,1 0 0,1 0 0,-1 0 0,1 0 0,-2 0 0,1-1 0,-1 1 0,0-1 0,2 1 0,-1-1 0,0 1 0,1 0 0,-1 0 0,1 0 0,1 0 0,0 0 0,0 0 0,0 1 0,0-1 0,-1 0 0,1-1 0,-1 1 0,0 0 0,-1 0 0,1-1 0,-1 0 0,1 0 0,-1 0 0,-1 0 0,0-1 0,1 1 0,0 0 0,0 0 0,0 0 0,1-1 0,-1 1 0,1 0 0,-1 1 0,0-1 0,1 1 0,1-1 0,0 1 0,1 1 0,-1-1 0,0 1 0,1-1 0,-2 0 0,1 0 0,-1-1 0,0 1 0,0 0 0,1 0 0,-1 0 0,1 0 0,1 0 0,-1 0 0,1 1 0,-1-1 0,1 1 0,-1-1 0,-1 1 0,-1-2 0,1 1 0,0 0 0,0 0 0,1 0 0,1 0 0,-1 0 0,2 0 0,-1 0 0,0 0 0,0 0 0,0 1 0,0-1 0,0 0 0,0-1 0,0 1 0,0 0 0,-1-1 0,0 0 0,1 0 0,-1-1 0,0 1 0,0-1 0,0 1 0,1-1 0,0 2 0,1-1 0,-1 1 0,1-1 0,-1 0 0,1 0 0,-1 1 0,0 0 0,1 0 0,1 0 0,-1 0 0,1 0 0,0 0 0,0 0 0,0-1 0,0 1 0,0-2 0,0 1 0,0 0 0,0 0 0,0 0 0,0-1 0,0 2 0,0-2 0,0 1 0,0 0 0,0 0 0,1-1 0,0 1 0,0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0"/>
    </inkml:context>
    <inkml:brush xml:id="br0">
      <inkml:brushProperty name="width" value="0.025" units="cm"/>
      <inkml:brushProperty name="height" value="0.025" units="cm"/>
      <inkml:brushProperty name="transparency" value="204"/>
    </inkml:brush>
  </inkml:definitions>
  <inkml:trace contextRef="#ctx0" brushRef="#br0">189 225 24575,'-3'-2'0,"1"0"0,-1 0 0,0 0 0,1 0 0,-1-1 0,1 1 0,-1-1 0,-1 0 0,1 0 0,0 0 0,1 1 0,0 0 0,0 0 0,0 0 0,0 0 0,1 0 0,-1 0 0,0 0 0,0-1 0,0 1 0,-1 0 0,1-1 0,0 1 0,-1-1 0,1 0 0,-1 0 0,0 0 0,1-1 0,-1 1 0,0-1 0,-1 1 0,1-1 0,-1 1 0,1-1 0,-1 1 0,1 0 0,-1 1 0,1-1 0,0 1 0,0 0 0,1 0 0,-1 0 0,0 0 0,-1-1 0,1 1 0,-2-1 0,1 1 0,0 0 0,1 0 0,0 1 0,0-1 0,1 1 0,1-1 0,-1 0 0,1 1 0,-1-1 0,0 1 0,-1-1 0,0 0 0,0 0 0,1 0 0,1 0 0,-1 0 0,1 0 0,0 0 0,0 0 0,0 1 0,0-1 0,1 1 0,-1-1 0,0 1 0,0-1 0,0 1 0,0 0 0,1 0 0,0-1 0,0 1 0,-1-1 0,0 0 0,0 0 0,0-1 0,0 0 0,1 0 0,-1 1 0,0-1 0,1 1 0,-1-2 0,1-1 0,0 0 0,0-1 0,0 1 0,0 2 0,0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2"/>
    </inkml:context>
    <inkml:brush xml:id="br0">
      <inkml:brushProperty name="width" value="0.025" units="cm"/>
      <inkml:brushProperty name="height" value="0.025" units="cm"/>
      <inkml:brushProperty name="transparency" value="204"/>
    </inkml:brush>
  </inkml:definitions>
  <inkml:trace contextRef="#ctx0" brushRef="#br0">86 1 24575,'0'6'0,"-2"3"0,0 2 0,-1 1 0,0-3 0,1-4 0,0-2 0,1-1 0,0 0 0,0 0 0,-1-1 0,1 1 0,0-1 0,1 1 0,-1-1 0,0 0 0,0 0 0,0 1 0,-1-1 0,1 0 0,0 1 0,-1 0 0,0-1 0,1 1 0,-1-1 0,0 1 0,1-1 0,-1 1 0,0-1 0,1 1 0,0-1 0,-1 1 0,1-1 0,0 1 0,-1-1 0,0 1 0,1-1 0,-2 0 0,1 1 0,-1-1 0,0 1 0,-1 0 0,1 0 0,0 0 0,0 0 0,0-1 0,1 0 0,0-1 0,1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3"/>
    </inkml:context>
    <inkml:brush xml:id="br0">
      <inkml:brushProperty name="width" value="0.025" units="cm"/>
      <inkml:brushProperty name="height" value="0.025" units="cm"/>
      <inkml:brushProperty name="transparency" value="204"/>
    </inkml:brush>
  </inkml:definitions>
  <inkml:trace contextRef="#ctx0" brushRef="#br0">139 1 24575,'0'2'0,"0"1"0,0 1 0,0 1 0,0 0 0,0 1 0,0 0 0,-1 0 0,0-1 0,-1-2 0,0 1 0,0-1 0,1 1 0,-1-1 0,0 1 0,0-1 0,-1 1 0,1 0 0,-1-1 0,1 0 0,0 0 0,-1-1 0,0 2 0,-1-1 0,-1 1 0,1 0 0,-1 1 0,1-1 0,1 0 0,0-1 0,-1 0 0,1 1 0,-1-1 0,-1 0 0,1 0 0,0 1 0,0-1 0,0 0 0,0-1 0,1 0 0,0 0 0,0 0 0,1-1 0,0 0 0,0 1 0,-1 0 0,0 0 0,1 0 0,-1-1 0,0 1 0,1-1 0,0 0 0,0 0 0,0 0 0,1-1 0,-1 0 0,2 0 0,-1 0 0,1 1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2:58.571"/>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47.324"/>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0,-2-1 0</inkml:trace>
  <inkml:trace contextRef="#ctx0" brushRef="#br0" timeOffset="1226">719 1 24575,'-4'0'0,"-2"0"0,1 1 0,0 2 0,-1 3 0,2 2 0,-1 0 0,0 1 0,-2 1 0,2-5 0,-2 2 0,3-4 0,-3-1 0,2 0 0,0-2 0,3 0 0,0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47.310"/>
    </inkml:context>
    <inkml:brush xml:id="br0">
      <inkml:brushProperty name="width" value="0.025" units="cm"/>
      <inkml:brushProperty name="height" value="0.025" units="cm"/>
      <inkml:brushProperty name="transparency" value="204"/>
    </inkml:brush>
  </inkml:definitions>
  <inkml:trace contextRef="#ctx0" brushRef="#br0">1330 87 24575,'-5'0'0,"-2"0"0,-1 0 0,0 0 0,1 0 0,1 0 0,0 0 0,0 0 0,-1 0 0,-1 0 0,-1 0 0,0 0 0,1 0 0,-1 0 0,0 0 0,0 0 0,-2 2 0,-2 1 0,0-1 0,-2 0 0,-1-1 0,0 1 0,-1 1 0,1-1 0,0 0 0,1 0 0,3 0 0,-1 1 0,-1 0 0,-1 1 0,-3 2 0,-6 1 0,-1 0 0,0-1 0,0 0 0,4 2 0,1 0 0,1-1 0,1-1 0,1 0 0,1 2 0,1-2 0,2 0 0,3 1 0,1-1 0,1 0 0,1-1 0,0 0 0,1 0 0,0-1 0,-1 0 0,1 2 0,-1 1 0,1-1 0,0-1 0,2 0 0,0-1 0,-1 1 0,0 2 0,0 0 0,-2 0 0,0 1 0,-2 0 0,0 2 0,0-2 0,0 1 0,1-2 0,2-2 0,0 3 0,-1-1 0,-2 1 0,-3 3 0,-3 0 0,-1 2 0,1-1 0,1-2 0,3-2 0,1-3 0,1 0 0,2-1 0,-3 1 0,-1 0 0,0 0 0,-1-1 0,-1 0 0,-2 0 0,-4 0 0,-1 3 0,-1-2 0,-1 2 0,2-2 0,-1 0 0,0 1 0,0-2 0,2 2 0,4-2 0,4 1 0,3-1 0,1-1 0,0 1 0,-2-2 0,-2 2 0,-5 2 0,-3 1 0,-1 0 0,3-3 0,1 0 0,4-1 0,3 1 0,2 1 0,3 0 0,2 1 0,0 0 0,2 0 0,0-1 0,0-1 0,0 1 0,0-1 0,0 1 0,0 0 0,0 1 0,0 0 0,0 1 0,0-1 0,3-1 0,3 0 0,1 1 0,2-1 0,-1 1 0,1 0 0,-1-1 0,0 1 0,0-2 0,-2 0 0,3 0 0,-1 0 0,0 1 0,0 0 0,1-1 0,0-2 0,0 2 0,0-2 0,-1 2 0,0 0 0,-2-1 0,3 1 0,-4 0 0,3 0 0,-2 0 0,2 2 0,-1 1 0,2 1 0,1 0 0,1 2 0,0 1 0,1 1 0,2 1 0,2 2 0,2 1 0,1 3 0,2 0 0,0 0 0,-2 0 0,-5-1 0,-3-3 0,-5-3 0,0-4 0,1-2 0,0 2 0,1-1 0,0 1 0,-1 3 0,1-2 0,0 0 0,0-1 0,0 0 0,3 0 0,1 3 0,4 4 0,6 2 0,1 3 0,2 0 0,-2-1 0,-5-2 0,-1-2 0,-1-3 0,-1-2 0,1-1 0,2 3 0,5 1 0,3 2 0,5 3 0,4 2 0,0-1 0,1 0 0,-5-4 0,-5-2 0,-3-2 0,-4-4 0,-2-2 0,-4-1 0,-3-2 0,1 1 0,1-1 0,1-2 0,-1 0 0,-1 0 0,2 0 0,0 0 0,1 0 0,2 0 0,-7 0 0,2 0 0,-5-2 0,2-3 0,-1-1 0,-1-1 0,-3 1 0,0 0 0,0-2 0,2 0 0,-1 0 0,-2 1 0,-1 1 0,-1-2 0,1 1 0,1 1 0,1 0 0,1 2 0,0 0 0,0 1 0,0 0 0,0-1 0,0 0 0,1-1 0,-1 2 0,4-2 0,-4 3 0,4 0 0,-2 2 0,2 0 0,1 0 0,-1 0 0,-1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48.537"/>
    </inkml:context>
    <inkml:brush xml:id="br0">
      <inkml:brushProperty name="width" value="0.025" units="cm"/>
      <inkml:brushProperty name="height" value="0.025" units="cm"/>
      <inkml:brushProperty name="transparency" value="204"/>
    </inkml:brush>
  </inkml:definitions>
  <inkml:trace contextRef="#ctx0" brushRef="#br0">1887 211 24575,'-5'2'0,"1"0"0,-2 2 0,0 0 0,-2-2 0,1 0 0,1 0 0,-1 0 0,0 0 0,-1-1 0,-2-1 0,-2 1 0,-1 1 0,-1 1 0,-1-1 0,1-1 0,-1 1 0,1 1 0,-1-1 0,-1 0 0,1 0 0,-3 1 0,2-1 0,-1 1 0,1 0 0,1 1 0,-2 1 0,1-2 0,1 1 0,1-1 0,2-1 0,0 0 0,0-2 0,0 0 0,0 0 0,-1 2 0,0 0 0,0 1 0,0-1 0,1-2 0,0 0 0,2 1 0,1 1 0,-1 1 0,1-1 0,-1-1 0,1-1 0,-1 0 0,0 0 0,0 1 0,1 1 0,0 0 0,-1 0 0,-1-1 0,0 2 0,0-1 0,1 0 0,0-1 0,2-1 0,0 2 0,0 1 0,0-1 0,1 1 0,-2 0 0,3-2 0,-2 2 0,3-1 0,-1 0 0,1 0 0,0 0 0,-1 0 0,-1 0 0,-2 2 0,-2-1 0,1 1 0,-1 1 0,0 2 0,-1 0 0,-2 0 0,1 0 0,1 1 0,2 1 0,1-1 0,2-1 0,1 0 0,-1-1 0,-2 1 0,1-1 0,1-1 0,2 0 0,0-2 0,-1 1 0,1 0 0,-1 0 0,1 0 0,0 0 0,2 1 0,-3-2 0,3 1 0,-3 1 0,1-1 0,-1 2 0,0 3 0,1-4 0,-1 3 0,2-5 0,-1 2 0,0 0 0,-1 1 0,0-1 0,-2 0 0,0 1 0,0 0 0,0 1 0,1-1 0,1-1 0,1-1 0,-1 0 0,1 3 0,-3-1 0,1 0 0,-1-1 0,0-2 0,1 1 0,1-1 0,-1 2 0,-2 0 0,1 1 0,-4-1 0,-1 0 0,1 1 0,0 1 0,0 0 0,0 1 0,-2 0 0,1 0 0,-2-1 0,2 0 0,0-1 0,1 0 0,3 0 0,-1-1 0,-1 0 0,0 1 0,1-2 0,2 1 0,0 0 0,-2-1 0,-1 2 0,-4 0 0,0-1 0,-1 0 0,0 0 0,3-1 0,1 0 0,1-1 0,-2 0 0,-1 1 0,-4 1 0,-1 0 0,-2 2 0,0-2 0,0 1 0,-2 2 0,-2 0 0,0 0 0,0 1 0,4-3 0,3 1 0,3-3 0,3 0 0,1 0 0,2 0 0,1 0 0,0 0 0,1 1 0,0-1 0,1 2 0,-3 1 0,4-2 0,-3 3 0,4-3 0,-1 1 0,2 2 0,1-1 0,2 0 0,0 0 0,0 0 0,0 1 0,0 0 0,0-1 0,0-1 0,0 0 0,0 0 0,0 0 0,0 2 0,0 0 0,0 0 0,0-1 0,0 0 0,0 0 0,0 0 0,0 0 0,1 0 0,2 0 0,-1 1 0,3 0 0,-2 0 0,2-2 0,1 1 0,-1 1 0,2 0 0,0 0 0,1-2 0,-1 2 0,1 0 0,-1 1 0,1 0 0,1 1 0,0-1 0,1 0 0,1-1 0,0-1 0,-2 1 0,2 1 0,-1 2 0,-1 0 0,1 0 0,-1-1 0,1-2 0,0 1 0,1 0 0,1-1 0,-1 0 0,0-1 0,0 1 0,-1 1 0,0 0 0,1 1 0,1 0 0,1 0 0,1 1 0,-1 2 0,0 0 0,0 1 0,-1-3 0,-1-1 0,-2-2 0,0 0 0,0 0 0,1-1 0,-2 1 0,2 0 0,-1-1 0,0 3 0,0-2 0,0 3 0,1-1 0,1-1 0,0 1 0,-1 2 0,3 2 0,1 1 0,2 1 0,0-1 0,-2 0 0,0-1 0,-2-1 0,-1 0 0,1 0 0,-2 1 0,-1-2 0,2 1 0,-1-2 0,-1 0 0,-1 0 0,0 0 0,-1 2 0,5 2 0,0 2 0,2 2 0,0 0 0,0 0 0,0-1 0,1-2 0,-3-1 0,0-3 0,-1-1 0,-1-2 0,0 1 0,3 0 0,0-1 0,1 0 0,5 4 0,1 2 0,7 7 0,6 2 0,-3 0 0,3 0 0,-6-3 0,-3-3 0,-4-4 0,-6-4 0,0-3 0,-2-3 0,0-2 0,-3 1 0,-1-1 0,1 0 0,1-1 0,0-1 0,2 2 0,0 0 0,2 1 0,0-1 0,-1-2 0,1 0 0,1 0 0,1 0 0,1 0 0,1 0 0,-1 0 0,-1 0 0,-1 0 0,-2 0 0,0 0 0,-1 0 0,-2 0 0,2 0 0,1 0 0,0 0 0,2 0 0,-3 0 0,0 0 0,-2 0 0,0 0 0,1 0 0,1-1 0,1-1 0,0-2 0,2 0 0,-1-2 0,2 2 0,3 2 0,2-2 0,7-1 0,4-2 0,4-1 0,-2 1 0,-4 1 0,-21 4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6"/>
    </inkml:context>
    <inkml:brush xml:id="br0">
      <inkml:brushProperty name="width" value="0.025" units="cm"/>
      <inkml:brushProperty name="height" value="0.025" units="cm"/>
      <inkml:brushProperty name="transparency" value="204"/>
    </inkml:brush>
  </inkml:definitions>
  <inkml:trace contextRef="#ctx0" brushRef="#br0">887 600 24575,'-7'-4'0,"2"1"0,-1-2 0,2 0 0,-1 1 0,0 1 0,1 3 0,-1-1 0,-1-2 0,-1-1 0,-1-1 0,3 2 0,-1 1 0,2-2 0,1 0 0,0 0 0,1 2 0,-2 2 0,-1 0 0,1-2 0,-3-1 0,-2-1 0,-1-1 0,1 0 0,2 1 0,3 2 0,0 0 0,-6-3 0,4 3 0,-5-6 0,6 4 0,-1 0 0,1-1 0,0 2 0,-1 0 0,1 0 0,0 1 0,0 0 0,-1-1 0,1 1 0,-4-1 0,5 1 0,-6 0 0,5 2 0,-1 0 0,2-1 0,0-1 0,0-1 0,0-1 0,-2-5 0,-1-1 0,0 0 0,1 2 0,1 5 0,-1-1 0,1 1 0,-1 2 0,1 0 0,-1 0 0,-1-1 0,-1-1 0,0-2 0,-1 1 0,-1 0 0,1 1 0,0-2 0,0-1 0,-1 1 0,-6-6 0,-6-4 0,-2-3 0,0-2 0,3 2 0,2 3 0,1 2 0,-2 3 0,0 0 0,1-2 0,13 8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50.686"/>
    </inkml:context>
    <inkml:brush xml:id="br0">
      <inkml:brushProperty name="width" value="0.025" units="cm"/>
      <inkml:brushProperty name="height" value="0.025" units="cm"/>
      <inkml:brushProperty name="transparency" value="204"/>
    </inkml:brush>
  </inkml:definitions>
  <inkml:trace contextRef="#ctx0" brushRef="#br0">473 643 24575,'-7'3'0,"1"-1"0,0-1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58"/>
    </inkml:context>
    <inkml:brush xml:id="br0">
      <inkml:brushProperty name="width" value="0.025" units="cm"/>
      <inkml:brushProperty name="height" value="0.025" units="cm"/>
      <inkml:brushProperty name="transparency" value="204"/>
    </inkml:brush>
  </inkml:definitions>
  <inkml:trace contextRef="#ctx0" brushRef="#br0">3168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51.346"/>
    </inkml:context>
    <inkml:brush xml:id="br0">
      <inkml:brushProperty name="width" value="0.025" units="cm"/>
      <inkml:brushProperty name="height" value="0.025" units="cm"/>
      <inkml:brushProperty name="transparency" value="204"/>
    </inkml:brush>
  </inkml:definitions>
  <inkml:trace contextRef="#ctx0" brushRef="#br0">3842 844 24575,'-5'4'0,"2"-3"0,-1 3 0,2-2 0,-2 0 0,0 1 0,0 0 0,-1-1 0,1 0 0,2 0 0,-1 1 0,0 3 0,0-4 0,-2 3 0,2-3 0,0 0 0,-1 0 0,0 0 0,1 0 0,1 2 0,-3 0 0,2-1 0,-4 2 0,4-3 0,-2 3 0,1-3 0,-1 0 0,0 1 0,2-2 0,-1 2 0,1-1 0,-1-1 0,-2-1 0,1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0,-3 1 0,4-3 0,-1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0,1-1 0,0 0 0,0 1 0,1 0 0,-2-1 0,-1 0 0,0-1 0,0 1 0,1 1 0,0 0 0,0-1 0,0 1 0,-1 0 0,1 0 0,-2 0 0,2 0 0,-1 0 0,1 0 0,0-1 0,-2 1 0,0 0 0,-1 3 0,0-1 0,0-1 0,2 1 0,-2-2 0,1 0 0,0 0 0,1 0 0,0 0 0,-1 0 0,1 0 0,-1 1 0,0-1 0,0 1 0,1-1 0,-1 0 0,0 0 0,1 0 0,-1 1 0,1-1 0,0 0 0,-1 0 0,0 0 0,1 1 0,1-1 0,-2 0 0,2 0 0,-3 0 0,2-1 0,-3 2 0,3-2 0,-4 3 0,5-2 0,-1 0 0,1 0 0,0 1 0,-1-1 0,0-1 0,1 1 0,-3 1 0,3-2 0,-3 1 0,4-2 0,-1 2 0,0 0 0,0 0 0,1 0 0,-1-1 0,-4 2 0,4-2 0,-3 3 0,0-2 0,3 0 0,-4 2 0,4-1 0,-1-1 0,0 1 0,0-1 0,-1 0 0,1 0 0,-1-1 0,2 0 0,0 1 0,0 0 0,0 0 0,0 0 0,-1 0 0,0 2 0,0-1 0,-2-1 0,2 0 0,0 1 0,-1-1 0,2 1 0,0 1 0,-2-2 0,2 1 0,-5 0 0,4 0 0,-4 2 0,5-2 0,-5 1 0,5-2 0,-3 1 0,3-1 0,-1 0 0,0-1 0,0 2 0,-1 0 0,1 1 0,-2-1 0,1 0 0,0 0 0,0 0 0,-2 1 0,-1-2 0,2 1 0,0 0 0,0-1 0,2 2 0,0-1 0,0 0 0,-1 1 0,-2 0 0,2 0 0,0 0 0,0 0 0,2-1 0,-3 1 0,1 0 0,-1 0 0,-2 0 0,3 0 0,0-2 0,2 1 0,0 0 0,0-1 0,0 0 0,0 2 0,0-2 0,-2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43.368"/>
    </inkml:context>
    <inkml:brush xml:id="br0">
      <inkml:brushProperty name="width" value="0.025" units="cm"/>
      <inkml:brushProperty name="height" value="0.025" units="cm"/>
      <inkml:brushProperty name="transparency" value="204"/>
    </inkml:brush>
  </inkml:definitions>
  <inkml:trace contextRef="#ctx0" brushRef="#br0">1188 872 24575,'-4'2'0,"-7"1"0,-1 0 0,-3 0 0,1 0 0,-3 1 0,0 1 0,1-3 0,1 0 0,2-1 0,4 0 0,-1 1 0,-1 0 0,0 2 0,0-1 0,1-1 0,0 0 0,0-2 0,-2 2 0,0 1 0,0-1 0,-1 1 0,0-1 0,0 0 0,0 0 0,2 1 0,0-1 0,-1 0 0,0 3 0,0-2 0,3 1 0,2 0 0,0-2 0,1 1 0,-1-1 0,1 0 0,-1 0 0,0-2 0,0 2 0,0 0 0,1 2 0,1 0 0,-1-1 0,0 1 0,-1-2 0,0 2 0,1-2 0,1 2 0,0 2 0,-2-2 0,-1 1 0,0-1 0,2 0 0,0 1 0,2 0 0,-1 0 0,1 0 0,2 0 0,-3-1 0,2 0 0,-1-1 0,0-1 0,1 1 0,1-1 0,0 0 0,0 4 0,-1-4 0,-1 5 0,2-3 0,-1-1 0,0 2 0,1 0 0,0 1 0,2 0 0,-2-2 0,0 1 0,0-2 0,-2 3 0,2-3 0,-1 2 0,2-1 0,1 1 0,0-2 0,0 1 0,0-1 0,0 1 0,0 1 0,-2 0 0,0 2 0,0-3 0,-1 2 0,3-2 0,0 2 0,0-1 0,0 0 0,0 0 0,0-2 0,0 1 0,0 1 0,0 1 0,0-1 0,0 1 0,0-1 0,0-1 0,0 1 0,0-1 0,0 0 0,0-1 0,0 0 0,0 1 0,-1-2 0,-2 4 0,1-3 0,1 2 0,1-2 0,0 1 0,0-1 0,0 1 0,0-1 0,0 0 0,0 1 0,0 0 0,0 0 0,0 1 0,0 1 0,0-1 0,0 0 0,0-1 0,0-1 0,0 1 0,0-1 0,0 2 0,0 0 0,0 1 0,0-1 0,0 1 0,0 0 0,0 3 0,0-3 0,0 2 0,0-3 0,0 1 0,0 0 0,0 0 0,0 1 0,0 0 0,0-1 0,0-1 0,0-1 0,1-2 0,1 0 0,0 0 0,0 2 0,1-1 0,-1 1 0,0-1 0,2 1 0,-2-1 0,0 1 0,1 1 0,0-1 0,-1 1 0,2-1 0,-1 0 0,-1 0 0,0 0 0,1 0 0,-1 0 0,0 1 0,3-1 0,-3 2 0,3-2 0,-1 1 0,0 0 0,1 1 0,2 4 0,-4-5 0,4 3 0,-3-4 0,2 4 0,0-2 0,-1 1 0,0-4 0,1 1 0,-1 2 0,1 1 0,-1 0 0,-1 0 0,2-1 0,1 0 0,2 2 0,-1 1 0,1 3 0,1-1 0,3 0 0,1 1 0,1-1 0,0 0 0,-2-1 0,0-2 0,-2-2 0,1 0 0,-1 0 0,-1 0 0,-1-1 0,-2 1 0,1-1 0,1 0 0,-1 1 0,4 0 0,0 1 0,1 1 0,1-1 0,-1 0 0,5 0 0,4-1 0,3 5 0,3 4 0,1 0 0,1 1 0,-2-2 0,-21-11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43.355"/>
    </inkml:context>
    <inkml:brush xml:id="br0">
      <inkml:brushProperty name="width" value="0.025" units="cm"/>
      <inkml:brushProperty name="height" value="0.025" units="cm"/>
      <inkml:brushProperty name="transparency" value="204"/>
    </inkml:brush>
  </inkml:definitions>
  <inkml:trace contextRef="#ctx0" brushRef="#br0">299 760 24575,'-3'2'0,"-3"3"0,1-1 0,-1 0 0,0 0 0,0-1 0,-1 0 0,2 1 0,-1 0 0,1 2 0,0-1 0,1 1 0,0 0 0,0 0 0,1 1 0,1 0 0,1 1 0,-1-3 0,-1 2 0,1 0 0,0 0 0,2 0 0,0-1 0,0 0 0,0 0 0,0 0 0,0 0 0,0 0 0,0 0 0,0 0 0,0 0 0,0 0 0,0 1 0,0-1 0,0 1 0,0 0 0,0-1 0,0 1 0,0 0 0,0 1 0,0-1 0,0-1 0,0-1 0,2-1 0,2 2 0,2 0 0,1 0 0,0 0 0,-1-1 0,-1-1 0,0 1 0,1-1 0,1 1 0,0-1 0,2 0 0,-3 2 0,2-1 0,-6-3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36.464"/>
    </inkml:context>
    <inkml:brush xml:id="br0">
      <inkml:brushProperty name="width" value="0.025" units="cm"/>
      <inkml:brushProperty name="height" value="0.025" units="cm"/>
      <inkml:brushProperty name="transparency" value="204"/>
    </inkml:brush>
  </inkml:definitions>
  <inkml:trace contextRef="#ctx0" brushRef="#br0">0 8 24575,'1'0'0,"8"0"0,1 0 0,0 2 0,1 1 0,3 2 0,-2-1 0,-2 1 0,0-3 0,-2 1 0,1 1 0,1-2 0,2 1 0,1 0 0,0 0 0,-1-1 0,-2 2 0,0 1 0,3 2 0,0 1 0,0-2 0,-2-2 0,-2-1 0,1 0 0,-1-1 0,-1 2 0,1 0 0,0 1 0,2-1 0,3 6 0,-5-7 0,2 7 0,-5-7 0,5 3 0,1 0 0,1 0 0,-1-1 0,-2 0 0,2 1 0,-1-1 0,0 1 0,-1 0 0,0 0 0,1-1 0,1-1 0,1 0 0,-1 2 0,1-1 0,1 1 0,1 1 0,-1-1 0,0 1 0,-1 0 0,-1-1 0,1-1 0,-1-1 0,3-1 0,0 0 0,1 2 0,2-1 0,-2 1 0,2-1 0,0-2 0,4 1 0,6-1 0,2 2 0,2 2 0,0 0 0,-1 0 0,-2-1 0,-7-1 0,-4 0 0,0-2 0,-1 3 0,1-1 0,-2 0 0,-2 1 0,-1-1 0,-1 1 0,-1-2 0,-1 1 0,-2-1 0,-1 1 0,1 0 0,0-1 0,1 0 0,0 1 0,-2 0 0,0-1 0,3 2 0,-6-4 0,5 2 0,-4 1 0,1-3 0,0 4 0,-2-4 0,2 1 0,0 2 0,0 3 0,-1-3 0,0 4 0,-2-3 0,1 0 0,0 2 0,2-2 0,2 3 0,-1 0 0,0-2 0,0 0 0,1 0 0,1-1 0,1 2 0,-2-1 0,-1-1 0,2 1 0,-3-1 0,3-1 0,-5 0 0,4 1 0,0 1 0,1 0 0,1 0 0,0 0 0,-2-1 0,0 1 0,0-1 0,-1 0 0,0 1 0,1-2 0,0 2 0,2-2 0,1 2 0,-1 1 0,0-1 0,-2 2 0,0-2 0,1 1 0,-1 0 0,0-1 0,0-1 0,0 0 0,1 1 0,2 0 0,0 2 0,1 0 0,0 1 0,-1-1 0,-1 1 0,0 0 0,-1-1 0,0-2 0,0 2 0,1 0 0,0 1 0,1 0 0,-2 0 0,0 0 0,-1 1 0,1 0 0,1 2 0,-1-1 0,-1 0 0,1 0 0,0-1 0,0 2 0,0 1 0,-2 0 0,1 1 0,1-3 0,-2-1 0,0-2 0,-2 0 0,0 0 0,1 0 0,0 2 0,3 1 0,-1 0 0,-1 1 0,-2-2 0,-1-1 0,0-2 0,0 0 0,1 0 0,0 0 0,2 1 0,1 1 0,0-1 0,1-1 0,-1-1 0,-2 0 0,1 1 0,0 0 0,-1 2 0,1 0 0,0-1 0,-2 0 0,3-1 0,0 2 0,2 1 0,0 0 0,-2 1 0,0-2 0,-2 1 0,3-1 0,1 0 0,1 0 0,1 0 0,-3-1 0,0 1 0,2 1 0,-5-4 0,2 3 0,-3-3 0,4 4 0,4 2 0,2 2 0,-1-2 0,-2-1 0,-2-3 0,1 1 0,2 2 0,1 0 0,1 0 0,-2 0 0,0-1 0,-1 0 0,0 1 0,1 0 0,0 1 0,0 0 0,0-2 0,1 4 0,-4-7 0,2 5 0,-3-4 0,3 5 0,3 1 0,-1 1 0,0-1 0,-4-3 0,-2 0 0,2 0 0,0 0 0,2-1 0,-3-1 0,0 0 0,-2 1 0,2 1 0,0 3 0,-3-8 0,5 6 0,-5-5 0,1 3 0,1-1 0,-1-2 0,0 0 0,0 0 0,5 3 0,2 1 0,0 0 0,6 2 0,-3 0 0,2 4 0,3 0 0,-8-3 0,1-5 0,-2-2 0,-6 1 0,4-1 0,-4 2 0,1-2 0,0 1 0,-3-2 0,-2-1 0,-1 0 0,1-1 0,-1 1 0,0 0 0,0 1 0,-2 0 0,0 0 0,0-1 0,0 2 0,0 1 0,0 1 0,0 1 0,0 0 0,0 2 0,0 0 0,0 0 0,0 0 0,0-1 0,0-1 0,0 0 0,0 0 0,0 0 0,0 1 0,0 0 0,0 0 0,0-2 0,0 1 0,0 0 0,0 0 0,0-1 0,0 0 0,0-1 0,0-1 0,0 0 0,0-1 0,1 0 0,2 0 0,0 1 0,-1 0 0,0 0 0,-1 1 0,1 0 0,0 0 0,1 1 0,0 0 0,0-1 0,1 1 0,0 1 0,0 0 0,2 3 0,-2-6 0,1 3 0,-3-2 0,1 1 0,1 0 0,-1 1 0,-1-2 0,2 0 0,-2 0 0,0-1 0,2-1 0,0 2 0,-1-1 0,1 0 0,-1 0 0,-1 0 0,2 0 0,-1 0 0,0 1 0,0-2 0,-1 1 0,1-2 0,0 0 0,0 0 0,0 1 0,0-1 0,0 1 0,-1 1 0,0-2 0,1 0 0,0 0 0,0 0 0,1 1 0,0 0 0,-2-1 0,3 0 0,-2 1 0,2 2 0,0 0 0,0-1 0,0-1 0,-3 2 0,2-3 0,-1 3 0,0-3 0,1 1 0,-1-1 0,1 1 0,1 0 0,0 0 0,-1 0 0,0 0 0,-1-1 0,-1 0 0,3 0 0,0 0 0,0 2 0,0-3 0,0 3 0,0-3 0,1 2 0,-1 0 0,2 1 0,1 1 0,1 1 0,0 0 0,0-1 0,-2-1 0,0-2 0,-1 0 0,1 0 0,-1 0 0,0 2 0,0 0 0,0 2 0,0-2 0,1-1 0,1 0 0,0 0 0,0 1 0,-2 0 0,-1 1 0,1 1 0,0 0 0,4-1 0,0-1 0,-1 0 0,-1 1 0,-3 0 0,1 0 0,0-1 0,1-2 0,0-1 0,-1-1 0,-1 3 0,-1-4 0,1 6 0,-3-6 0,2 3 0,-1-2 0,1 1 0,3-1 0,-2 2 0,2 0 0,0 1 0,-2-1 0,2-1 0,-3 0 0,-1-1 0,0 1 0,0-1 0,0 0 0,-1 1 0,-1 0 0,1-2 0,1 1 0,-1-1 0,-1 1 0,-1 1 0,1-2 0,1-1 0,2-1 0,-1 0 0,1 0 0,0 0 0,1 0 0,1 0 0,0 0 0,-1 0 0,-2 0 0,1 0 0,0 2 0,0 0 0,0-1 0,0 3 0,-1-2 0,1 0 0,0 0 0,0-2 0,-2 2 0,2 0 0,0 0 0,0-1 0,0 1 0,0 0 0,1 0 0,0 1 0,0-1 0,-1 0 0,1-1 0,2 0 0,-1 0 0,1 1 0,0 0 0,-2 2 0,2-1 0,-1 2 0,1-1 0,-1 0 0,1 0 0,0-2 0,1 0 0,-1 0 0,0 0 0,-2 2 0,2-1 0,1 1 0,1-1 0,1-1 0,-1 2 0,0-2 0,0 2 0,-4-2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69"/>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1:36.809"/>
    </inkml:context>
    <inkml:brush xml:id="br0">
      <inkml:brushProperty name="width" value="0.025" units="cm"/>
      <inkml:brushProperty name="height" value="0.025" units="cm"/>
      <inkml:brushProperty name="transparency" value="204"/>
    </inkml:brush>
  </inkml:definitions>
  <inkml:trace contextRef="#ctx0" brushRef="#br0">44 29 24575,'11'5'0,"7"2"0,-3 0 0,-2-1 0,2-1 0,-1 0 0,1 0 0,0 0 0,-1 1 0,2 0 0,-2 0 0,2 1 0,2-1 0,0 0 0,2 0 0,1 1 0,1-1 0,3 3 0,0 1 0,-2-1 0,-3 0 0,-4-3 0,0-1 0,0 0 0,0 0 0,0-1 0,-1 1 0,0-3 0,-2 2 0,1-2 0,-1 2 0,0 0 0,1 1 0,1 1 0,1-1 0,2 2 0,5 2 0,4 2 0,2 4 0,0 1 0,-6-4 0,-3 0 0,-4-3 0,-3-1 0,-3 1 0,-2-2 0,0 0 0,0-1 0,1 1 0,-1-1 0,0 2 0,-2 0 0,2-1 0,0-1 0,0 0 0,2 2 0,1 0 0,0 3 0,0 0 0,1 1 0,-1-2 0,0-1 0,-1-1 0,1 0 0,-2-1 0,0 0 0,1-1 0,-2 1 0,0 0 0,0 2 0,-1-2 0,1 1 0,2-1 0,-1 0 0,2 0 0,3 2 0,0 1 0,3 3 0,-1 1 0,-2-1 0,0-1 0,0-2 0,1-1 0,1 1 0,1-1 0,-2 0 0,-2 1 0,2-1 0,-1 1 0,2 1 0,1 1 0,-1 0 0,-1-1 0,-2 0 0,0 0 0,-2-1 0,0 0 0,1-2 0,1-1 0,1 1 0,0-1 0,0 1 0,0 0 0,-2 0 0,0-1 0,0 0 0,0 0 0,0 2 0,2-1 0,-1 2 0,0 1 0,1 1 0,-1 1 0,0 1 0,0-2 0,-1-1 0,-1 1 0,0 0 0,1-1 0,-1 0 0,0-2 0,0 2 0,0-1 0,-1 2 0,0-2 0,2 1 0,-2 0 0,1 0 0,0-1 0,-3-2 0,2 0 0,-2 0 0,2-1 0,-2 1 0,2-1 0,0 0 0,0 1 0,1 1 0,0 1 0,0 0 0,0-1 0,-1 0 0,1-2 0,-2-1 0,0 2 0,-1 0 0,-1 0 0,0 1 0,-1-1 0,1 1 0,0 1 0,0 0 0,1 0 0,1-1 0,-1 0 0,1-1 0,0 1 0,-2 0 0,0 0 0,-1 0 0,0-1 0,1-1 0,-1 1 0,2 0 0,0 0 0,-1 0 0,0 1 0,0-1 0,0 1 0,2 2 0,-4-5 0,1 2 0,-4-3 0,2 0 0,-1 1 0,0 1 0,2-1 0,0 0 0,2 2 0,0-1 0,-1 0 0,-1 2 0,1-1 0,-1 2 0,1 1 0,-1-2 0,0 0 0,0-1 0,-1 0 0,0-1 0,-2 1 0,2 0 0,-1 2 0,0-1 0,-2-1 0,-1 0 0,0 0 0,0-1 0,0 0 0,0-1 0,0 0 0,0 1 0,0 1 0,0 0 0,0 0 0,0 1 0,0 2 0,0 0 0,0 3 0,0-1 0,0 1 0,0 2 0,0-1 0,0 0 0,0 0 0,0-1 0,-2 1 0,-1-2 0,0 0 0,1-1 0,0-2 0,-1 1 0,-1-1 0,-1 0 0,2 1 0,-1-1 0,-1 1 0,-3 0 0,0 0 0,0 0 0,0 0 0,-1 0 0,-1-3 0,-2 0 0,1-1 0,-2-1 0,0 1 0,2 0 0,0 0 0,0 2 0,0-1 0,0-1 0,0-2 0,-1-1 0,-2 0 0,-1 1 0,-2-1 0,-1 3 0,1 2 0,1 0 0,2-1 0,3-1 0,-1-1 0,-2 0 0,-1 3 0,0 1 0,0-1 0,1 0 0,-1-1 0,-1-1 0,1 2 0,-1 0 0,2-2 0,1-1 0,3 0 0,0 0 0,0 1 0,1 0 0,-1 0 0,-1 0 0,-1 1 0,0 2 0,4-1 0,1 0 0,2-1 0,1 0 0,-3 1 0,-1 1 0,-4 2 0,-1 0 0,-1 2 0,0 0 0,2 0 0,-1 0 0,1-2 0,-1-3 0,-4 1 0,-1-1 0,-3 3 0,0 2 0,-5 2 0,-5 1 0,-8 2 0,-8 0 0,-1 1 0,1-2 0,8-3 0,9-3 0,6-4 0,3-3 0,3-3 0,2-2 0,1 0 0,1 0 0,-2 0 0,-1 0 0,-1 0 0,0 0 0,0 0 0,4 0 0</inkml:trace>
  <inkml:trace contextRef="#ctx0" brushRef="#br0" timeOffset="199258.72">635 2527 24575,'-12'-9'0</inkml:trace>
  <inkml:trace contextRef="#ctx0" brushRef="#br0" timeOffset="199259.72">596 2495 24575,'-23'-18'0,"-16"-12"0,25 20 0</inkml:trace>
  <inkml:trace contextRef="#ctx0" brushRef="#br0" timeOffset="199260.72">513 2432 24575,'-20'-14'0,"13"9"0</inkml:trace>
  <inkml:trace contextRef="#ctx0" brushRef="#br0" timeOffset="199261.72">470 2402 24575,'-12'-8'0,"-23"-14"0,0 1 0,2 0 0,-2 0 0,5 0 0,21 15 0</inkml:trace>
  <inkml:trace contextRef="#ctx0" brushRef="#br0" timeOffset="199262.72">273 2277 24575,'-10'-7'0,"-14"-10"0,3 3 0,14 10 0</inkml:trace>
  <inkml:trace contextRef="#ctx0" brushRef="#br0" timeOffset="199263.72">180 2216 24575,'-4'-3'0,"-17"-9"0,0 1 0,-6 0 0,-5 0 0,31 10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07.893"/>
    </inkml:context>
    <inkml:brush xml:id="br0">
      <inkml:brushProperty name="width" value="0.025" units="cm"/>
      <inkml:brushProperty name="height" value="0.025" units="cm"/>
      <inkml:brushProperty name="transparency" value="204"/>
    </inkml:brush>
  </inkml:definitions>
  <inkml:trace contextRef="#ctx0" brushRef="#br0">163 553 24575,'14'6'0,"4"0"0,0 0 0,3-1 0,0 2 0,0 0 0,0 3 0,0 1 0,0 0 0,-2 1 0,-1-1 0,1 0 0,-1 0 0,4-1 0,3 2 0,5 1 0,5 2 0,2 1 0,-5-3 0,-5-1 0,-7-3 0,-5-2 0,-3 0 0,-1 1 0,3 0 0,-2 0 0,1-1 0,-1-2 0,-2 0 0,0 0 0,1-1 0,2 3 0,0-1 0,0 1 0,0 2 0,0-1 0,0 0 0,1 1 0,0-2 0,-1 1 0,1 0 0,2 1 0,4 3 0,6 4 0,7 2 0,4 4 0,-3 3 0,-7-1 0,-5-1 0,-6-5 0,-3-6 0,0-3 0,-1 0 0,2-1 0,-1 3 0,3 0 0,-1 1 0,0 2 0,0-2 0,-2 2 0,2 0 0,2 0 0,2 2 0,5 2 0,5 2 0,3 4 0,1 1 0,-6-1 0,-6-3 0,-5-6 0,-5-3 0,0-3 0,-1 1 0,1 0 0,0-1 0,0 0 0,-2-1 0,-2-2 0,1 0 0,1 0 0,-2 2 0,0 0 0,-1-1 0,1 2 0,1-1 0,2 1 0,2 0 0,2 1 0,2 2 0,3 2 0,0 1 0,-1 0 0,-1 0 0,-3-2 0,-2 1 0,-6-6 0,0 2 0,-3-4 0,0 1 0,1 2 0,-1-1 0,2-1 0,1-1 0,1 1 0,0 2 0,2 3 0,-2 2 0,1-1 0,-2-2 0,-1-1 0,-1 1 0,-2 0 0,0 0 0,1 0 0,0-1 0,0 0 0,1-2 0,-1 0 0,-1 1 0,0 0 0,-2 2 0,0 0 0,0-1 0,0-2 0,0-1 0,0 0 0,0-1 0,0 1 0,0-1 0,0-1 0,0 0 0,0 0 0,0 0 0,0-1 0,0 1 0,-3 0 0,-2 1 0,-6 0 0,-3 2 0,1 1 0,0 1 0,4 2 0,2-1 0,-2 0 0,1-1 0,-2-1 0,1 0 0,1-2 0,0 1 0,0-2 0,-4 0 0,-2 1 0,-1-1 0,-1 4 0,2 0 0,1 1 0,1-1 0,1-3 0,0-1 0,-2-1 0,-2 0 0,0 0 0,1 0 0,-1 2 0,6-2 0,-2 1 0,7-3 0,-2 0 0,1 1 0,1-1 0,-2 2 0,-2-1 0,3-2 0,-5 2 0,5 1 0,-1 0 0,0 1 0,1 1 0,0-1 0,0 2 0,0-1 0,-2-2 0,0 2 0,0-1 0,0 2 0,0-1 0,-2-1 0,2 1 0,1-1 0,0 1 0,0-1 0,-1-1 0,-2 1 0,2 0 0,-1-1 0,1-1 0,-1 1 0,-1-1 0,0 1 0,1 1 0,3 0 0,-1-2 0,1 1 0,0 0 0,0 0 0,1 1 0,-1-2 0,0 2 0,0 0 0,0-1 0,-1 0 0,0-1 0,0-1 0,0 0 0,-1 1 0,-1-1 0,1 0 0,0 0 0,0 0 0,0-1 0,-1-2 0,1 0 0,0 0 0,1 0 0,0 0 0,0 0 0,-1 0 0,-1 0 0,-4 0 0,5 0 0,-4 0 0,3 0 0,-2 0 0,0 0 0,1 0 0,1 0 0,0 0 0,0 0 0,-2-1 0,0-3 0,-3-3 0,0-4 0,-3-1 0,-2-2 0,0 0 0,-3-1 0,0 1 0,-6-2 0,-8-3 0,-5-1 0,-8-6 0,2 2 0,3 0 0,2 1 0,7 4 0,5 0 0,4 3 0,4 2 0,1 1 0,-1 1 0,0 1 0,0 0 0,0 1 0,0 1 0,2 0 0,0 2 0,3 1 0,1-1 0,1 0 0,-2 1 0,-1 0 0,-1-2 0,-2-2 0,-1-1 0,0 1 0,0 2 0,0 1 0,3 1 0,7 2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04.677"/>
    </inkml:context>
    <inkml:brush xml:id="br0">
      <inkml:brushProperty name="width" value="0.025" units="cm"/>
      <inkml:brushProperty name="height" value="0.025" units="cm"/>
      <inkml:brushProperty name="transparency" value="204"/>
    </inkml:brush>
  </inkml:definitions>
  <inkml:trace contextRef="#ctx0" brushRef="#br0">270 705 24575,'41'18'0,"9"11"0,-9-3 0,-3-2 0,-4-2 0,3 0 0,2 0 0,3 0 0,6 2 0,1 3 0,-5-1 0,-9-1 0,-8-4 0,-8-7 0,-5-3 0,-3-2 0,-2-1 0,2-1 0,0 0 0,1 0 0,-2 0 0,0 0 0,1 0 0,-1 0 0,0 1 0,-1 0 0,0 0 0,0 0 0,0-1 0,0 0 0,1-1 0,-3 0 0,2 3 0,1-1 0,0 1 0,2 0 0,0-1 0,-2 0 0,3 1 0,0-1 0,0 1 0,0-3 0,-1 0 0,0 1 0,0 0 0,3 0 0,-1-1 0,1 0 0,0 1 0,-2 1 0,-1 2 0,-1 0 0,3 1 0,0 0 0,0 1 0,1-2 0,-1 1 0,0 1 0,0-1 0,-5 1 0,0-1 0,1-2 0,0 0 0,3 2 0,-2 0 0,-1 1 0,0 1 0,0 0 0,1 0 0,-1 0 0,-2-2 0,-1 0 0,-3-3 0,-1 1 0,-3-2 0,2-1 0,1 2 0,0 2 0,-1 0 0,-2 0 0,0-1 0,0-2 0,0 1 0,0-3 0,0 4 0,0-4 0,0 2 0,0 0 0,0 0 0,-1-2 0,-2-1 0,-3 1 0,-3-1 0,-4-1 0,-2-1 0,0-2 0,-3 0 0,0 0 0,0 0 0,2 2 0,1 0 0,1 1 0,-2-1 0,2-2 0,2 0 0,1 0 0,3 0 0,2 2 0,-3 0 0,5 1 0,-2 1 0,2 0 0,0 1 0,1 1 0,-1 2 0,0 0 0,-1 1 0,-2-1 0,1 0 0,0-1 0,2 0 0,0 1 0,1-1 0,0 0 0,-1-1 0,0 0 0,0-1 0,-1 0 0,1-1 0,0-3 0,-1 4 0,1-3 0,-1 4 0,1-4 0,-1-1 0,0 0 0,0-1 0,0 1 0,1 1 0,-2 0 0,2 0 0,-1 0 0,-1 0 0,-1 0 0,1-1 0,-1-1 0,1 0 0,-2 0 0,0 0 0,-1 0 0,-1 0 0,-1 0 0,1 0 0,0 0 0,3 0 0,0 0 0,0 0 0,0-2 0,1 0 0,-1-3 0,1 2 0,-2-1 0,2-1 0,-1 1 0,2-2 0,-1 0 0,-2 0 0,-1-1 0,0 1 0,0-1 0,0 0 0,-1-1 0,-1 1 0,0 1 0,0-2 0,0 0 0,-1-2 0,-1 0 0,-2-1 0,-1 1 0,2 0 0,-2 2 0,2-2 0,1 2 0,1-1 0,-1 2 0,-1-1 0,-1 0 0,-3 0 0,0-2 0,-2-1 0,-1-2 0,-1 1 0,1 1 0,3 2 0,0 0 0,0-1 0,2 1 0,-1 0 0,-1 1 0,-2-1 0,-1-2 0,0-1 0,-4-1 0,-4 0 0,0 2 0,1 2 0,3 1 0,4 0 0,1 0 0,0-2 0,2 0 0,3 2 0,0 0 0,0 0 0,3 1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7"/>
    </inkml:context>
    <inkml:brush xml:id="br0">
      <inkml:brushProperty name="width" value="0.025" units="cm"/>
      <inkml:brushProperty name="height" value="0.025" units="cm"/>
      <inkml:brushProperty name="transparency" value="204"/>
    </inkml:brush>
  </inkml:definitions>
  <inkml:trace contextRef="#ctx0" brushRef="#br0">125 73 24575,'8'5'0,"0"0"0,1-1 0,0-1 0,-1 1 0,2 2 0,0 0 0,1 0 0,-1-2 0,-1-2 0,-2-1 0,-1-1 0,1 2 0,2 4 0,-3-3 0,2 2 0,-4-3 0,0 0 0,-2 2 0,2 0 0,0-2 0,0-1 0,2 0 0,-2 1 0,1 0 0,0 4 0,0-4 0,1 1 0,-1-1 0,0 0 0,-1 0 0,1 0 0,-1-1 0,1 0 0,0 2 0,-1-1 0,1 2 0,2 1 0,0 2 0,4 0 0,-4-2 0,1-1 0,-4-2 0,2 2 0,2 0 0,-1 0 0,-1 0 0,-1 1 0,1-1 0,2 2 0,1 0 0,0 0 0,-1-1 0,-1-1 0,0 0 0,0-1 0,0 1 0,-1 0 0,-1 1 0,0 0 0,0-1 0,0 1 0,1-3 0,-1 0 0,-1 0 0,1 0 0,0 0 0,0 0 0,1 0 0,-1 0 0,1 1 0,1 1 0,2 0 0,-2 1 0,0-2 0,0 0 0,-3-1 0,1 0 0,1 0 0,-1 0 0,5 0 0,-5 0 0,4 3 0,-4-2 0,0 2 0,0-1 0,1-1 0,-1 1 0,1-2 0,-1 0 0,0 1 0,1-1 0,-1 1 0,3 1 0,-4-1 0,6 2 0,-7-2 0,5 1 0,-3-1 0,1 1 0,-1 0 0,1 0 0,2 0 0,-2-1 0,3 0 0,-1 0 0,0 1 0,2 0 0,-1 1 0,0-1 0,0 1 0,0 0 0,0 0 0,-1-1 0,-3 0 0,2 0 0,1 1 0,2 0 0,1-1 0,-1-1 0,-1 2 0,0-1 0,-1 0 0,0 1 0,1-1 0,0 0 0,1 1 0,-1-1 0,0 0 0,0 0 0,-2 0 0,2 0 0,-3 0 0,3 0 0,-4-2 0,2 0 0,-1 1 0,1-1 0,-1 2 0,0-1 0,1-1 0,-1 1 0,1-2 0,-1 1 0,0 0 0,2 1 0,0 0 0,1 0 0,-2-1 0,0 0 0,0-2 0,0 2 0,2 0 0,0 1 0,2-2 0,0 1 0,1 1 0,0 0 0,0-1 0,-1-1 0,0 1 0,1 1 0,1-1 0,3 0 0,-1 1 0,2 0 0,-1-1 0,-2-1 0,1 1 0,-2 1 0,-1-1 0,0 0 0,0 0 0,1 0 0,0 0 0,0 0 0,2-2 0,-1 2 0,-1 0 0,0 0 0,-1 0 0,1-2 0,0 0 0,-3 2 0,2 1 0,-2-1 0,1 1 0,1-3 0,-2 0 0,0 0 0,0 0 0,0 1 0,0 2 0,-1-1 0,1 0 0,0-2 0,1 0 0,-2 0 0,0 2 0,0 1 0,0-1 0,4-1 0,-4-1 0,4 2 0,-6 1 0,2-1 0,-1 0 0,0-1 0,-1 1 0,0 0 0,0 0 0,1-1 0,0-1 0,-1 0 0,1 2 0,0 1 0,1-1 0,-1 0 0,-1-1 0,-1 2 0,-2-1 0,2-1 0,0-1 0,5 0 0,-5 1 0,5 1 0,-6 0 0,0 1 0,3 0 0,-4-1 0,3 5 0,-3-6 0,0 4 0,-2-3 0,3 0 0,0 1 0,0 0 0,0-1 0,-1 1 0,-1-1 0,0 0 0,1 5 0,-1-5 0,2 4 0,-2-4 0,1 0 0,1 0 0,-1 0 0,0 1 0,-2 1 0,3 0 0,-2-1 0,5 3 0,-4-4 0,1 4 0,0-4 0,0 1 0,0-1 0,-1 0 0,0 0 0,0 0 0,1-1 0,1 0 0,0 1 0,-1 1 0,1 1 0,-2-1 0,2-1 0,0 0 0,-1-1 0,1 0 0,-1 1 0,1 0 0,1 0 0,0 0 0,1 1 0,0-1 0,0 1 0,1 0 0,0 0 0,0 1 0,1-1 0,-2-1 0,3 3 0,-3-3 0,3 3 0,-4-3 0,2 1 0,1-2 0,0 0 0,1 0 0,1 1 0,-1 0 0,0 0 0,-1-1 0,1 1 0,-1 0 0,-1 0 0,0 0 0,0-1 0,-1 0 0,3 2 0,-5-2 0,4 2 0,-6-3 0,2 0 0,-1 1 0,0 2 0,0 0 0,0-1 0,2-1 0,0-1 0,0 0 0,-1 2 0,1 0 0,-2 0 0,0-1 0,1-1 0,-1 3 0,1-1 0,1 1 0,-1-1 0,0-2 0,-1 1 0,0 1 0,1 0 0,-1 0 0,0-1 0,0-1 0,-1 0 0,1 0 0,-1 1 0,5 2 0,-3-1 0,3 2 0,-5-4 0,2 0 0,-1 0 0,1 1 0,0 1 0,0 0 0,1 0 0,4 3 0,-5-4 0,4 3 0,-3-2 0,2 1 0,0-1 0,-1 0 0,0-1 0,-1 1 0,0 1 0,-1-1 0,0 0 0,1-2 0,-1 2 0,0 0 0,3 1 0,-3-1 0,4-1 0,-5-1 0,2 0 0,0 0 0,0 0 0,0 0 0,-1 1 0,0 1 0,1 1 0,1-2 0,1-1 0,2 1 0,1 1 0,-1 0 0,0 0 0,-2 0 0,-1-2 0,-2 0 0,1 0 0,-1 0 0,0 1 0,1 1 0,0 1 0,1-1 0,1-2 0,0 0 0,0 0 0,-2 0 0,0 0 0,-1 0 0,1 1 0,-1 1 0,1 0 0,0 0 0,-2-1 0,1-1 0,-2 0 0,1 0 0,-1 2 0,2 1 0,0 0 0,0-1 0,1-1 0,-1 1 0,-1 1 0,0 0 0,1-2 0,0-1 0,3 3 0,-4-1 0,3 1 0,-4-3 0,0 0 0,1 0 0,-1 0 0,1 0 0,0 2 0,1 1 0,1-1 0,-1 1 0,0-3 0,-1 0 0,0 4 0,-1-3 0,0 3 0,1-2 0,0 0 0,0 0 0,1 1 0,-2-1 0,0 0 0,1 0 0,-3-1 0,1 1 0,0 0 0,1 0 0,2-2 0,0 0 0,-1 2 0,0-1 0,-1 2 0,1-2 0,-1 1 0,2 0 0,-1 0 0,0 1 0,0-1 0,1 1 0,-2-2 0,1 0 0,2 1 0,0 1 0,0 2 0,1 0 0,0-2 0,-2 1 0,1-2 0,0 1 0,-1-1 0,1 0 0,-2 0 0,1 0 0,0 1 0,1-1 0,-1 1 0,1 0 0,-1-1 0,1 0 0,-1 0 0,0 1 0,0 0 0,0-1 0,0 1 0,1-1 0,-1 0 0,0 0 0,-2 1 0,3 0 0,-3-1 0,4 0 0,-3-2 0,5 3 0,-5-1 0,5 2 0,-5-2 0,1 1 0,-2-1 0,1 1 0,0-1 0,0 0 0,0 0 0,3 0 0,-3 0 0,2 0 0,-3-2 0,0 2 0,0 0 0,1 0 0,-1 0 0,0 0 0,4 1 0,-3-2 0,3 3 0,-1-1 0,-2-1 0,4 2 0,-4-1 0,1 0 0,-1 0 0,1-1 0,0 0 0,0 0 0,0-1 0,-1 1 0,-1 0 0,1 0 0,-1 0 0,1 0 0,0 1 0,1 0 0,0 1 0,1-1 0,-1-2 0,0 2 0,0 0 0,-1 1 0,0 0 0,0-2 0,1 0 0,4 2 0,-5-1 0,5 2 0,-5-1 0,4 0 0,-4-2 0,3 2 0,-4-2 0,2 0 0,0 0 0,-1 0 0,1 1 0,1 2 0,0-1 0,-1-1 0,1 0 0,1 0 0,0 1 0,2-1 0,-2 0 0,0 0 0,0 0 0,-3 1 0,0-1 0,2 0 0,-1 1 0,3 1 0,-2-1 0,0 1 0,-1-1 0,-1 0 0,2 0 0,1 0 0,0 0 0,1 1 0,-2-1 0,-1-2 0,-1 2 0,0-2 0,-1 1 0,1-1 0,-1 2 0,0-2 0,3 5 0,-2-4 0,1-1 0,0 1 0,-1 1 0,4 2 0,-3-3 0,2 1 0,-4-1 0,2-1 0,1 2 0,0 0 0,2 1 0,0-1 0,0 0 0,0 0 0,-1-1 0,1 2 0,2 0 0,0 0 0,1 0 0,-2-2 0,-1-1 0,-1 1 0,-2 0 0,0-1 0,0 0 0,2 0 0,0 1 0,-1-1 0,1 0 0,-1 0 0,0 0 0,3 0 0,-4 0 0,3 0 0,-4 1 0,1-1 0,1 0 0,-1-2 0,1 0 0,0 3 0,1-1 0,2 1 0,2-1 0,0-2 0,0 0 0,-1 2 0,1 1 0,1 0 0,1-1 0,1 0 0,0 1 0,-2 0 0,1-1 0,-3 0 0,0 0 0,-1 0 0,0 0 0,0-2 0,2 0 0,0 0 0,-1 0 0,-1 0 0,-1 0 0,-1 0 0,1 0 0,1 0 0,0 0 0,-1 0 0,-1 0 0,-1 0 0,-1 0 0,0 0 0,0 0 0,2 0 0,1 0 0,2 0 0,3 0 0,0 0 0,0 0 0,-1 0 0,1 0 0,-6 0 0,2 0 0,-5 0 0,1 0 0,1 0 0,-1 0 0,0 0 0,1 0 0,1 0 0,1 0 0,2 0 0,1 0 0,0 0 0,-1 0 0,-1 0 0,-2 0 0,1 0 0,0 0 0,1 0 0,2 0 0,1 0 0,0 0 0,-2 0 0,-3 0 0,-1 0 0,1 0 0,-1 0 0,2 0 0,-1 0 0,3 0 0,1 0 0,2 0 0,0 0 0,1 0 0,-1 0 0,-1-2 0,-1-1 0,-1 0 0,0-1 0,3 1 0,0-1 0,2-1 0,-2 2 0,-3-1 0,2 2 0,-1-3 0,0 0 0,1 0 0,-2 0 0,1 0 0,-2-1 0,-1-1 0,0 0 0,2 0 0,2 1 0,-1 0 0,0 1 0,-3 1 0,0 1 0,-2 0 0,-1-1 0,0 1 0,0 1 0,0 0 0,1 1 0,-2-2 0,0 1 0,0-2 0,0 1 0,2 1 0,2 0 0,2-1 0,0 0 0,2-1 0,0 0 0,1-1 0,1-3 0,3 1 0,-6 2 0,4-1 0,-11 5 0,6-4 0,-4 4 0,4-1 0,1-3 0,4 0 0,3-1 0,-1 2 0,2-1 0,-3 0 0,-3 2 0,-2 1 0,-4 1 0,-1-1 0,1 0 0,2-3 0,4 1 0,2 0 0,2-1 0,-1 2 0,-2-1 0,0-1 0,-1 0 0,3-2 0,4 1 0,1 0 0,1 0 0,0 1 0,-2 1 0,-11 2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1:55.759"/>
    </inkml:context>
    <inkml:brush xml:id="br0">
      <inkml:brushProperty name="width" value="0.025" units="cm"/>
      <inkml:brushProperty name="height" value="0.025" units="cm"/>
      <inkml:brushProperty name="transparency" value="204"/>
    </inkml:brush>
  </inkml:definitions>
  <inkml:trace contextRef="#ctx0" brushRef="#br0">194 476 24575,'17'9'0,"12"7"0,4 0 0,-2 3 0,1-2 0,-3 1 0,-4-3 0,-2-3 0,-2 2 0,-3-2 0,1 0 0,-1 0 0,-1-1 0,1-1 0,-2 0 0,-1-2 0,1 1 0,-1 1 0,0-1 0,-2 1 0,-1 1 0,-2 1 0,0 0 0,1 2 0,0-1 0,2 1 0,0 2 0,-2-2 0,2-1 0,-1-1 0,0 0 0,0 0 0,-2 0 0,-2-1 0,-2-1 0,1-1 0,-2 0 0,-2-1 0,-1-1 0,-2 1 0,0-2 0,0 0 0,-1-2 0,-2-1 0,-3-2 0,-5-1 0,-2 0 0,-4 0 0,-1 0 0,0 0 0,-1 0 0,1 0 0,3 0 0,-1-2 0,0-3 0,2-2 0,-4 0 0,3 1 0,0 0 0,0 0 0,2-1 0,1 1 0,1 0 0,3 1 0,0 0 0,0 1 0,0-1 0,1-1 0,0 0 0,0-1 0,0 1 0,-1-1 0,0 0 0,2-1 0,-2 0 0,-1-1 0,-1-1 0,-1 0 0,2 1 0,0 1 0,1 1 0,0 0 0,-2 0 0,0 1 0,-1-1 0,-3-1 0,1 1 0,-3-2 0,1 1 0,0-1 0,-3 0 0,2 1 0,-1-1 0,2 2 0,1 1 0,0-1 0,1-1 0,2-1 0,1 0 0,-3 1 0,-1 1 0,-2 0 0,-2 1 0,1-3 0,12 7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52.033"/>
    </inkml:context>
    <inkml:brush xml:id="br0">
      <inkml:brushProperty name="width" value="0.025" units="cm"/>
      <inkml:brushProperty name="height" value="0.025" units="cm"/>
      <inkml:brushProperty name="transparency" value="204"/>
    </inkml:brush>
  </inkml:definitions>
  <inkml:trace contextRef="#ctx0" brushRef="#br0">2830 2865 24575,'-9'2'0,"-7"3"0,0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55.278"/>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0,-45-31 0</inkml:trace>
  <inkml:trace contextRef="#ctx0" brushRef="#br0" timeOffset="-2584">2250 1960 24575,'-13'5'0,"-8"0"0,0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85"/>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55.265"/>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0,-5 0 0</inkml:trace>
  <inkml:trace contextRef="#ctx0" brushRef="#br0" timeOffset="-1">1992 1170 24575,'-10'5'0,"1"1"0,-2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87"/>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35.607"/>
    </inkml:context>
    <inkml:brush xml:id="br0">
      <inkml:brushProperty name="width" value="0.025" units="cm"/>
      <inkml:brushProperty name="height" value="0.025" units="cm"/>
      <inkml:brushProperty name="transparency" value="204"/>
    </inkml:brush>
  </inkml:definitions>
  <inkml:trace contextRef="#ctx0" brushRef="#br0">887 146 24575,'3'5'0,"5"10"0,1 0 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0,-6-8 0</inkml:trace>
  <inkml:trace contextRef="#ctx0" brushRef="#br0" timeOffset="180510.72">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0,0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90"/>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35.594"/>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0,0-1 0,0 1 0,0-2 0,0 2 0,1-2 0,0 0 0,-1 0 0,1-2 0,-3 0 0,0 1 0,-2 0 0,0 1 0,1 0 0,0-1 0,2 0 0,-1 0 0,2 3 0,0 0 0,-1-1 0,1 1 0,1-1 0,3 1 0,1 2 0,0-1 0,-15-5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35.579"/>
    </inkml:context>
    <inkml:brush xml:id="br0">
      <inkml:brushProperty name="width" value="0.025" units="cm"/>
      <inkml:brushProperty name="height" value="0.025" units="cm"/>
      <inkml:brushProperty name="transparency" value="204"/>
    </inkml:brush>
  </inkml:definitions>
  <inkml:trace contextRef="#ctx0" brushRef="#br0">1415 696 24575,'2'2'0,"10"12"0,-2 3 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0,-12-4 0</inkml:trace>
  <inkml:trace contextRef="#ctx0" brushRef="#br0" timeOffset="150014.44">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4"/>
    </inkml:context>
    <inkml:brush xml:id="br0">
      <inkml:brushProperty name="width" value="0.025" units="cm"/>
      <inkml:brushProperty name="height" value="0.025" units="cm"/>
      <inkml:brushProperty name="transparency" value="204"/>
    </inkml:brush>
  </inkml:definitions>
  <inkml:trace contextRef="#ctx0" brushRef="#br0">1259 872 24575,'-4'2'0,"-8"2"0,-2-2 0,-2 2 0,0 0 0,-3 0 0,0 1 0,1-2 0,1-1 0,4-2 0,2 1 0,0 1 0,-1 1 0,0 1 0,-1 0 0,2-2 0,0 0 0,-1-2 0,-1 2 0,-1 1 0,1 0 0,-1-1 0,-1 0 0,1 1 0,-1-1 0,3 1 0,-1 0 0,0-1 0,0 3 0,0-2 0,3 2 0,1-1 0,2-2 0,0 2 0,-1-2 0,2 0 0,-2 0 0,0-2 0,-1 2 0,2 1 0,1 1 0,0 0 0,-1 0 0,0 0 0,-1-2 0,1 2 0,0-1 0,2 1 0,-1 2 0,-2-1 0,-1 0 0,0-1 0,2 1 0,1 0 0,1 0 0,0 1 0,1 0 0,1-1 0,-2 0 0,1-1 0,0-1 0,-1-1 0,2 1 0,1 0 0,0-1 0,-1 4 0,0-3 0,-2 4 0,3-3 0,-2 0 0,2 1 0,-1 1 0,1 0 0,2 1 0,-2-4 0,-1 4 0,1-5 0,-2 5 0,1-4 0,1 2 0,0 0 0,2 0 0,0-1 0,0 0 0,0 0 0,0 0 0,0 1 0,-2 0 0,-1 3 0,1-4 0,-1 3 0,3-2 0,0 0 0,0 1 0,0 0 0,0-1 0,0-1 0,0 0 0,0 1 0,0 1 0,0 0 0,0 0 0,0 0 0,0-1 0,0 0 0,0-1 0,0 0 0,0 0 0,0-1 0,0 1 0,-2-1 0,0 3 0,0-3 0,0 3 0,2-3 0,0 1 0,0 0 0,0 0 0,0-1 0,0 1 0,0-1 0,0 2 0,0 0 0,0 0 0,0 2 0,0-2 0,0 0 0,0-1 0,0 0 0,0 0 0,0 0 0,0 1 0,0 1 0,0-1 0,0 2 0,0-1 0,0 1 0,0 2 0,0-3 0,0 4 0,0-5 0,0 1 0,0 1 0,0-1 0,0 1 0,0 1 0,0-2 0,0 0 0,0-2 0,1-2 0,2 1 0,-1-1 0,0 2 0,1 0 0,-1 0 0,1 0 0,1-1 0,-1 1 0,-1 1 0,2 0 0,-1-1 0,-1 2 0,2-2 0,-1 0 0,0 1 0,-1-1 0,1 1 0,0-1 0,-1 1 0,3 0 0,-2 1 0,2-2 0,0 1 0,-1 1 0,2 1 0,1 4 0,-3-6 0,4 4 0,-4-5 0,3 5 0,-1-3 0,1 2 0,-3-4 0,3 0 0,-1 2 0,1 2 0,-2-1 0,0 1 0,2-2 0,1 1 0,1 2 0,1 0 0,-1 4 0,3-1 0,2 1 0,1-1 0,3 0 0,-1 0 0,-3-1 0,0-2 0,-1-2 0,0-1 0,-1 0 0,-1 0 0,-1 0 0,-2 0 0,2 0 0,-1-1 0,1 2 0,3 0 0,0 0 0,1 2 0,2-1 0,-1-1 0,5 0 0,5 1 0,2 3 0,5 5 0,1 1 0,0 1 0,-2-4 0,-23-11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8"/>
    </inkml:context>
    <inkml:brush xml:id="br0">
      <inkml:brushProperty name="width" value="0.025" units="cm"/>
      <inkml:brushProperty name="height" value="0.025" units="cm"/>
      <inkml:brushProperty name="transparency" value="204"/>
    </inkml:brush>
  </inkml:definitions>
  <inkml:trace contextRef="#ctx0" brushRef="#br0">695 1 24575,'13'2'0,"2"3"0,-1 3 0,0-1 0,1-1 0,-3-2 0,-2 0 0,-1 1 0,-1 1 0,0-2 0,1 0 0,-1-2 0,-1-2 0,-2 2 0,1 0 0,-1 0 0,1 0 0,1 0 0,-3 0 0,1 1 0,-2 1 0,1-1 0,1 4 0,-2-4 0,3 2 0,-1-3 0,1 0 0,-1 0 0,0 0 0,0 1 0,-1-1 0,0 0 0,0 1 0,0 0 0,0 1 0,0-1 0,1-1 0,0 0 0,0 1 0,0-1 0,-2 2 0,4-1 0,-5 1 0,3-1 0,-3 0 0,2-2 0,2 1 0,2 2 0,-1 0 0,-1 2 0,-1-1 0,3 0 0,1 1 0,2 1 0,-2-2 0,0 2 0,-1-2 0,-1-1 0,1 2 0,0-2 0,0 1 0,1-1 0,-1-1 0,-2 0 0,4 3 0,-5-3 0,6 3 0,-5-3 0,2 1 0,-1-2 0,-1 1 0,0 0 0,1-1 0,0 1 0,0 0 0,-1 2 0,3-1 0,-4-1 0,4 2 0,-3-3 0,1 2 0,-1 0 0,1-1 0,-1 0 0,-1 1 0,0-1 0,1 1 0,1-1 0,0 0 0,0 0 0,1 1 0,0 0 0,0 1 0,0-1 0,0-1 0,-1 1 0,0 0 0,0 0 0,1 1 0,2-1 0,-2 1 0,0 0 0,-2-1 0,2 1 0,0-1 0,0 1 0,1 0 0,-1 0 0,1 1 0,1-1 0,-3 2 0,2-1 0,-1 0 0,0-1 0,0-1 0,-3 0 0,1 0 0,0 0 0,-1 0 0,2 1 0,-3 0 0,0 0 0,0-1 0,-1-1 0,0 0 0,0 1 0,-1 0 0,2-1 0,0 1 0,-1 0 0,4 0 0,-4-1 0,4 1 0,-3-2 0,0 4 0,1-3 0,-1 5 0,-1-4 0,1-1 0,-1 1 0,1-1 0,-1-1 0,0 0 0,-1 1 0,0-1 0,0 0 0,0 0 0,0 2 0,4 0 0,-5 1 0,6-1 0,-5 3 0,0-3 0,0 2 0,0-4 0,0 4 0,1-3 0,-1 3 0,-2-3 0,0 1 0,0-1 0,0 1 0,0 0 0,0 1 0,0-1 0,0 1 0,0 0 0,0 0 0,0 1 0,0-2 0,0 0 0,0 0 0,0 0 0,0-1 0,0 1 0,0-1 0,0 1 0,0 1 0,0 0 0,0 0 0,0-1 0,0-1 0,0 1 0,0 0 0,0-1 0,0 1 0,0 1 0,0 1 0,0 0 0,0-1 0,0 1 0,0-1 0,0 0 0,0-1 0,0 1 0,0 1 0,0 0 0,0-1 0,0 0 0,0-1 0,0 0 0,0 0 0,0 1 0,0 0 0,0 0 0,0 0 0,0-1 0,0-1 0,0 1 0,-2 0 0,-1 1 0,1 0 0,0 0 0,0-1 0,0 0 0,-1 1 0,1 0 0,1 0 0,-1-1 0,-2 0 0,1 0 0,-1 0 0,1 2 0,1-1 0,0 0 0,2-1 0,0 0 0,0-1 0,0 1 0,0 2 0,0-1 0,0 1 0,0-1 0,0-1 0,0 1 0,0-1 0,0 1 0,0 0 0,0 1 0,0 0 0,0 0 0,0 0 0,-2 0 0,0-1 0,-1 1 0,1-1 0,1 1 0,1 0 0,0-1 0,0 2 0,0-2 0,0 0 0,0-1 0,0 0 0,0 0 0,0 0 0,0 2 0,0-1 0,0 1 0,0-1 0,0 0 0,0-1 0,0 1 0,0 0 0,0 0 0,0 1 0,0 1 0,0-1 0,0 0 0,0 0 0,0 1 0,0 2 0,0-4 0,0 3 0,0-3 0,0 0 0,0 1 0,0 0 0,0 1 0,0-1 0,0-1 0,0 0 0,0 1 0,0-1 0,0 1 0,0 0 0,0-1 0,0 0 0,0 0 0,0 0 0,1-1 0,1 0 0,1 0 0,-1 1 0,-1 0 0,-1 1 0,0 0 0,0-2 0,0-1 0,0 1 0,0-1 0,0 1 0,0 0 0,0 0 0,0 0 0,0-1 0,0 2 0,0 0 0,0 1 0,0 0 0,0-1 0,0-1 0,0 0 0,1 1 0,2-1 0,-1 1 0,0-1 0,-1 0 0,-1 0 0,0 0 0,0 1 0,0-1 0,0 1 0,0 0 0,0 0 0,0 0 0,0 1 0,0-1 0,0 0 0,0-1 0,0 1 0,0-1 0,0 1 0,0 1 0,0-1 0,0 0 0,0 0 0,0-1 0,0 0 0,0 1 0,0 0 0,0 0 0,0 0 0,0 0 0,0 0 0,0 0 0,2 1 0,1-1 0,0 1 0,-1 0 0,-1 0 0,-1-1 0,0 1 0,0 0 0,0 1 0,0-1 0,0 0 0,0-1 0,0 0 0,2 0 0,1 0 0,-1 2 0,0 0 0,-2 1 0,0-2 0,0 0 0,0-1 0,0 1 0,0-1 0,0 1 0,0-1 0,0 0 0,0 0 0,0 1 0,0 0 0,0 0 0,0-1 0,0-1 0,0 0 0,0 0 0,0 1 0,0 0 0,0 2 0,0-2 0,0 0 0,0-1 0,0 0 0,0 0 0,0 1 0,0 0 0,0 0 0,0 0 0,0 0 0,0 0 0,0-1 0,0 1 0,0 0 0,0 0 0,0-1 0,0 0 0,0 1 0,-3 0 0,0 1 0,-2 0 0,0 1 0,0 0 0,0-1 0,2 1 0,-2-2 0,0 1 0,0-1 0,-2-1 0,2 1 0,0 0 0,1 0 0,0 0 0,1 0 0,0 0 0,-2-1 0,0 2 0,-1-2 0,1 3 0,1-3 0,-1 3 0,2-4 0,-4 2 0,6-2 0,-7 2 0,6-1 0,-2 0 0,-2 2 0,4-1 0,-2 1 0,1-2 0,-1 0 0,-1 0 0,-1 1 0,0 0 0,0 1 0,-1 1 0,1-1 0,-2 1 0,1-1 0,0 0 0,1 0 0,-1 0 0,0 0 0,-1 0 0,-1 0 0,0 0 0,0 2 0,0-1 0,1 0 0,0 2 0,-1-1 0,0-1 0,-1-1 0,-1 0 0,-1 0 0,0 2 0,1 0 0,-1 0 0,0-1 0,-3 2 0,-3 1 0,-2-2 0,-4 3 0,-5 3 0,-6 4 0,-4 5 0,-8 4 0,-10 11 0,-13 12 0,28-21 0,-1 1 0,-3 4 0,-1 0 0,6-6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5:25.223"/>
    </inkml:context>
    <inkml:brush xml:id="br0">
      <inkml:brushProperty name="width" value="0.025" units="cm"/>
      <inkml:brushProperty name="height" value="0.025" units="cm"/>
      <inkml:brushProperty name="transparency" value="204"/>
    </inkml:brush>
  </inkml:definitions>
  <inkml:trace contextRef="#ctx0" brushRef="#br0">1 1 24575,'5'0'0,"4"0"0,5 0 0,2 0 0,-3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602"/>
    </inkml:context>
    <inkml:brush xml:id="br0">
      <inkml:brushProperty name="width" value="0.025" units="cm"/>
      <inkml:brushProperty name="height" value="0.025" units="cm"/>
      <inkml:brushProperty name="transparency" value="204"/>
    </inkml:brush>
  </inkml:definitions>
  <inkml:trace contextRef="#ctx0" brushRef="#br0">225 1 24575,'5'0'0,"1"0"0,1 2 0,2 1 0,3 2 0,3 2 0,7 3 0,4 2 0,3 6 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92"/>
    </inkml:context>
    <inkml:brush xml:id="br0">
      <inkml:brushProperty name="width" value="0.025" units="cm"/>
      <inkml:brushProperty name="height" value="0.025" units="cm"/>
      <inkml:brushProperty name="transparency" value="204"/>
    </inkml:brush>
  </inkml:definitions>
  <inkml:trace contextRef="#ctx0" brushRef="#br0">649 473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633 472 24575,'5'7'0,"0"-1"0,0-2 0,0 0 0,0 0 0,1 0 0,-1 1 0,1-1 0,-2 1 0,-1 0 0,1-3 0,-2 0 0,-1-2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94"/>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7:46.595"/>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67"/>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68"/>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69"/>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0"/>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1"/>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69"/>
    </inkml:context>
    <inkml:brush xml:id="br0">
      <inkml:brushProperty name="width" value="0.025" units="cm"/>
      <inkml:brushProperty name="height" value="0.025" units="cm"/>
      <inkml:brushProperty name="transparency" value="204"/>
    </inkml:brush>
  </inkml:definitions>
  <inkml:trace contextRef="#ctx0" brushRef="#br0">379 15 24575,'3'1'0,"6"3"0,-1 0 0,0 0 0,2 1 0,-4-3 0,2 0 0,-3-2 0,0 1 0,0 1 0,0 0 0,0 0 0,1 1 0,-1 0 0,0 0 0,1 1 0,3-2 0,0 2 0,-1 0 0,0-2 0,-2 0 0,-1-2 0,0 2 0,-1 1 0,1 2 0,1-1 0,1-1 0,0 0 0,-2-1 0,1 0 0,-1-1 0,1 4 0,-1-4 0,-1 4 0,-1-3 0,2 2 0,3 1 0,-2-1 0,4-2 0,-6-2 0,1 2 0,-1 0 0,1 2 0,0-1 0,0-1 0,0 0 0,0-1 0,-1 0 0,0 1 0,0 0 0,0 2 0,1-2 0,0 0 0,-1 0 0,-1-1 0,4 2 0,-4-1 0,4 2 0,-3-1 0,1 2 0,0 0 0,1-1 0,0 1 0,0-2 0,1 1 0,-1 2 0,-1-3 0,1 4 0,0-2 0,3 2 0,1 2 0,2-1 0,-1-1 0,-1-1 0,-3 1 0,0-1 0,-1 1 0,1-2 0,-2-1 0,0 0 0,2-2 0,-2 1 0,-1-1 0,0 0 0,-1 2 0,2 0 0,0 1 0,0-1 0,0-1 0,0 0 0,0-1 0,0 2 0,-3 0 0,1 1 0,0 0 0,5 0 0,-3-1 0,3 1 0,-4-2 0,0 2 0,0-1 0,0 0 0,0-1 0,1 0 0,-1 1 0,-1-1 0,-1 1 0,1 1 0,-1-1 0,-1 2 0,-1-2 0,2 1 0,1-1 0,1 1 0,0-1 0,-2 0 0,0 1 0,0 0 0,-1 1 0,-1-1 0,0 0 0,2-1 0,1-1 0,-1 0 0,0 0 0,-2 1 0,0 0 0,3 1 0,0-1 0,0 2 0,-1 2 0,-2-2 0,0 3 0,0-4 0,0 1 0,0 1 0,0 0 0,0-2 0,0-1 0,0 1 0,0-1 0,0 2 0,0 0 0,0 0 0,0-1 0,0 0 0,0-1 0,0 2 0,0 0 0,0 0 0,0 0 0,0 0 0,1-1 0,1-1 0,1 2 0,-1-1 0,-1 0 0,-1 1 0,1-1 0,1 0 0,0 1 0,1 0 0,-2 0 0,0 0 0,2-1 0,0 5 0,-1-5 0,0 4 0,-1-5 0,2 5 0,-1-4 0,1 4 0,-3-4 0,0 1 0,1 1 0,2 0 0,0 0 0,0 0 0,-2 1 0,-1-1 0,0 0 0,0-1 0,0 1 0,3 0 0,-1 0 0,1 0 0,-1 0 0,-2-1 0,2-1 0,1 1 0,0 0 0,-1 1 0,-1 1 0,-1-1 0,2 0 0,1 0 0,0 0 0,0 0 0,-3 1 0,0-1 0,0 1 0,0 1 0,0 0 0,0-1 0,0 1 0,0 0 0,0 0 0,0 0 0,0-1 0,0 0 0,0-1 0,0 1 0,0-1 0,0 2 0,0 0 0,0 0 0,0 1 0,0-1 0,0 1 0,0 0 0,0 3 0,0 0 0,0 1 0,0-1 0,0-3 0,0 1 0,0-1 0,0 1 0,0-2 0,0-1 0,0 0 0,0-1 0,0 0 0,0 1 0,0-3 0,0 1 0,0-1 0,0 1 0,0-1 0,0 0 0,0 0 0,0 0 0,0 0 0,0 0 0,0 1 0,0 1 0,0-1 0,0 0 0,0 1 0,0-1 0,0 1 0,0 0 0,0 0 0,0-1 0,0 0 0,0 0 0,0 1 0,0-2 0,0 1 0,0 2 0,0-3 0,-2 3 0,-1-2 0,1-1 0,-3 2 0,2-1 0,1-2 0,-4 4 0,3-3 0,0 1 0,1 0 0,2 1 0,-3-1 0,-1 0 0,-1-1 0,-1-1 0,1 2 0,1 0 0,-1 0 0,0 0 0,0-1 0,-2 0 0,1 4 0,0-4 0,-1 5 0,3-6 0,-2 2 0,1 0 0,-1-1 0,0 1 0,-1 1 0,0 1 0,0 0 0,0-3 0,-1 1 0,1 0 0,-1 1 0,1 2 0,0-2 0,0 0 0,1-2 0,-1 0 0,-1 0 0,0 2 0,0 1 0,-1 1 0,-1 0 0,0-1 0,-2 1 0,4-4 0,-1 2 0,4-2 0,-3 1 0,0 0 0,-1-1 0,-1 1 0,-1-2 0,0 1 0,-2 1 0,2-1 0,0 2 0,-2-1 0,-1 1 0,-1 1 0,-1 1 0,3 1 0,1-1 0,0 0 0,-2-1 0,-1-1 0,-1 2 0,-3 0 0,1 2 0,2-1 0,-1 0 0,0 0 0,0-3 0,-1 1 0,-1 1 0,1 0 0,-1 0 0,2 1 0,14-9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2"/>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3"/>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4"/>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5"/>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6"/>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7"/>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78"/>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80"/>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81"/>
    </inkml:context>
    <inkml:brush xml:id="br0">
      <inkml:brushProperty name="width" value="0.025" units="cm"/>
      <inkml:brushProperty name="height" value="0.025" units="cm"/>
      <inkml:brushProperty name="transparency" value="204"/>
    </inkml:brush>
  </inkml:definitions>
  <inkml:trace contextRef="#ctx0" brushRef="#br0">5276 0 24575,'0'0'0,"-10"0"0,1 0 0,-2 1 0,0 3 0,-2 1 0,0-1 0,3 0 0,0-1 0,2 0 0,0 1 0,-3-2 0,-1 1 0,-1 0 0,0-1 0,1 1 0,2 1 0,0 1 0,-3 2 0,0 0 0,0 0 0,2-3 0,2-2 0,0 2 0,0-2 0,0 1 0,0 2 0,0-1 0,-2 1 0,-3 5 0,5-7 0,-1 7 0,3-7 0,-4 2 0,-1 2 0,-1-1 0,2-1 0,0 0 0,0 0 0,0 1 0,0 0 0,1 0 0,-1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0,2-1 0,-1 0 0,-1-1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0,1-1 0,-2 3 0,1-3 0,0 3 0,1-2 0,-3 0 0,2 2 0,-2 0 0,-1 1 0,-1 1 0,0 0 0,0-1 0,2-1 0,0-2 0,1 0 0,0 0 0,-1 0 0,1 2 0,0 0 0,0 1 0,0 0 0,-1-2 0,0 0 0,-2 0 0,1 1 0,2 0 0,1 1 0,0 0 0,-2 1 0,-2 0 0,-2-2 0,2 0 0,1 0 0,3 2 0,-1-1 0,0-1 0,-1-2 0,0-1 0,1-1 0,1 3 0,1-5 0,-1 7 0,3-6 0,-2 4 0,1-3 0,-1 0 0,-3 1 0,2 1 0,-2 0 0,0 1 0,2-1 0,-1-1 0,1 0 0,2-1 0,0 0 0,0 1 0,1-1 0,0 1 0,0-1 0,0 0 0,-1 0 0,1-1 0,2 1 0,0 0 0,-2-1 0,0 0 0,-2-2 0,1 0 0,-1 0 0,1 0 0,-3 0 0,0 0 0,1 0 0,-1 0 0,3 0 0,-1 0 0,0 1 0,1 1 0,-2 0 0,1 1 0,1 0 0,-1-1 0,1-1 0,-1 0 0,1 1 0,-1 0 0,1 0 0,-2-1 0,1 1 0,0 0 0,-1 0 0,1 0 0,-2 0 0,2 0 0,-1 0 0,-1-1 0,-1 0 0,0 1 0,0 0 0,2 2 0,-2-1 0,1 1 0,-1 1 0,1-2 0,-1 1 0,0-2 0,-1 1 0,1-1 0,0 0 0,2 2 0,-2-1 0,-1 0 0,-1 1 0,-1-2 0,1 1 0,0 0 0,0 1 0,0-1 0,-1 2 0,-1-1 0,0 0 0,0 0 0,0-2 0,0 1 0,-1 0 0,1 1 0,-1 0 0,-1 2 0,-1-1 0,-1 0 0,0 0 0,0-1 0,-2 0 0,-1 1 0,1 0 0,-1-1 0,0 1 0,-1 1 0,-2-1 0,0 2 0,-1-1 0,1 0 0,2 0 0,1 0 0,1-1 0,-1-1 0,1 0 0,1-1 0,1-1 0,1-1 0,-1-1 0,0 0 0,0 2 0,0 0 0,2 3 0,-2-1 0,3-1 0,0 0 0,0-1 0,1 0 0,1 0 0,-1-1 0,3 1 0,0 0 0,1 0 0,0-1 0,0-1 0,0 0 0,0 0 0,0 0 0,1 0 0,-1 0 0,1 0 0,-1 0 0,0 2 0,0 1 0,-1-1 0,1 2 0,-2-1 0,1 1 0,-2 1 0,0-1 0,0 2 0,-3-1 0,1 1 0,-4-2 0,1 1 0,-1-1 0,0 1 0,2-1 0,0-1 0,4 1 0,0 0 0,1 0 0,1 0 0,0 0 0,-1-2 0,2 0 0,-1-1 0,1 1 0,0 1 0,0-1 0,0 0 0,0-2 0,0 1 0,0 1 0,0 0 0,0 2 0,0-1 0,-1-1 0,0 1 0,-3-1 0,0 1 0,-2 1 0,0 2 0,1-2 0,0 2 0,2 0 0,0 0 0,0 1 0,1-1 0,-1-2 0,2 0 0,1 0 0,1 0 0,2 1 0,-1 1 0,1 0 0,-1 0 0,0 0 0,0-1 0,2 1 0,1-1 0,1 1 0,-1 0 0,-1 1 0,-1-2 0,0 0 0,0-1 0,0 0 0,1 1 0,1-1 0,2 1 0,0-1 0,0 0 0,0 1 0,0 1 0,0-1 0,0 2 0,0 0 0,0-1 0,0 1 0,0 0 0,0 1 0,0 0 0,0 0 0,0 0 0,0 1 0,-2-2 0,-1 3 0,-1 0 0,-1 1 0,2 1 0,-1-2 0,0 1 0,1 0 0,-1 3 0,0-1 0,1 1 0,-2 2 0,0-2 0,0 2 0,-1-2 0,1 1 0,2-1 0,1-2 0,0-1 0,-1-2 0,0-1 0,1 1 0,2-1 0,0 2 0,-2 0 0,-1 2 0,0 0 0,1-2 0,2 1 0,0-1 0,0-1 0,0 2 0,0 0 0,0 0 0,0 1 0,0-2 0,0-1 0,0-1 0,0-1 0,0 0 0,0 1 0,0 2 0,0-1 0,0 2 0,0-1 0,0 1 0,0-1 0,0 1 0,0 0 0,0-2 0,0 2 0,0-2 0,0 0 0,0-1 0,0-2 0,0 1 0,0-1 0,0 1 0,0 1 0,0 0 0,0 0 0,0-1 0,0 0 0,0 0 0,0 1 0,0-1 0,0 0 0,0 1 0,0 1 0,0 0 0,0 1 0,0 0 0,0 1 0,0 0 0,0 0 0,0 0 0,0 1 0,0 1 0,0 1 0,2 3 0,1 0 0,-1 3 0,1-3 0,-3-1 0,0 0 0,0 1 0,0 1 0,0 1 0,2 0 0,0 0 0,1 0 0,-1 0 0,-2 0 0,0 0 0,0 0 0,0 0 0,0-1 0,0 1 0,0 0 0,1-2 0,1-1 0,1-3 0,-1 1 0,0-1 0,-2-1 0,0-1 0,0 0 0,0 0 0,0 1 0,0-1 0,0 0 0,0 0 0,0 0 0,0-2 0,0 1 0,0-2 0,0 0 0,0 0 0,0-1 0,0 0 0,0-1 0,0 0 0,0-1 0,0 0 0,0 1 0,0 0 0,0 0 0,0 1 0,0-1 0,0 0 0,0 1 0,0 1 0,0 0 0,0 0 0,0 0 0,-2 0 0,-1 0 0,1 0 0,0 1 0,2 0 0,0 1 0,0 1 0,-3 2 0,-1 1 0,-1 2 0,1-1 0,-1 2 0,1-1 0,1 1 0,1 2 0,-1 0 0,0 0 0,-2 0 0,0-3 0,3-1 0,-3-2 0,2-1 0,-2 0 0,0 0 0,0-1 0,0 2 0,0 0 0,-1-1 0,0 2 0,-1 1 0,0 2 0,-1 1 0,0-2 0,0 1 0,0-1 0,0 3 0,0 0 0,0 0 0,2-2 0,1-1 0,-2 0 0,2 1 0,2-1 0,0-1 0,1-2 0,-1-2 0,1 0 0,1-5 0,1-3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582"/>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0"/>
    </inkml:context>
    <inkml:brush xml:id="br0">
      <inkml:brushProperty name="width" value="0.025" units="cm"/>
      <inkml:brushProperty name="height" value="0.025" units="cm"/>
      <inkml:brushProperty name="transparency" value="204"/>
    </inkml:brush>
  </inkml:definitions>
  <inkml:trace contextRef="#ctx0" brushRef="#br0">570 57 24575,'2'1'0,"8"4"0,1-1 0,2 0 0,-1 1 0,0-2 0,-3 1 0,0 1 0,-1 0 0,0 1 0,-2-1 0,0-2 0,0 1 0,1-1 0,-1 1 0,1 1 0,2 0 0,-3 0 0,3 0 0,-5-2 0,2 1 0,-1 1 0,2 0 0,0 1 0,1 1 0,1 0 0,1 0 0,-3 1 0,1 0 0,0 1 0,-2 0 0,0-2 0,-1 0 0,-2-1 0,4 4 0,-4-3 0,1 3 0,-4-4 0,0 2 0,2 1 0,1 2 0,0-4 0,0 3 0,-2-5 0,2 3 0,-1 0 0,1 0 0,-3-1 0,0 1 0,0 0 0,0-1 0,0 0 0,2-2 0,0 1 0,1 1 0,-1 1 0,-1 2 0,-1-1 0,0 2 0,0 1 0,0 3 0,0 0 0,0 2 0,0-2 0,0 1 0,0-2 0,0-2 0,0 0 0,0-2 0,0 2 0,0 1 0,0 2 0,0 0 0,0 1 0,0-2 0,0 0 0,0-2 0,0-1 0,0-2 0,0 0 0,0 2 0,0 1 0,0 3 0,0 3 0,0 2 0,0 4 0,0 4 0,0 1 0,0-2 0,0-4 0,0-2 0,0-2 0,0-1 0,0-3 0,-3-3 0,-2 2 0,-4 0 0,-2 1 0,-2 2 0,0-1 0,0-2 0,-1-2 0,-1-3 0,0-2 0,-2-1 0,1 1 0,3 0 0,1 0 0,2-2 0,-1-1 0,-1-1 0,0 0 0,-2 2 0,-1 1 0,2 0 0,0 0 0,1-2 0,2 0 0,2-1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1:36.807"/>
    </inkml:context>
    <inkml:brush xml:id="br0">
      <inkml:brushProperty name="width" value="0.025" units="cm"/>
      <inkml:brushProperty name="height" value="0.025" units="cm"/>
      <inkml:brushProperty name="transparency" value="204"/>
    </inkml:brush>
  </inkml:definitions>
  <inkml:trace contextRef="#ctx0" brushRef="#br0">2218 29 24575,'-11'5'0,"-7"3"0,3-2 0,2 1 0,-2-3 0,1 2 0,-1-2 0,0 1 0,1 1 0,-1 0 0,0 0 0,-1 1 0,-1-1 0,-2 0 0,-1 0 0,-1 1 0,-1-1 0,-3 3 0,0 1 0,2-1 0,3 0 0,4-3 0,0-1 0,0 1 0,0-2 0,0 0 0,1 1 0,0-2 0,2 0 0,-1 0 0,1 1 0,0 0 0,-1 0 0,-1 2 0,-1-1 0,-2 2 0,-5 2 0,-4 2 0,-2 4 0,0 1 0,6-4 0,3 0 0,4-3 0,3-1 0,3 1 0,2-2 0,1 0 0,-2 0 0,0-1 0,1 1 0,0 1 0,2-1 0,-1 0 0,-2-1 0,1 0 0,-2 2 0,-1 0 0,0 3 0,0 1 0,0-1 0,0 0 0,-1-3 0,2 0 0,-1 0 0,2 0 0,0-2 0,0 0 0,0 1 0,1 0 0,0 2 0,2-1 0,-3-1 0,0 0 0,-1 0 0,-1 0 0,-2 2 0,-2 2 0,-2 1 0,1 2 0,2-1 0,0-1 0,1-2 0,-3 0 0,0-1 0,-1 0 0,2 1 0,2-1 0,-2 0 0,1 1 0,-2 1 0,-1 1 0,2 0 0,-1-1 0,3 0 0,0 0 0,2-1 0,0 0 0,-1-2 0,0 0 0,-3-1 0,1 0 0,0 1 0,0 0 0,2 0 0,0-1 0,0 0 0,0 0 0,0 2 0,-2 0 0,1 0 0,0 2 0,-1 1 0,1 2 0,0 0 0,0-3 0,1 1 0,1-1 0,0 1 0,-1 0 0,1-1 0,0-2 0,0 1 0,0 1 0,1 0 0,0 0 0,-2-1 0,2 1 0,-1 0 0,1-1 0,1-1 0,-1-2 0,2 1 0,-1-1 0,0 1 0,-1-1 0,0 0 0,0 2 0,-1-1 0,1 2 0,-2 0 0,1-1 0,1 0 0,0-2 0,0-1 0,1 2 0,1 0 0,1 0 0,0 1 0,1-1 0,-1 1 0,0 1 0,0 0 0,-1 0 0,-1-1 0,1 0 0,-1-1 0,0 1 0,2 0 0,0 0 0,1 0 0,0-1 0,-1-1 0,1 1 0,-2 0 0,0 0 0,1 1 0,0-1 0,0 1 0,0-1 0,-2 3 0,4-5 0,-1 3 0,4-5 0,-2 2 0,1-1 0,0 2 0,-2-1 0,0 1 0,-2 0 0,0 0 0,1 0 0,1 2 0,-1 0 0,1 0 0,-1 2 0,1-2 0,0 0 0,0-1 0,2 0 0,-2-1 0,3 1 0,-2 1 0,1 0 0,0 0 0,2-1 0,1 0 0,0 0 0,0-1 0,0 0 0,0-1 0,0 1 0,0 0 0,0 0 0,0 1 0,0 0 0,0 1 0,0 2 0,0 0 0,0 3 0,0-1 0,0 1 0,0 2 0,0-1 0,0 0 0,0 0 0,0-1 0,2 1 0,1-2 0,0 0 0,-1-1 0,0-2 0,1 1 0,1-1 0,1 0 0,-2 1 0,1-1 0,2 1 0,1 0 0,1 0 0,0 0 0,0 0 0,1 0 0,1-3 0,2 0 0,0-1 0,0-1 0,1 1 0,-2 0 0,0 1 0,0 0 0,0 0 0,0-1 0,0-2 0,1-1 0,2 1 0,1-1 0,2 1 0,1 2 0,-1 1 0,-1 1 0,-1-1 0,-4 0 0,0-3 0,3 1 0,1 3 0,0 1 0,0-1 0,-1 0 0,1-1 0,1-1 0,-1 2 0,1 0 0,-2-2 0,-1-1 0,-3 0 0,0 0 0,0 1 0,-1 0 0,1 0 0,1 0 0,1 1 0,0 2 0,-4-1 0,-1 0 0,-2 0 0,-1-1 0,3 0 0,1 3 0,4 0 0,1 1 0,1 2 0,0 0 0,-2 0 0,1 0 0,-1-2 0,1-3 0,4 1 0,1-1 0,3 3 0,0 3 0,5 0 0,5 2 0,8 2 0,8 0 0,1 1 0,-1-1 0,-8-5 0,-9-1 0,-6-5 0,-3-4 0,-3-2 0,-2-2 0,-1 0 0,0 0 0,0 0 0,2 0 0,1 0 0,0 0 0,0 0 0,-4 0 0</inkml:trace>
  <inkml:trace contextRef="#ctx0" brushRef="#br0" timeOffset="214274.72">1666 2496 24575,'23'-19'0,"16"-11"0,-25 21 0</inkml:trace>
  <inkml:trace contextRef="#ctx0" brushRef="#br0" timeOffset="214275.72">1749 2433 24575,'20'-15'0,"-13"11"0</inkml:trace>
  <inkml:trace contextRef="#ctx0" brushRef="#br0" timeOffset="214276.72">1792 2402 24575,'12'-8'0,"23"-13"0,0-1 0,-2 1 0,2 0 0,-5 0 0,-21 15 0</inkml:trace>
  <inkml:trace contextRef="#ctx0" brushRef="#br0" timeOffset="39805">1989 2277 24575,'10'-7'0,"14"-9"0,-3 1 0,-18 13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08.558"/>
    </inkml:context>
    <inkml:brush xml:id="br0">
      <inkml:brushProperty name="width" value="0.025" units="cm"/>
      <inkml:brushProperty name="height" value="0.025" units="cm"/>
      <inkml:brushProperty name="transparency" value="204"/>
    </inkml:brush>
  </inkml:definitions>
  <inkml:trace contextRef="#ctx0" brushRef="#br0">1711 563 24575,'-12'5'0,"-6"0"0,-2 1 0,-1 1 0,-1 0 0,1 2 0,0 3 0,0-1 0,2 0 0,1 0 0,0 0 0,-1 0 0,-2-1 0,-4 2 0,-5 2 0,-5 1 0,-2 0 0,4-1 0,6-2 0,8-4 0,3-1 0,4 0 0,1 1 0,-2 1 0,0-2 0,0 0 0,1-2 0,3 0 0,-2 0 0,0 0 0,-2 1 0,0 1 0,0 0 0,1 1 0,-2 0 0,1 0 0,0 1 0,-1-1 0,0-1 0,0 1 0,-1 1 0,-6 3 0,-5 4 0,-7 3 0,-4 3 0,4 2 0,5 0 0,6-1 0,7-5 0,1-6 0,2-2 0,-1-2 0,0 0 0,-1 3 0,-1 1 0,0-1 0,0 3 0,-1-2 0,3 2 0,-2 0 0,-2 0 0,-2 3 0,-5 0 0,-5 3 0,-2 4 0,-2 1 0,5 0 0,7-4 0,5-7 0,5-2 0,1-2 0,0-1 0,-2 1 0,1 0 0,1-1 0,1-2 0,1-1 0,0 0 0,0 0 0,0 2 0,2 0 0,-1 0 0,1 1 0,-3-1 0,-1 0 0,-2 2 0,-2 0 0,-2 1 0,-2 3 0,-1 1 0,0 1 0,3-1 0,2-3 0,2 3 0,5-7 0,1 2 0,3-5 0,1 3 0,-2 0 0,0 0 0,0-1 0,-3 0 0,0-1 0,0 4 0,-1 1 0,0 3 0,1-1 0,0-2 0,3 0 0,0-1 0,1 1 0,1 0 0,0 0 0,-1-1 0,0 0 0,-2-1 0,3-1 0,-1 0 0,2 2 0,1 1 0,0-1 0,0 0 0,0-2 0,0-1 0,0 0 0,0 0 0,0-1 0,0 0 0,0 0 0,0-1 0,0 0 0,0-1 0,0 1 0,0-1 0,2 2 0,4 0 0,5 0 0,2 1 0,1 2 0,-1 1 0,-5 2 0,0 0 0,0-2 0,0 0 0,2-1 0,0 0 0,-3-1 0,1 0 0,1-2 0,2 0 0,4 0 0,0 1 0,1 3 0,-3 0 0,1 0 0,-2 0 0,-2-3 0,2 0 0,1-3 0,1 2 0,1-1 0,0-1 0,-1 4 0,-4-4 0,0 2 0,-5-3 0,0 1 0,0-1 0,0 1 0,0 0 0,3 0 0,-2-1 0,3 1 0,-4 0 0,2 1 0,-1 1 0,-2 1 0,1 0 0,0 0 0,1 0 0,1-2 0,-1 2 0,1 0 0,0 0 0,1 0 0,0-1 0,-1 1 0,-1 0 0,0-1 0,1 0 0,0-1 0,1 1 0,-1 0 0,1-1 0,0 0 0,-1-1 0,3 0 0,-2 2 0,0 0 0,-2-1 0,-1 0 0,0 0 0,0 0 0,0 0 0,0 0 0,0 0 0,-1 1 0,2-1 0,-1 1 0,0-2 0,1 0 0,0-1 0,1 1 0,0 0 0,0-2 0,0 2 0,1-1 0,-1-1 0,0 0 0,0-2 0,0 0 0,0 0 0,0 0 0,-2 0 0,1 0 0,1 0 0,1 0 0,4 0 0,-4 0 0,3 0 0,-3 0 0,2 0 0,0 0 0,-1 0 0,-2 0 0,1 0 0,0 0 0,2-1 0,0-3 0,3-3 0,1-3 0,1-2 0,3-3 0,1 1 0,2-1 0,0 1 0,5-1 0,9-4 0,6-2 0,6-4 0,0 0 0,-5 2 0,0 0 0,-8 3 0,-5 2 0,-5 2 0,-3 1 0,0 3 0,0-1 0,0 2 0,0 1 0,-1 0 0,1 0 0,-1 2 0,-2 1 0,-2 0 0,-1 1 0,0-1 0,0 1 0,2-1 0,1-1 0,3-2 0,0-1 0,0 1 0,0 2 0,-1 2 0,-2 0 0,0 0 0,-2 0 0,-1 2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06.642"/>
    </inkml:context>
    <inkml:brush xml:id="br0">
      <inkml:brushProperty name="width" value="0.025" units="cm"/>
      <inkml:brushProperty name="height" value="0.025" units="cm"/>
      <inkml:brushProperty name="transparency" value="204"/>
    </inkml:brush>
  </inkml:definitions>
  <inkml:trace contextRef="#ctx0" brushRef="#br0">1248 689 24575,'-11'4'0,"-51"22"0,12 3 0,8-2 0,5-3 0,3-3 0,-4 2 0,0-2 0,-5 2 0,-4 0 0,-3 4 0,6 0 0,9-2 0,9-4 0,6-7 0,7-3 0,2-2 0,1-2 0,0 1 0,-2-1 0,0-1 0,3 2 0,-1-1 0,-1 0 0,1 0 0,0 0 0,1 2 0,0-1 0,0 0 0,-1-1 0,1-1 0,0 0 0,1 1 0,0 1 0,-2 1 0,0 0 0,-3-1 0,2 0 0,0 1 0,-1-1 0,-1 1 0,-1-1 0,2-1 0,0-1 0,0 1 0,-1 0 0,-1 0 0,-1-2 0,1 2 0,-1 0 0,2 1 0,1 1 0,1 2 0,-3-1 0,0 2 0,0-1 0,-2-1 0,2 1 0,0 1 0,1-1 0,4 1 0,0-1 0,-1-1 0,-1-2 0,-1 3 0,1 0 0,1 1 0,-1 2 0,2-2 0,-2 2 0,1-2 0,2-1 0,1 0 0,2-2 0,3-1 0,2-1 0,-3 0 0,1 1 0,-1 2 0,1 0 0,2 0 0,0-2 0,0-1 0,0 2 0,0-4 0,0 3 0,0-3 0,0 2 0,0 1 0,0-2 0,1 0 0,1-2 0,5 0 0,2 1 0,4-2 0,1-1 0,2-2 0,2 0 0,0 0 0,0 0 0,-2 1 0,-1 2 0,-1-1 0,1 0 0,0-1 0,-3-1 0,-2 0 0,-1 0 0,-3 1 0,2 1 0,-3 2 0,1 0 0,-2-1 0,0 2 0,-1 1 0,1 3 0,-1-1 0,3 0 0,0 1 0,1-2 0,-1 1 0,-3-1 0,1 0 0,-1 1 0,1-1 0,0-1 0,0 0 0,0-1 0,1 0 0,-1-2 0,0-1 0,1 2 0,-1-2 0,0 4 0,1-4 0,0 0 0,0-2 0,-1 0 0,1 1 0,0 1 0,0 0 0,0 0 0,0 1 0,1-1 0,0 0 0,1-1 0,-1-1 0,1 0 0,0 0 0,2 0 0,0 0 0,1 0 0,1 0 0,-1 0 0,-1 0 0,-1 0 0,-1 0 0,0-1 0,0-1 0,-1 0 0,0-2 0,1 0 0,0 1 0,0-2 0,-1 1 0,0-2 0,0-1 0,1 1 0,3 0 0,-2 0 0,1-2 0,1 1 0,0 0 0,0 0 0,2 0 0,-2 0 0,2-2 0,0 0 0,1-2 0,1 1 0,2 0 0,-1 0 0,0 1 0,0 0 0,-3 0 0,1 1 0,0 1 0,0-1 0,3 0 0,2-1 0,0 0 0,2-3 0,1 0 0,0 0 0,0 0 0,-2 3 0,-1 0 0,-1 0 0,-1 0 0,2 0 0,0 0 0,1 1 0,2-3 0,1-2 0,3 1 0,3-1 0,2 2 0,-2 2 0,-4 0 0,-3 1 0,0 0 0,-2-2 0,-1 1 0,-2 1 0,-1-1 0,-1 2 0,-1-1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1:55.758"/>
    </inkml:context>
    <inkml:brush xml:id="br0">
      <inkml:brushProperty name="width" value="0.025" units="cm"/>
      <inkml:brushProperty name="height" value="0.025" units="cm"/>
      <inkml:brushProperty name="transparency" value="204"/>
    </inkml:brush>
  </inkml:definitions>
  <inkml:trace contextRef="#ctx0" brushRef="#br0">561 504 24575,'-6'3'0,"-26"13"0,0 2 0,0 0 0,3 0 0,4-3 0,3-3 0,1 1 0,2-1 0,1 1 0,0-1 0,1-1 0,-2-1 0,4 0 0,-1-2 0,1 1 0,0 1 0,0-1 0,2 0 0,0 3 0,4 0 0,-1 0 0,-1 1 0,0 1 0,-2 0 0,0 2 0,2-2 0,-2-1 0,1-1 0,0 0 0,-1 0 0,4 0 0,0-1 0,3-1 0,0-1 0,1 0 0,2-1 0,1-1 0,2 0 0,0-1 0,0 1 0,1-3 0,2-1 0,3-2 0,5-1 0,2 0 0,3 0 0,2 0 0,1 0 0,0 0 0,-1 0 0,-3 0 0,0-2 0,1-3 0,-1-2 0,2 0 0,-1 1 0,-1 0 0,0 0 0,-2-1 0,-1 1 0,-2 0 0,-1 1 0,-2 0 0,2 1 0,-2-1 0,1-1 0,-2-1 0,2 0 0,-1 1 0,0 0 0,1-1 0,-1-1 0,1 0 0,1-1 0,1-1 0,0 0 0,0 1 0,-1 1 0,-2 1 0,1 0 0,2 0 0,1 1 0,0-1 0,3-1 0,-1 1 0,2-2 0,0 0 0,1 1 0,1-1 0,0 1 0,-1-1 0,0 2 0,-2 1 0,-1-1 0,0-1 0,-2-1 0,0 0 0,2 1 0,1 1 0,2 0 0,-4 3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8.289"/>
    </inkml:context>
    <inkml:brush xml:id="br0">
      <inkml:brushProperty name="width" value="0.025" units="cm"/>
      <inkml:brushProperty name="height" value="0.025" units="cm"/>
      <inkml:brushProperty name="transparency" value="204"/>
    </inkml:brush>
  </inkml:definitions>
  <inkml:trace contextRef="#ctx0" brushRef="#br0">700 1277 24575,'-6'5'0,"0"-1"0,-1 1 0,0-1 0,-1 2 0,-1-2 0,0 1 0,-2-1 0,-2 0 0,0 1 0,-5 0 0,-1 3 0,-2 3 0,-3 2 0,-1 1 0,-7 3 0,-5-1 0,-2 3 0,-6-1 0,-2 0 0,-4 3 0,-1 0 0,18-3 0</inkml:trace>
  <inkml:trace contextRef="#ctx0" brushRef="#br0" timeOffset="-37699.56">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6.505"/>
    </inkml:context>
    <inkml:brush xml:id="br0">
      <inkml:brushProperty name="width" value="0.025" units="cm"/>
      <inkml:brushProperty name="height" value="0.025" units="cm"/>
      <inkml:brushProperty name="transparency" value="204"/>
    </inkml:brush>
  </inkml:definitions>
  <inkml:trace contextRef="#ctx0" brushRef="#br0">1260 711 24575,'-45'29'0,"-6"2"0,9-6 0,1-3 0,0-2 0,2-2 0,4-3 0,6-3 0,4-2 0,-1-3 0,-3-3 0,-5 1 0,-12 1 0,-11 5 0,-6 5 0,-2 2 0,9-1 0,12-4 0,10-2 0,4-1 0,3 0 0,-2 0 0,0 0 0,4 0 0,2 0 0,6 1 0,3-1 0,3 1 0,0-2 0,2 1 0,2-1 0,-1-1 0,0 1 0,-1 0 0,-2-1 0,0 0 0,0-2 0,1 1 0,-2 2 0,-6 1 0,-8 5 0,-4 1 0,2 0 0,8-1 0,8-3 0,5-2 0,4-1 0,1-2 0,2-1 0,0 0 0,0 1 0,0 2 0,0 1 0,0 2 0,0 0 0,0-2 0,0 0 0,0-1 0,2-1 0,4 0 0,5 2 0,4 1 0,0 0 0,1 1 0,1-1 0,1 0 0,0 2 0,-1-1 0,1 0 0,0-2 0,0 0 0,-3-1 0,-3 0 0,-1-1 0,1 1 0,0 0 0,4 0 0,2 2 0,1-1 0,-1-1 0,-2 1 0,-1-1 0,-2 0 0,0 0 0,0 0 0,-1 0 0,1-1 0,1 0 0,2-1 0,-3-1 0,3 0 0,-1 2 0,1 3 0,-1 1 0,1 0 0,0 0 0,0-2 0,0-2 0,-2-1 0,-1-1 0,-1 0 0,0 0 0,0 0 0,1 2 0,4 1 0,1-1 0,1 0 0,-1 0 0,0-1 0,0 0 0,2-2 0,1 0 0,0 1 0,0 2 0,0 0 0,0-2 0,0 0 0,4-2 0,3 2 0,5 1 0,0 0 0,-4 0 0,-5-2 0,-3 0 0,-2 1 0,-1-1 0,-3 1 0,1-2 0,2 0 0,1 2 0,1-1 0,1 2 0,-1-3 0,-2 1 0,0 0 0,0-1 0,-1 3 0,1-1 0,-1 2 0,2 0 0,2 1 0,0 1 0,-2-1 0,-1-1 0,-1 0 0,-2-1 0,2 1 0,-2 0 0,1-1 0,-3-2 0,-1 0 0,0 1 0,0 1 0,2 0 0,-1-1 0,2-2 0,0-1 0,1-1 0,-1-2 0,1 0 0,-1 0 0,0 0 0,0 0 0,-2 0 0,2 0 0,1 0 0,3-2 0,0-4 0,-1-3 0,-2-2 0,-2 0 0,1 3 0,-2 1 0,-1 2 0,0-1 0,-3-1 0,0-1 0,1-2 0,0 0 0,0 3 0,-1 0 0,2 1 0,-1 0 0,2-1 0,0 1 0,0-1 0,0 2 0,0 0 0,1 1 0,0-1 0,2 1 0,1-2 0,3-1 0,2 2 0,1-1 0,3 1 0,0 2 0,0-2 0,-2 1 0,-2 1 0,0 1 0,-3 2 0,-2 0 0,-1 0 0,-2 0 0,1 0 0,0 0 0,2 0 0,1-2 0,1 0 0,0-1 0,0-1 0,-3 1 0,0 0 0,0-1 0,-3 2 0,1-3 0,-1 1 0,1-1 0,1 1 0,1-1 0,2-1 0,2 0 0,2-2 0,0 2 0,-1-1 0,1-1 0,0 2 0,0 0 0,0 1 0,0 0 0,-2 0 0,-1 0 0,0 0 0,-3 3 0,-1-2 0,1 1 0,-3 0 0,0-1 0,-1 2 0,-3-2 0,0 0 0,0 1 0,-2-1 0,2 1 0,0-1 0,-1-2 0,4 2 0,-7 0 0,2 0 0,-4 1 0,1-1 0,1-1 0,0-1 0,2-4 0,-3 5 0,4-5 0,-5 8 0,0-6 0,0 4 0,0-3 0,3 1 0,-1-1 0,-1-1 0,0 0 0,-1 1 0,3 0 0,0-1 0,1-3 0,0 0 0,-1-2 0,1 0 0,1-1 0,-2 0 0,2 3 0,-2-2 0,-2 1 0,2-2 0,-3-1 0,3 0 0,0-1 0,-2 2 0,1-1 0,-1 0 0,2 1 0,0 1 0,-2-1 0,-1 1 0,-2-2 0,0 1 0,0 3 0,0 0 0,0 4 0,0 0 0,0-1 0,0-2 0,0-3 0,0-3 0,0-1 0,2-1 0,1 1 0,0 3 0,-1 1 0,-1-2 0,1-5 0,1-2 0,-1 3 0,0 3 0,-2 6 0,1 2 0,2 1 0,-1-2 0,2-1 0,-1-2 0,0-1 0,2 0 0,0-1 0,2-1 0,-1 0 0,-1-1 0,-1 1 0,1-1 0,3 0 0,2 1 0,-3-1 0,0 3 0,-3 1 0,0 0 0,0 3 0,1-1 0,-1 1 0,1 0 0,0 1 0,0-1 0,1 0 0,0-2 0,1-3 0,0-1 0,-1 1 0,0 3 0,0 1 0,-1 0 0,1-1 0,0-1 0,-1 1 0,-2 2 0,1 2 0,-2 0 0,3-1 0,1 1 0,-1 0 0,-1 2 0,-2 0 0,0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5.755"/>
    </inkml:context>
    <inkml:brush xml:id="br0">
      <inkml:brushProperty name="width" value="0.025" units="cm"/>
      <inkml:brushProperty name="height" value="0.025" units="cm"/>
      <inkml:brushProperty name="transparency" value="204"/>
    </inkml:brush>
  </inkml:definitions>
  <inkml:trace contextRef="#ctx0" brushRef="#br0">1198 415 24575,'-9'7'0,"-1"2"0,-2 0 0,-2 1 0,0 1 0,-1-1 0,0 1 0,1 1 0,1 1 0,-3 2 0,0-1 0,0-1 0,-2 1 0,0-2 0,0 1 0,1 1 0,1-1 0,-1-1 0,-2-1 0,1 1 0,-4 1 0,-3 3 0,-1 2 0,-5 0 0,2 1 0,2-1 0,4-3 0,3-2 0,2-2 0,-1-4 0,-2 0 0,-1-3 0,1 1 0,0 0 0,2 0 0,2 2 0,4-1 0,2 0 0,-1-2 0,1-1 0,-4-3 0,0 2 0,-1 1 0,1 1 0,-1 0 0,1 1 0,-1-1 0,-3-1 0,0 1 0,-2-2 0,0 1 0,1 1 0,1-2 0,2 1 0,2 1 0,0-1 0,0 1 0,-1-1 0,-2 1 0,1 0 0,-1 1 0,2 2 0,0-2 0,0 2 0,2-2 0,0 0 0,0 0 0,3 0 0,1 0 0,3 1 0,3 0 0,1 0 0,2 2 0,1-1 0,0 0 0,0 0 0,0 0 0,0 1 0,3 1 0,3 1 0,2 0 0,4-2 0,0-4 0,2 0 0,1-1 0,-1 0 0,-1 0 0,-1 1 0,0 0 0,1 1 0,1-2 0,0 1 0,-1-1 0,0-1 0,-1-1 0,0-1 0,0 2 0,1 0 0,-1 0 0,0 0 0,0-2 0,-1 0 0,1 0 0,-1 0 0,-1 1 0,1 1 0,0 1 0,-2 0 0,1 0 0,-1 2 0,-1-1 0,3 0 0,-2 0 0,3-2 0,-1 2 0,0-1 0,-1 1 0,1 0 0,-1-1 0,1 1 0,-1 0 0,-1 1 0,1 0 0,-1 1 0,-1-1 0,1 0 0,-1-1 0,1 0 0,1 2 0,0 1 0,1 1 0,0-1 0,1 0 0,0 0 0,0 1 0,0 1 0,2 1 0,-1-1 0,-3 0 0,1-1 0,-4-2 0,-1-1 0,0 0 0,-1 0 0,1 1 0,0-1 0,1 2 0,0-1 0,0 0 0,-1 1 0,0-1 0,-2 1 0,4-2 0,-4 0 0,3 0 0,-3-3 0,2-1 0,0 0 0,2-1 0,1 0 0,1 0 0,0 0 0,4 0 0,1 0 0,0 0 0,2 0 0,1 0 0,1 0 0,5 0 0,1 0 0,4 0 0,0 0 0,-3 0 0,-2 0 0,-3 0 0,0 0 0,0 0 0,0 0 0,-3-1 0,-2-1 0,-1-2 0,-2-3 0,3-2 0,-1 0 0,0-2 0,1 0 0,0 0 0,-1-2 0,1 1 0,-1 0 0,-1 1 0,-1 1 0,-1 3 0,2 0 0,1-1 0,1 2 0,-2 0 0,1 0 0,-1 0 0,1 1 0,3 0 0,1 0 0,0 3 0,-1-1 0,0 1 0,0-1 0,2 1 0,1-3 0,0 0 0,0 0 0,0 0 0,-1 1 0,-1 1 0,-3-1 0,-2 1 0,-1 0 0,-1 1 0,0 1 0,0 0 0,-1-1 0,1-1 0,1 0 0,-1 0 0,0 0 0,-2 2 0,0-1 0,-1-1 0,0 1 0,1-2 0,1 0 0,0-1 0,-1 0 0,-1 0 0,-1 1 0,0-2 0,0-1 0,0 1 0,-1-1 0,0 0 0,-1 0 0,1 0 0,0 2 0,2-4 0,1-1 0,-1-3 0,0 2 0,-1 0 0,0 1 0,0-1 0,-1-1 0,2-2 0,0-2 0,4-1 0,1-2 0,0 0 0,2 0 0,-3 0 0,-2 0 0,-1 0 0,-2 1 0,0 1 0,2 1 0,0 0 0,0-2 0,0-1 0,-1-1 0,1 3 0,0 3 0,0 0 0,-2 2 0,1-2 0,-1-3 0,1 0 0,2 0 0,-2 1 0,-1 0 0,2-1 0,0 1 0,1 0 0,-1 2 0,-2 1 0,1 1 0,3 0 0,-1 1 0,0-2 0,2 0 0,-2 0 0,-1 1 0,-2 1 0,-4 4 0,2-1 0,-4 4 0,1-1 0,-1 0 0,-2 2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5.105"/>
    </inkml:context>
    <inkml:brush xml:id="br0">
      <inkml:brushProperty name="width" value="0.025" units="cm"/>
      <inkml:brushProperty name="height" value="0.025" units="cm"/>
      <inkml:brushProperty name="transparency" value="204"/>
    </inkml:brush>
  </inkml:definitions>
  <inkml:trace contextRef="#ctx0" brushRef="#br0">1064 0 24575,'-15'0'0,"0"0"0</inkml:trace>
  <inkml:trace contextRef="#ctx0" brushRef="#br0" timeOffset="1">1010 2 24575,'-32'5'0,"-15"3"0,-9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27.162"/>
    </inkml:context>
    <inkml:brush xml:id="br0">
      <inkml:brushProperty name="width" value="0.025" units="cm"/>
      <inkml:brushProperty name="height" value="0.025" units="cm"/>
      <inkml:brushProperty name="transparency" value="204"/>
    </inkml:brush>
  </inkml:definitions>
  <inkml:trace contextRef="#ctx0" brushRef="#br0">1802 159 24575,'-4'7'0,"-5"8"0,-2-1 0,2 0 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64">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0,5 0 0,-2 0 0,9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03"/>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1"/>
    </inkml:context>
    <inkml:brush xml:id="br0">
      <inkml:brushProperty name="width" value="0.025" units="cm"/>
      <inkml:brushProperty name="height" value="0.025" units="cm"/>
      <inkml:brushProperty name="transparency" value="204"/>
    </inkml:brush>
  </inkml:definitions>
  <inkml:trace contextRef="#ctx0" brushRef="#br0">576 542 24575,'8'-15'0,"1"2"0,-1 0 0,-2 1 0,-1-1 0,2 0 0,3 3 0,1 1 0,-1 1 0,-2-2 0,-1-1 0,0-2 0,0 0 0,1 3 0,0 1 0,4 0 0,1-4 0,0-2 0,-1 2 0,-1 0 0,1 3 0,0 0 0,0 0 0,-1 1 0,-1 0 0,-1 0 0,1 1 0,1 1 0,-1-1 0,1 1 0,-1 0 0,0 1 0,-3 1 0,-2 2 0,0-4 0,-1 4 0,2-4 0,-1 5 0,1 0 0,0 0 0,1-1 0,0 0 0,-1-2 0,1 2 0,0-2 0,0 0 0,1 0 0,0-1 0,1 1 0,1 2 0,-2-1 0,0 0 0,-2 0 0,1 0 0,2 0 0,1 0 0,1 0 0,-2 0 0,0 1 0,0-2 0,0 2 0,1 1 0,0 1 0,0 1 0,-2-1 0,-2-1 0,-2 0 0,-1 0 0,2 0 0,0 1 0,2-1 0,-1-1 0,-1-1 0,1 1 0,-2-1 0,1 1 0,2 0 0,1 1 0,-1 0 0,1 0 0,-1-1 0,2-2 0,1 3 0,-2-2 0,1 1 0,-3 0 0,0-1 0,2 1 0,0 1 0,-1-1 0,2 1 0,-1-1 0,0 0 0,2 3 0,-2-2 0,0 0 0,-2 0 0,1 0 0,-1 2 0,-1 0 0,2 0 0,-1 0 0,0 0 0,-1 0 0,-1 0 0,1 0 0,-1 0 0,-1 1 0,-1 3 0,-1 0 0,-1 1 0,1 0 0,1-1 0,0 1 0,1 0 0,1-2 0,-2 2 0,1 0 0,0 1 0,1 0 0,2 0 0,0-1 0,-1 1 0,-1-1 0,1 2 0,0-1 0,2-1 0,0-1 0,-1-1 0,0 0 0,1 1 0,-2 0 0,-2 0 0,1 0 0,-1 1 0,3-1 0,2 1 0,-1-1 0,0 0 0,-1 0 0,0 1 0,-1-1 0,1 0 0,1 0 0,-1-2 0,-1 2 0,1 0 0,1 0 0,1 0 0,0 0 0,-1 0 0,0 0 0,1 0 0,0 0 0,-2 1 0,2 0 0,0 1 0,0-2 0,1-1 0,-2 0 0,0 0 0,0 0 0,4 0 0,-5 1 0,5 1 0,-3 0 0,3 1 0,1 0 0,1 0 0,-2-2 0,-1-1 0,-2 1 0,0 1 0,2 0 0,-1 0 0,2 1 0,-1-1 0,-1-1 0,0 0 0,-1-1 0,-1 2 0,1 0 0,0 0 0,-1 0 0,1-1 0,-2 2 0,1 0 0,3 3 0,-4-4 0,5 1 0,-7-3 0,3 1 0,-1 2 0,1 2 0,0 1 0,1 0 0,1 1 0,1 1 0,1 0 0,-1 0 0,0-2 0,-2-1 0,0 0 0,-2 0 0,-1-1 0,1 1 0,2-1 0,-1 1 0,1 0 0,-3 1 0,1 1 0,-1 0 0,1 0 0,1-1 0,-1 1 0,2-3 0,-3 0 0,0-1 0,2-1 0,-1 3 0,-1-5 0,1 3 0,-1-1 0,1 0 0,0 1 0,0 0 0,4 0 0,-4-3 0,4 2 0,-5-1 0,3 1 0,0 0 0,2 0 0,-1-2 0,-1 1 0,0 0 0,1 0 0,-1 1 0,1-2 0,-1 0 0,0-1 0,1 1 0,1 0 0,0 0 0,0 1 0,0 0 0,0 1 0,1 0 0,1-1 0,1 0 0,0-2 0,3 3 0,1-2 0,2 1 0,-1 1 0,0-2 0,-1-1 0,-3-1 0,-3-1 0,0 3 0,1-1 0,0 2 0,1 0 0,-3-2 0,2 0 0,0-1 0,1 1 0,0 0 0,1 1 0,0 0 0,0-1 0,1 0 0,-1 0 0,-1 1 0,-1 0 0,2 0 0,-1 1 0,0-1 0,-3 2 0,-1-1 0,-2-1 0,0 0 0,0-1 0,0 0 0,1 0 0,0-1 0,0 1 0,0 0 0,-2 2 0,0 0 0,0 0 0,2 0 0,0-2 0,-1 2 0,0-1 0,-2 2 0,1 0 0,2 0 0,0 0 0,1-1 0,-1 1 0,-2 0 0,-1 1 0,-1 0 0,1-1 0,-2 1 0,2-2 0,-1 0 0,0 0 0,1-2 0,-3 1 0,1-1 0,-1 0 0,0 4 0,2-3 0,0 4 0,-1-3 0,0 0 0,0 1 0,0 1 0,-1 1 0,-2-1 0,2-2 0,0 2 0,1-3 0,1 3 0,-1-2 0,-1 1 0,0-1 0,-2 1 0,0 0 0,0-2 0,0 1 0,0 0 0,0 2 0,1-2 0,3 5 0,-2-6 0,0 5 0,-2-4 0,0 2 0,0 0 0,0-1 0,0 0 0,0-1 0,0 0 0,0 2 0,0-1 0,0 2 0,0-1 0,0-1 0,0 0 0,0 0 0,0-1 0,0 1 0,0-2 0,0 1 0,0-1 0,2 0 0,1 3 0,-1-3 0,0 3 0,-2-2 0,0-1 0,0 1 0,0 0 0,0-1 0,0 1 0,0 0 0,0 0 0,0 1 0,0 1 0,0 0 0,0-1 0,0 1 0,0-3 0,0 1 0,0 0 0,0 0 0,0 2 0,0-1 0,0 1 0,0 0 0,0 0 0,0 1 0,0 3 0,0-4 0,0 3 0,0-4 0,0 2 0,0-1 0,0 1 0,0 0 0,0 0 0,0 0 0,0-2 0,0 0 0,-2-3 0,0 0 0,-1 1 0,1 0 0,0 1 0,-1 1 0,0-2 0,0 1 0,0 0 0,1 0 0,-2 1 0,1 0 0,1 0 0,-2-1 0,1 0 0,0 1 0,0 0 0,1-1 0,-1 0 0,0 1 0,-1 0 0,1 1 0,-2-2 0,0 2 0,0 0 0,0 1 0,-3 3 0,5-4 0,-5 2 0,3-3 0,-1 3 0,0-2 0,-1 2 0,2-4 0,-1 0 0,-1 2 0,1 2 0,1 0 0,0-1 0,-2-1 0,-1 1 0,-2 2 0,1 1 0,-1 2 0,-1 0 0,-3 1 0,-2-1 0,-1 1 0,0-2 0,3 0 0,0-2 0,1-2 0,0-1 0,1 0 0,0 1 0,2-2 0,2 2 0,-1-2 0,0 0 0,-1 2 0,-3 0 0,-1 1 0,0 0 0,-1 0 0,0-1 0,-5 0 0,-5 1 0,-2 3 0,-5 5 0,-1 1 0,0 1 0,1-3 0,5-4 0,3-1 0,4-1 0,0-2 0,3-1 0,2-2 0,-2-1 0,-1 0 0,0 1 0,-3 0 0,1 1 0,-1 3 0,-2-2 0,2 1 0,1-2 0,-4-1 0,-2 1 0,-8 3 0,-3 0 0,0-1 0,3 0 0,5-1 0,5 0 0,5-2 0,-1 0 0,0 1 0,0 0 0,-2-3 0,-2 0 0,1-1 0,-5 2 0,-3 0 0,-6-1 0,-4 1 0,0-1 0,3 1 0,5-1 0,6-1 0,4-1 0,-1 0 0,-3 0 0,-3 0 0,-1 0 0,3 0 0,3 0 0,2 0 0,-1 0 0,0 0 0,1 0 0,-1 0 0,1 0 0,2 0 0,3 0 0,5 0 0,4 0 0,0 0 0,0 0 0,-2 0 0,-5 0 0,-1 0 0,-2 0 0,2 0 0,1 0 0,-1 0 0,2 0 0,0 0 0,1 0 0,3 0 0,0 0 0,0 0 0,-2 0 0,-1 0 0,1 0 0,0 0 0,-1 0 0,0 0 0,-2 0 0,-3 0 0,-1 0 0,-8 0 0,0-3 0,-3-1 0,-1-4 0,14 3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10"/>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11"/>
    </inkml:context>
    <inkml:brush xml:id="br0">
      <inkml:brushProperty name="width" value="0.025" units="cm"/>
      <inkml:brushProperty name="height" value="0.025" units="cm"/>
      <inkml:brushProperty name="transparency" value="204"/>
    </inkml:brush>
  </inkml:definitions>
  <inkml:trace contextRef="#ctx0" brushRef="#br0">600 0 24575,'-7'6'0,"0"1"0,-4 3 0,-2 2 0,0-2 0,-3 0 0,0 2 0,0 0 0,0 0 0,2 0 0,8-7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26.253"/>
    </inkml:context>
    <inkml:brush xml:id="br0">
      <inkml:brushProperty name="width" value="0.025" units="cm"/>
      <inkml:brushProperty name="height" value="0.025" units="cm"/>
      <inkml:brushProperty name="transparency" value="204"/>
    </inkml:brush>
  </inkml:definitions>
  <inkml:trace contextRef="#ctx0" brushRef="#br0">2044 707 24575,'-4'5'0,"-7"12"0,1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64856.72">3275 1182 24575,'-4'-3'0,"-5"-4"0,-2 1 0,-2 1 0,0-1 0,2 0 0,-1 2 0,1-2 0,0 1 0,0 0 0,2-2 0,-1 0 0,-2 1 0,-2 0 0,0 3 0,1-2 0,2 2 0,0 0 0,1-2 0,-2 0 0,1-2 0,0-1 0,1 2 0,1 2 0,-1-1 0,-1 0 0,0-1 0,2-1 0,1 0 0,0-1 0,0-2 0,-2 1 0,-1-1 0,-3-1 0,-3-1 0,1 1 0,0 0 0,3 2 0,3 3 0,1 1 0,2 0 0,-1-1 0,1-1 0,-1-1 0,2 0 0,-5-2 0,0-1 0,-2 0 0,0 0 0,2 2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26.249"/>
    </inkml:context>
    <inkml:brush xml:id="br0">
      <inkml:brushProperty name="width" value="0.025" units="cm"/>
      <inkml:brushProperty name="height" value="0.025" units="cm"/>
      <inkml:brushProperty name="transparency" value="204"/>
    </inkml:brush>
  </inkml:definitions>
  <inkml:trace contextRef="#ctx0" brushRef="#br0">168 1 24575,'-6'0'0,"-3"0"0,-5 0 0,-1 0 0,-1 0 0,3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34.895"/>
    </inkml:context>
    <inkml:brush xml:id="br0">
      <inkml:brushProperty name="width" value="0.025" units="cm"/>
      <inkml:brushProperty name="height" value="0.025" units="cm"/>
      <inkml:brushProperty name="transparency" value="204"/>
    </inkml:brush>
  </inkml:definitions>
  <inkml:trace contextRef="#ctx0" brushRef="#br0">811 60 24575,'-18'10'0,"-11"9"0,4-1 0,1-2 0,3-2 0,0-1 0,2 0 0,0-2 0,4 1 0,1-1 0,1 0 0,1 1 0,1-2 0,1 0 0,0-2 0,2-1 0,0 0 0,-3 2 0,-1-1 0,-2 4 0,0-2 0,1 2 0,1 1 0,2-2 0,0 1 0,0-2 0,1-2 0,0 0 0,1 1 0,-2 1 0,-2 2 0,0 0 0,-2 1 0,0-1 0,1-1 0,-1 2 0,1-1 0,0-1 0,-1 0 0,2 0 0,0 1 0,1-1 0,1 1 0,-2-2 0,1 0 0,-1 2 0,-1-2 0,0 0 0,0 0 0,-2 0 0,2 1 0,0-1 0,2-1 0,-1 0 0,0 0 0,1 0 0,0-2 0,2 1 0,-1 1 0,-1 0 0,3 1 0,1-1 0,2-2 0,2 0 0,1-1 0,2 0 0,0-1 0,0 1 0,0 0 0,0 0 0,0-4 0</inkml:trace>
  <inkml:trace contextRef="#ctx0" brushRef="#br0" timeOffset="156217.72">1117 83 24575,'-1'-1'0,"-9"-3"0,0-1 0,1 1 0,1 2 0,1 1 0,-1 1 0,1 0 0,-1 0 0,1 0 0,0 0 0,0 0 0,-1 0 0,0 0 0,-1 0 0,2 0 0,3 0 0,2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34.243"/>
    </inkml:context>
    <inkml:brush xml:id="br0">
      <inkml:brushProperty name="width" value="0.025" units="cm"/>
      <inkml:brushProperty name="height" value="0.025" units="cm"/>
      <inkml:brushProperty name="transparency" value="204"/>
    </inkml:brush>
  </inkml:definitions>
  <inkml:trace contextRef="#ctx0" brushRef="#br0">172 0 24575,'-5'0'0,"-2"0"0,-2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05"/>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07"/>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01.608"/>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3"/>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2"/>
    </inkml:context>
    <inkml:brush xml:id="br0">
      <inkml:brushProperty name="width" value="0.025" units="cm"/>
      <inkml:brushProperty name="height" value="0.025" units="cm"/>
      <inkml:brushProperty name="transparency" value="204"/>
    </inkml:brush>
  </inkml:definitions>
  <inkml:trace contextRef="#ctx0" brushRef="#br0">411 333 24575,'1'-7'0,"3"1"0,1-3 0,2 2 0,1-2 0,0 2 0,1 1 0,-1 0 0,1-2 0,1-2 0,0 1 0,2 0 0,-2-1 0,-2 0 0,4-1 0,-1 0 0,1 0 0,-1 3 0,-1 1 0,-3-1 0,1 3 0,-1-3 0,0 2 0,1-1 0,0-1 0,1 2 0,-1 0 0,1-1 0,0-2 0,1 0 0,2 1 0,1 1 0,-1 2 0,-1 0 0,0 1 0,0-1 0,-1 0 0,1 0 0,0 0 0,-2 0 0,0 0 0,0 0 0,0-1 0,3 1 0,0 0 0,0 1 0,-1 1 0,0 0 0,1 1 0,1 1 0,-1 1 0,-1 0 0,-1 0 0,1 0 0,1 0 0,-1 0 0,0 0 0,-2 0 0,-2 0 0,0 2 0,-1 0 0,1 2 0,0 1 0,1-1 0,0 1 0,0-1 0,2 3 0,-1 0 0,0 0 0,-1-1 0,-1 0 0,0-1 0,0 3 0,-1-1 0,-1 1 0,1-1 0,1-1 0,0 1 0,1 1 0,-2 1 0,0 0 0,0-1 0,-1 0 0,1 1 0,-1 0 0,0-2 0,1 0 0,-1 0 0,2 0 0,-2 0 0,-1 2 0,1-2 0,-1 0 0,2 0 0,-1-3 0,0 0 0,0-1 0,-1 2 0,3 0 0,0 0 0,0 1 0,1-2 0,-1 1 0,0-1 0,1 0 0,0 1 0,0-1 0,0 0 0,1-1 0,2 2 0,1 0 0,3 2 0,1 1 0,-2 1 0,3 0 0,-1 0 0,-2-2 0,0-1 0,-4-1 0,-1-1 0,-1 3 0,1-1 0,0 0 0,2-1 0,1 0 0,-2 1 0,-1-1 0,2 1 0,0-1 0,1 2 0,3 0 0,-1 0 0,1 2 0,0-3 0,-2 0 0,2-1 0,-2-1 0,-1 0 0,1 1 0,-1 2 0,0 0 0,1 0 0,-1-3 0,-2 0 0,-2 0 0,0 1 0,-1 0 0,3-1 0,0 0 0,1 1 0,0 0 0,2 0 0,-1 0 0,-1 0 0,1-1 0,-2-1 0,1 1 0,-1 0 0,1 1 0,3 2 0,1-1 0,1 0 0,0 1 0,0 0 0,-2 1 0,-1-2 0,-4 0 0,0-2 0,0 1 0,-1 0 0,0 0 0,-2 0 0,0-1 0,1 1 0,-1-2 0,2 1 0,-1-1 0,-1 2 0,1-1 0,-2 2 0,1 0 0,-2 0 0,1 0 0,-1 1 0,-1 1 0,0-1 0,-2 2 0,1-3 0,1 1 0,0 1 0,-1-1 0,-2 1 0,0-1 0,0-1 0,0 0 0,0 1 0,0 0 0,0-1 0,0 1 0,0-1 0,0 0 0,0 1 0,0 0 0,0 1 0,0-1 0,0 0 0,0 0 0,0 1 0,0-1 0,0 2 0,0-2 0,0 0 0,0-2 0,-2 0 0,-3 1 0,-1 1 0,-3 0 0,2-1 0,1 0 0,-1-2 0,2 1 0,-2-1 0,-1 1 0,0 0 0,-1 0 0,1 1 0,0-1 0,0 1 0,0-1 0,1-2 0,0 0 0,-1 0 0,0 1 0,-1-1 0,-1 1 0,0 0 0,1 1 0,0-1 0,-1-1 0,1 1 0,-3-2 0,2 1 0,1 1 0,-1-2 0,1 1 0,-1 2 0,-1-2 0,2-1 0,0 2 0,0-1 0,-1 1 0,-1 1 0,1-1 0,0 1 0,0-1 0,1 2 0,-1-1 0,0 1 0,1-1 0,-1-1 0,-1 1 0,-1-1 0,-1 3 0,0 0 0,1-1 0,0 0 0,1-2 0,-4 0 0,-1 2 0,-2 1 0,-1 1 0,3-2 0,-1-1 0,2-2 0,-1 1 0,-1-1 0,-3 2 0,-1 0 0,1 0 0,2 0 0,1-2 0,0 1 0,3-2 0,0 0 0,-1 0 0,0-2 0,1 0 0,1 2 0,1 0 0,-2 1 0,-1-1 0,0-1 0,-1 2 0,0-1 0,-1 1 0,1 0 0,2-1 0,1 0 0,-1 0 0,0 0 0,-2 1 0,0 0 0,1 1 0,-2-1 0,2-1 0,-1 0 0,0 0 0,-1 0 0,0 0 0,-1 0 0,1 0 0,1 1 0,1 0 0,3-2 0,-1 1 0,1 1 0,-1 0 0,-2-1 0,0-2 0,-1 2 0,-1 0 0,1 1 0,-2-2 0,1-1 0,1 0 0,1 0 0,1 0 0,-1 1 0,0 2 0,0-1 0,1 0 0,-1-1 0,-3-1 0,-5 0 0,-5 0 0,-5 0 0,1 0 0,2 0 0,2 0 0,5 0 0,0 0 0,2 0 0,4 0 0,2 0 0,4 0 0,1 0 0,0 0 0,0 0 0,-2 0 0,-2 0 0,-1 0 0,-1 0 0,-1 0 0,-1-2 0,16 2 0</inkml:trace>
  <inkml:trace contextRef="#ctx0" brushRef="#br0" timeOffset="1">211 464 24575,'4'-6'0,"1"4"0,-1-3 0,1 1 0,1-1 0,0-4 0,0 3 0,1-4 0,-1 5 0,2-1 0,-1-1 0,1 2 0,-1-1 0,-1-1 0,1-1 0,1 0 0,2 2 0,0-1 0,0 1 0,-1-3 0,0-1 0,-1 0 0,0 1 0,-1 2 0,0-1 0,0 2 0,0-1 0,-2 1 0,-1 1 0,0-1 0,-1 0 0,-1 1 0,1 1 0,0-3 0,-1 4 0,2-5 0,-1 3 0,-1 0 0,0 2 0,-1-2 0,-1 3 0,0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4"/>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5"/>
    </inkml:context>
    <inkml:brush xml:id="br0">
      <inkml:brushProperty name="width" value="0.025" units="cm"/>
      <inkml:brushProperty name="height" value="0.025" units="cm"/>
      <inkml:brushProperty name="transparency" value="204"/>
    </inkml:brush>
  </inkml:definitions>
  <inkml:trace contextRef="#ctx0" brushRef="#br0">265 35 24575,'2'3'0,"4"0"0,4 3 0,3 1 0,1 1 0,1-1 0,-1 0 0,-1-2 0,-2 0 0,-1-2 0,-1-1 0,0 0 0,1 0 0,1 1 0,1 1 0,0 1 0,0-1 0,0 1 0,-1-3 0,-1 2 0,1-2 0,1 3 0,3-1 0,1 1 0,0 0 0,-1 0 0,-1-1 0,-1-1 0,-1 0 0,0-1 0,-2 0 0,0 0 0,0-1 0,-4-1 0,2 2 0,-4 1 0,2 0 0,0 1 0,1-2 0,0 1 0,0-1 0,-1 0 0,2 0 0,0-1 0,2-1 0,1 1 0,2 1 0,2 0 0,0 1 0,-1-2 0,1 1 0,-1 0 0,1 0 0,1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6"/>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7"/>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8"/>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49"/>
    </inkml:context>
    <inkml:brush xml:id="br0">
      <inkml:brushProperty name="width" value="0.025" units="cm"/>
      <inkml:brushProperty name="height" value="0.025" units="cm"/>
      <inkml:brushProperty name="transparency" value="204"/>
    </inkml:brush>
  </inkml:definitions>
  <inkml:trace contextRef="#ctx0" brushRef="#br0">125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0,-1 0 0,-2 0 0,1 0 0,0 0 0,1 0 0,2 0 0,1 0 0,-1 0 0,-2 0 0,-1 0 0,-1 0 0,-1 0 0,1 0 0,1 0 0,-1 0 0,3 0 0,1 0 0,1 0 0,1 0 0,0 0 0,0 0 0,-2-2 0,0-1 0,-1 1 0,0-2 0,2 2 0,1-3 0,1 1 0,-1 1 0,-3 0 0,1 0 0,0-1 0,0-1 0,0 1 0,-1-1 0,1 0 0,-3 0 0,0-1 0,1-1 0,0 1 0,3 0 0,-1 1 0,-1 0 0,-1 1 0,-2 1 0,0 1 0,-2-2 0,0 2 0,1-1 0,-1 2 0,1 0 0,-1-2 0,0 1 0,-1-2 0,1 2 0,1 0 0,2 0 0,1-1 0,2 1 0,0-2 0,1 0 0,0-1 0,2-2 0,2 1 0,-6 2 0,5-3 0,-10 6 0,4-3 0,-2 4 0,2-3 0,3-2 0,2 1 0,2-1 0,1 1 0,1-1 0,-3 0 0,-3 3 0,-1 0 0,-4 1 0,0-1 0,0 0 0,2-2 0,3 1 0,2-2 0,2 1 0,0 1 0,-3-1 0,0 0 0,0-1 0,3-1 0,2 1 0,2-1 0,0 0 0,1 1 0,-2 2 0,-10 1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0"/>
    </inkml:context>
    <inkml:brush xml:id="br0">
      <inkml:brushProperty name="width" value="0.025" units="cm"/>
      <inkml:brushProperty name="height" value="0.025" units="cm"/>
      <inkml:brushProperty name="transparency" value="204"/>
    </inkml:brush>
  </inkml:definitions>
  <inkml:trace contextRef="#ctx0" brushRef="#br0">695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1"/>
    </inkml:context>
    <inkml:brush xml:id="br0">
      <inkml:brushProperty name="width" value="0.025" units="cm"/>
      <inkml:brushProperty name="height" value="0.025" units="cm"/>
      <inkml:brushProperty name="transparency" value="204"/>
    </inkml:brush>
  </inkml:definitions>
  <inkml:trace contextRef="#ctx0" brushRef="#br0">379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1 0,0-1 0,1 0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2"/>
    </inkml:context>
    <inkml:brush xml:id="br0">
      <inkml:brushProperty name="width" value="0.025" units="cm"/>
      <inkml:brushProperty name="height" value="0.025" units="cm"/>
      <inkml:brushProperty name="transparency" value="204"/>
    </inkml:brush>
  </inkml:definitions>
  <inkml:trace contextRef="#ctx0" brushRef="#br0">570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3"/>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4"/>
    </inkml:context>
    <inkml:brush xml:id="br0">
      <inkml:brushProperty name="width" value="0.025" units="cm"/>
      <inkml:brushProperty name="height" value="0.025" units="cm"/>
      <inkml:brushProperty name="transparency" value="204"/>
    </inkml:brush>
  </inkml:definitions>
  <inkml:trace contextRef="#ctx0" brushRef="#br0">18 299 24575,'6'-4'0,"2"-3"0,4-4 0,4-3 0,4-1 0,2-4 0,1 1 0,1-3 0,-3 3 0,-3 2 0,-2 4 0,-3 3 0,-1 3 0,-2 1 0,-1 0 0,1 0 0,1-2 0,0-1 0,3-2 0,1 0 0,0 1 0,1 0 0,-3 1 0,1 0 0,-1 2 0,-2 1 0,0 0 0,1 1 0,-1 0 0,1-1 0,0 2 0,-1 0 0,-1 2 0,-2-1 0,1 0 0,-2-1 0,0 1 0,0 2 0,-1 0 0,1 0 0,0 0 0,1 0 0,1 0 0,2 0 0,1 0 0,1 0 0,1 0 0,0 0 0,0 0 0,1 1 0,-1 2 0,1 1 0,3 6 0,-8-5 0,6 4 0,-7-4 0,1 2 0,4 3 0,1-1 0,2 0 0,2 0 0,-1-1 0,0 0 0,-1 1 0,0 3 0,0 1 0,0-2 0,0-2 0,-3-3 0,-2-1 0,-3 1 0,-1-1 0,1-1 0,2-1 0,-1 0 0,1 1 0,0 0 0,0-1 0,0 1 0,1-1 0,0-1 0,0 1 0,2-2 0,-1 2 0,0-1 0,-1 3 0,-1-2 0,-2 0 0,-1-1 0,-2-2 0,-1 4 0,-3-1 0,1 3 0,0-4 0,-1 1 0,1-1 0,-2 2 0,1 0 0,0 0 0,1-1 0,-1 2 0,0 0 0,0 0 0,0 1 0,1 0 0,-3 0 0,0 1 0,0-1 0,0-1 0,0 0 0,0-1 0,0 1 0,0 1 0,0 1 0,0 0 0,-1 0 0,-2 1 0,-2-2 0,-3 0 0,-2-2 0,-2 1 0,0 0 0,0 0 0,-1 0 0,1-3 0,0-2 0,-1 2 0,-2 1 0,-2 0 0,1-1 0,1-2 0,4 0 0,0 0 0,1 0 0,-1 0 0,1 0 0,-2 0 0,1 0 0,1 0 0,1 0 0,2 0 0,-1 0 0,-3 0 0,-2 0 0,-1 2 0,-2 1 0,3 2 0,-1 0 0,1 1 0,-1 1 0,-2-2 0,0 1 0,-2 0 0,-2 1 0,-1 2 0,-3 0 0,1 1 0,-1 0 0,0-3 0,3 0 0,2-2 0,2 0 0,2-1 0,1-1 0,0 2 0,-4 0 0,0 0 0,-3 1 0,1-1 0,0-2 0,-2 3 0,2 0 0,0-1 0,3-2 0,-2 0 0,-1 0 0,0 2 0,-5 1 0,-3 0 0,1-1 0,3-1 0,4-3 0,6-1 0,3 0 0,1 0 0,2 0 0,-4 0 0,-3-1 0,-4-3 0,-4-4 0,4-1 0,6-2 0,6 3 0,6-1 0,1 1 0,0 1 0,0 2 0,0-1 0,0 0 0,0 0 0,0-2 0,0 1 0,0 0 0,2 1 0,1 0 0,4 2 0,1-4 0,-4 3 0,2-1 0,-4 1 0,3-2 0,0 0 0,1 0 0,-1 1 0,-1 1 0,-1 0 0,-3 1 0,1 0 0,2 1 0,-1 0 0,1 0 0,-3 0 0,0-1 0,0 0 0,0 0 0,0 0 0,0 0 0,0-1 0,0 0 0,0 1 0,0-1 0,0 0 0,0 0 0,0 0 0,0 0 0,0 2 0,0-1 0,0 0 0,0 0 0,0-1 0,1-1 0,1 1 0,0-1 0,1 0 0,0 0 0,0-2 0,0 2 0,2 2 0,-3 1 0,0 0 0,-1 1 0,-1 1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4"/>
    </inkml:context>
    <inkml:brush xml:id="br0">
      <inkml:brushProperty name="width" value="0.025" units="cm"/>
      <inkml:brushProperty name="height" value="0.025" units="cm"/>
      <inkml:brushProperty name="transparency" value="204"/>
    </inkml:brush>
  </inkml:definitions>
  <inkml:trace contextRef="#ctx0" brushRef="#br0">390 307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211 427 24575,'4'-5'0,"0"3"0,0-2 0,0-1 0,2 1 0,-1-5 0,0 5 0,2-6 0,-2 5 0,2 0 0,0-1 0,-1 1 0,0 0 0,0-2 0,1 0 0,0-1 0,1 2 0,2 1 0,-2-1 0,1-3 0,-1 0 0,-2 0 0,2 1 0,-2 1 0,0 0 0,1 1 0,-1 0 0,-1 0 0,-2 1 0,0 0 0,0 0 0,-1 0 0,1 1 0,0-2 0,-2 3 0,3-4 0,-2 3 0,0-1 0,0 1 0,-1 1 0,-1 1 0,0-1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6"/>
    </inkml:context>
    <inkml:brush xml:id="br0">
      <inkml:brushProperty name="width" value="0.025" units="cm"/>
      <inkml:brushProperty name="height" value="0.025" units="cm"/>
      <inkml:brushProperty name="transparency" value="204"/>
    </inkml:brush>
  </inkml:definitions>
  <inkml:trace contextRef="#ctx0" brushRef="#br0">16 276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10.563"/>
    </inkml:context>
    <inkml:brush xml:id="br0">
      <inkml:brushProperty name="width" value="0.025" units="cm"/>
      <inkml:brushProperty name="height" value="0.025" units="cm"/>
      <inkml:brushProperty name="transparency" value="204"/>
    </inkml:brush>
  </inkml:definitions>
  <inkml:trace contextRef="#ctx0" brushRef="#br0">5279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0,0 0 0,-2 2 0,-2 1 0,1 0 0,1 1 0,2-2 0,1-1 0,0-2 0,0 0 0,-1 0 0,0 0 0,-2 1 0,-1 1 0,0-1 0,-1-1 0,1-1 0,2 0 0,-1 1 0,0 0 0,1 2 0,-1 0 0,0-1 0,2 0 0,-3-1 0,0 2 0,-2 1 0,0 0 0,2 1 0,1-2 0,0 1 0,-2-1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0,0 1 0,-2 1 0,1 0 0,-2 3 0,2-6 0,0 3 0,1-2 0,1 1 0,-3 0 0,3 1 0,-1-2 0,0 0 0,0 0 0,1-1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0,3-1 0,-2 1 0,1-1 0,1 0 0,0 1 0,0 0 0,0-2 0,-1 1 0,1-1 0,2 1 0,0 1 0,-2-2 0,0-1 0,-1-1 0,-1 0 0,0 0 0,1 0 0,-3 0 0,0 0 0,1 0 0,-1 0 0,3 0 0,-1 0 0,0 2 0,1 0 0,-2-1 0,1 3 0,1-2 0,-1 0 0,1 0 0,-1-2 0,1 2 0,-1 0 0,1 0 0,-2-1 0,1 1 0,0 0 0,-1 0 0,1 1 0,-2-1 0,2 0 0,-1-1 0,-1 0 0,-1 0 0,0 1 0,0 0 0,2 2 0,-2-1 0,1 2 0,0-1 0,-1 0 0,0 0 0,0-2 0,-1 0 0,1 0 0,0 0 0,2 2 0,-2-1 0,-1 1 0,0-1 0,-3-1 0,2 2 0,0-2 0,0 2 0,0 0 0,-1 0 0,-1 0 0,0 0 0,0 0 0,0-2 0,0 1 0,-1 0 0,1 1 0,-1 1 0,-1 0 0,-1 0 0,-1 0 0,0 1 0,0-2 0,-2-1 0,0 2 0,-1 0 0,0-1 0,0 1 0,-1 1 0,-2-1 0,0 2 0,-1-1 0,1 0 0,2 1 0,1-2 0,1 0 0,-1-1 0,1 0 0,1-1 0,1-1 0,1-1 0,-1-1 0,0 0 0,0 2 0,0 1 0,2 1 0,-2 1 0,3-3 0,0 1 0,0-1 0,2 0 0,-1 0 0,0-1 0,3 1 0,0 0 0,1 0 0,0 0 0,0-2 0,0 0 0,0 0 0,0 0 0,1 0 0,-1 0 0,1 0 0,-1 0 0,0 2 0,0 0 0,-1 1 0,1 1 0,-2-2 0,1 3 0,-2-1 0,0 1 0,0 0 0,-3 0 0,1 1 0,-4-2 0,1 1 0,-1 0 0,0-1 0,2 0 0,0-1 0,4 1 0,0 0 0,1 1 0,1-2 0,0 1 0,-1-2 0,2 0 0,-1 0 0,2 0 0,-2 0 0,1 1 0,0-2 0,0-1 0,0 2 0,0 0 0,0 0 0,0 1 0,0 0 0,0-1 0,-2 1 0,-1-1 0,-2 1 0,-1 1 0,1 2 0,-1-2 0,1 2 0,2 1 0,0-1 0,0 0 0,1 0 0,-1-2 0,2 0 0,1 1 0,1-2 0,2 3 0,-1-1 0,1 1 0,-1 1 0,0-1 0,0-1 0,2 0 0,1 0 0,1 1 0,-1 1 0,-1-1 0,-1 0 0,0-2 0,0 0 0,0 0 0,1 2 0,1-2 0,2 0 0,0 1 0,0-1 0,0 1 0,0 0 0,0 0 0,0 2 0,0 0 0,0 0 0,0 0 0,0 0 0,0 0 0,0 1 0,0 1 0,0-1 0,0 0 0,-2-1 0,-1 3 0,-1 0 0,-1 2 0,2-1 0,-1-1 0,0 1 0,1 1 0,-1 1 0,0 0 0,1 1 0,-2 2 0,0-2 0,0 2 0,-1-1 0,1-1 0,2 0 0,1-2 0,0-1 0,-1-2 0,0 0 0,1-1 0,2 1 0,0 0 0,-2 2 0,-1 0 0,0 1 0,1-1 0,2-1 0,0 0 0,0-1 0,0 2 0,0 0 0,0 0 0,0 1 0,0-2 0,0-1 0,0-1 0,0-1 0,0 0 0,0 2 0,0 0 0,0 1 0,0 0 0,0 1 0,0-1 0,0 1 0,0-1 0,0 1 0,0-1 0,0 0 0,0-1 0,0 0 0,0-1 0,0-1 0,0-1 0,0 1 0,0 0 0,0 0 0,0 2 0,0-2 0,0 0 0,0 0 0,0 0 0,0 1 0,0-1 0,0 0 0,0 1 0,0 1 0,0 0 0,0 2 0,0-1 0,0 0 0,0 1 0,0 0 0,0 0 0,0 1 0,0 1 0,0 2 0,2 1 0,1 2 0,-1 1 0,1-2 0,-3 0 0,0-1 0,0 0 0,0 2 0,0 1 0,2 0 0,1 0 0,-1 0 0,0 0 0,-2 0 0,0 0 0,0 0 0,0 0 0,0 0 0,0 0 0,0-1 0,1-1 0,1-1 0,1-2 0,-1-1 0,0 0 0,-2-1 0,0-1 0,0 0 0,0 1 0,0-1 0,0 1 0,0-1 0,0-1 0,0 1 0,0-1 0,0-1 0,0-1 0,0 0 0,0 0 0,0-1 0,0 0 0,0-1 0,0 0 0,0 0 0,0-1 0,0 0 0,0 1 0,0 1 0,0-1 0,0 0 0,0 0 0,0 1 0,0 1 0,0 0 0,0 0 0,0 0 0,-2 0 0,-1 1 0,1-1 0,0 0 0,2 1 0,0 1 0,0 2 0,-3 0 0,-1 3 0,-1 1 0,1-1 0,-1 1 0,1 0 0,2 2 0,-1 1 0,0 0 0,0 0 0,-2-1 0,0-1 0,3-3 0,-3-1 0,2-1 0,-2 0 0,0 0 0,0-1 0,0 2 0,0 0 0,-1 0 0,0 0 0,-1 3 0,0 1 0,-1 0 0,0-1 0,0 1 0,0 0 0,0 1 0,0 1 0,0 0 0,2-2 0,1 0 0,0-5 0</inkml:trace>
  <inkml:trace contextRef="#ctx0" brushRef="#br0" timeOffset="6045">21 5846 24575,'-4'12'0,"4"-11"0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8"/>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0,2 3 0,-1-1 0,-1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59"/>
    </inkml:context>
    <inkml:brush xml:id="br0">
      <inkml:brushProperty name="width" value="0.025" units="cm"/>
      <inkml:brushProperty name="height" value="0.025" units="cm"/>
      <inkml:brushProperty name="transparency" value="204"/>
    </inkml:brush>
  </inkml:definitions>
  <inkml:trace contextRef="#ctx0" brushRef="#br0">2257 417 24575,'-14'10'0,"-5"0"0,3-2 0,-2-1 0,3 0 0,2-1 0,-2-1 0,1 1 0,-1-2 0,-1 1 0,3 1 0,-3 0 0,2 0 0,-2 1 0,-2-1 0,0 0 0,-2 0 0,-1 1 0,-1-1 0,-3 3 0,0 1 0,2-1 0,2 0 0,6-3 0,-1-1 0,0 0 0,0 0 0,0-1 0,1 1 0,0-2 0,2 0 0,-1 0 0,1 1 0,0 0 0,-1 0 0,-1 2 0,-1-1 0,-2 2 0,-5 2 0,-4 2 0,-2 4 0,0 1 0,6-4 0,2 0 0,6-3 0,2-1 0,3 1 0,2-2 0,0 0 0,0-1 0,-1 1 0,1 0 0,0 0 0,2 1 0,-2-1 0,0-1 0,0 0 0,-2 2 0,-1 0 0,0 3 0,0 1 0,-1-1 0,1 0 0,0-3 0,0 0 0,1 0 0,1-1 0,0 0 0,-1-1 0,2 1 0,0 0 0,0 2 0,1-1 0,-1-1 0,-2 0 0,1 0 0,-2 0 0,-3 2 0,0 1 0,-3 3 0,1 1 0,2-1 0,-1-1 0,2-2 0,-2 0 0,-1-1 0,-1 0 0,2 0 0,2 1 0,-2-1 0,1 1 0,-2 1 0,-1 1 0,1 0 0,1-1 0,2 0 0,0 0 0,2-1 0,0 0 0,-2-2 0,1-1 0,-2 1 0,0-1 0,-1 1 0,2 0 0,1 0 0,0-1 0,0 0 0,0 0 0,0 2 0,-2-1 0,1 2 0,0 1 0,-1 1 0,1 2 0,0-1 0,0-1 0,1-1 0,1 1 0,0 0 0,-1 0 0,1-2 0,0-1 0,0 2 0,0 0 0,1 0 0,-1 0 0,0-1 0,0 1 0,0 0 0,1-1 0,2-2 0,-2 0 0,1 0 0,0-1 0,1 1 0,-2-1 0,0 0 0,0 2 0,-1-1 0,0 2 0,0 0 0,0-1 0,0 0 0,1-2 0,1-1 0,0 2 0,1 0 0,1 0 0,0 1 0,1-1 0,-1 1 0,0 1 0,0 0 0,-1 0 0,-1-1 0,1 0 0,-2-1 0,2 1 0,0 0 0,2 0 0,0 0 0,0-1 0,-1-1 0,0 1 0,0 0 0,-1 0 0,1 1 0,0-1 0,0 1 0,0-1 0,-2 3 0,4-5 0,-1 2 0,4-3 0,-2 0 0,1 1 0,0 1 0,-2-1 0,0 1 0,-2 0 0,0 0 0,1 0 0,1 2 0,-1 0 0,1 0 0,-1 2 0,1-2 0,0 0 0,0-1 0,1 0 0,0-1 0,1 1 0,-1 1 0,2 0 0,-1 0 0,2-1 0,1 0 0,0 0 0,0-1 0,0 0 0,0-1 0,0 0 0,0 1 0,0 1 0,0 0 0,0 0 0,0 1 0,0 2 0,0 0 0,0 3 0,0-1 0,0 1 0,0 2 0,0-1 0,0 0 0,0 0 0,0-1 0,2 1 0,1-2 0,-1 0 0,1-1 0,-1-2 0,1 1 0,1-1 0,1 0 0,-3 1 0,3-1 0,0 1 0,3 0 0,0 0 0,0 0 0,0 0 0,0 0 0,3-3 0,1 0 0,-1-1 0,2-1 0,0 1 0,-2 0 0,0 1 0,0 0 0,0 0 0,0-1 0,-1-2 0,2-1 0,3 1 0,0-1 0,2 1 0,1 2 0,-1 1 0,-1 1 0,-2-1 0,-3-1 0,1-1 0,2 0 0,1 3 0,0 1 0,0-1 0,-1 0 0,1-1 0,1-1 0,-1 2 0,1 0 0,-2-2 0,-2-1 0,-1 0 0,-1 0 0,-1 1 0,1 0 0,0 0 0,1 0 0,1 1 0,0 2 0,-4-1 0,-1 0 0,-3-1 0,1 1 0,2-1 0,1 3 0,4 0 0,1 1 0,1 2 0,0 0 0,-2 0 0,0 0 0,1-2 0,0-3 0,4 1 0,1-1 0,3 3 0,0 3 0,5 0 0,5 2 0,8 2 0,8 0 0,1 1 0,-1-2 0,-8-3 0,-9-2 0,-6-5 0,-3-4 0,-3-2 0,-2-2 0,-1 0 0,-1 0 0,2 0 0,1 0 0,1 0 0,0 0 0,0 0 0,-4 0 0</inkml:trace>
  <inkml:trace contextRef="#ctx0" brushRef="#br0" timeOffset="1">1628 2938 24575,'12'-9'0</inkml:trace>
  <inkml:trace contextRef="#ctx0" brushRef="#br0" timeOffset="2">1667 2907 24575,'23'-19'0,"16"-11"0,-25 20 0</inkml:trace>
  <inkml:trace contextRef="#ctx0" brushRef="#br0" timeOffset="3">1750 2843 24575,'20'-14'0,"-13"10"0</inkml:trace>
  <inkml:trace contextRef="#ctx0" brushRef="#br0" timeOffset="4">1793 2813 24575,'12'-8'0,"23"-13"0,0-1 0,-2 1 0,2 0 0,-5 0 0,-21 15 0</inkml:trace>
  <inkml:trace contextRef="#ctx0" brushRef="#br0" timeOffset="5">1989 2688 24575,'11'-7'0,"13"-10"0,-3 3 0,-15 10 0</inkml:trace>
  <inkml:trace contextRef="#ctx0" brushRef="#br0" timeOffset="6">2082 2627 24575,'5'-3'0,"16"-9"0,0 1 0,6 0 0,5 0 0,-31 10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66"/>
    </inkml:context>
    <inkml:brush xml:id="br0">
      <inkml:brushProperty name="width" value="0.025" units="cm"/>
      <inkml:brushProperty name="height" value="0.025" units="cm"/>
      <inkml:brushProperty name="transparency" value="204"/>
    </inkml:brush>
  </inkml:definitions>
  <inkml:trace contextRef="#ctx0" brushRef="#br0">1772 530 24575,'-14'6'0,"-9"4"0,5-2 0,0-2 0,0 0 0,-2-1 0,-1 2 0,-1 0 0,1 3 0,0 1 0,0 0 0,2 1 0,1-1 0,0 0 0,-1 0 0,-2-1 0,-4 2 0,-5 1 0,-5 2 0,-2 1 0,4-3 0,6-1 0,8-3 0,3-2 0,4 0 0,1 1 0,-2 0 0,0 0 0,0-1 0,1-2 0,3 0 0,-2 0 0,0 0 0,-2 1 0,0 0 0,0 1 0,1 2 0,-2-1 0,1 0 0,0 1 0,-1-2 0,0 1 0,0 0 0,-1 1 0,-6 3 0,-5 4 0,-7 2 0,-4 4 0,4 3 0,5-1 0,6-1 0,7-5 0,1-6 0,2-3 0,-1 0 0,0-1 0,-1 3 0,-1 0 0,0 1 0,0 2 0,-1-2 0,3 2 0,-2 0 0,-2 0 0,-2 2 0,-5 2 0,-5 2 0,-2 4 0,-2 1 0,5-1 0,7-3 0,5-6 0,5-3 0,1-2 0,0-1 0,-2 1 0,1 0 0,1-2 0,1 0 0,1-2 0,0 0 0,0 0 0,0 2 0,2 0 0,-1-1 0,1 3 0,-3-3 0,-1 2 0,-2 0 0,-2 1 0,-2 2 0,-2 2 0,-1 1 0,0 0 0,3 0 0,2-2 0,2 1 0,5-6 0,1 2 0,3-4 0,1 1 0,-2 2 0,0-1 0,0-1 0,-3-1 0,0 1 0,0 2 0,-1 3 0,0 2 0,1-1 0,0-2 0,3-1 0,0 1 0,1 0 0,1 0 0,0 0 0,-1-1 0,0 0 0,-2-2 0,3 0 0,-1 1 0,2 0 0,1 2 0,0 0 0,0-1 0,0-2 0,0-1 0,0 0 0,0-1 0,0 1 0,0-1 0,0-1 0,0 1 0,0-2 0,0 1 0,0-1 0,0 1 0,2 0 0,4 1 0,5 0 0,2 2 0,1 1 0,-1 1 0,-5 2 0,0-1 0,0 0 0,0-1 0,2-1 0,0 0 0,-3-2 0,1 1 0,1-2 0,2 0 0,4 1 0,0-1 0,1 4 0,-3 0 0,1 1 0,-2-1 0,-2-3 0,2-1 0,1-1 0,1 0 0,1 0 0,0 0 0,-1 2 0,-4-2 0,0 1 0,-5-3 0,0 0 0,0 1 0,0-1 0,0 2 0,3-1 0,-3-2 0,5 2 0,-5 1 0,2 0 0,-1 1 0,-2 1 0,1-1 0,0 2 0,1-1 0,1-2 0,-1 2 0,1-1 0,0 2 0,1-1 0,0-1 0,-1 1 0,-1-1 0,0 1 0,1-1 0,0-1 0,1 1 0,-1 0 0,1-1 0,0-1 0,-1 1 0,3-1 0,-2 1 0,0 1 0,-2 0 0,-1-2 0,0 2 0,0-2 0,0 1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1 0,-2 0 0,-2 2 0,-1-1 0,0 0 0,0 1 0,2 0 0,1-2 0,3-2 0,0-1 0,0 1 0,0 2 0,-1 1 0,-2 1 0,0 0 0,-2 1 0,-1 0 0,1 0 0,-4 1 0,1 0 0,-4-1 0,1 1 0,1 0 0,-1 0 0,-9 4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67"/>
    </inkml:context>
    <inkml:brush xml:id="br0">
      <inkml:brushProperty name="width" value="0.025" units="cm"/>
      <inkml:brushProperty name="height" value="0.025" units="cm"/>
      <inkml:brushProperty name="transparency" value="204"/>
    </inkml:brush>
  </inkml:definitions>
  <inkml:trace contextRef="#ctx0" brushRef="#br0">1369 660 24575,'-23'1'0,"-27"7"0,-9 9 0,-3 10 0,12 2 0,8-2 0,5-3 0,3-3 0,-4 1 0,0 0 0,-5 1 0,-4 0 0,-3 4 0,6-1 0,9-1 0,9-4 0,6-6 0,7-4 0,2-2 0,1-2 0,0 1 0,-2-2 0,0 1 0,3 1 0,-1-2 0,-1 2 0,1-1 0,0 0 0,1 1 0,0 0 0,0 1 0,-1-3 0,1 1 0,0-1 0,1 1 0,0 1 0,-2 0 0,0 1 0,-3 0 0,2-1 0,0 0 0,-1 1 0,-1-1 0,-1 1 0,2-3 0,0 1 0,0-1 0,-1 1 0,-1 0 0,-1-1 0,1 0 0,-1 1 0,2 1 0,1 2 0,1 0 0,-3 1 0,0 1 0,0-1 0,-2-1 0,2 1 0,0 1 0,1-1 0,4 1 0,0-1 0,-1-2 0,-1 0 0,-1 2 0,1 0 0,1 1 0,-1 1 0,2 0 0,-2 0 0,1 0 0,2-2 0,1 0 0,2-2 0,3-1 0,2-1 0,-3 0 0,1 1 0,-1 1 0,1 1 0,2 1 0,0-3 0,0-1 0,0 2 0,0-4 0,0 3 0,0-3 0,0 2 0,0 1 0,0-2 0,1-1 0,1-1 0,5 1 0,2-1 0,4-1 0,1-1 0,2-1 0,2-1 0,0 0 0,0 0 0,-2 1 0,-1 1 0,-1 1 0,1-1 0,0-1 0,-3-1 0,-2 0 0,-1 0 0,-3 1 0,2 1 0,-3 1 0,1 1 0,-2 0 0,0 1 0,-1 1 0,1 2 0,-1 0 0,3 1 0,0 0 0,1-2 0,-1 1 0,-3-1 0,1 0 0,-1 1 0,1-1 0,0-1 0,0-1 0,0 1 0,1-2 0,-1 0 0,0-2 0,1 2 0,-1-2 0,0 4 0,1-4 0,0 0 0,0-2 0,-1 0 0,1 1 0,0 1 0,0 0 0,0 0 0,0 1 0,1-1 0,0-1 0,1 1 0,-1-2 0,1 0 0,0 0 0,2 0 0,0 0 0,1 0 0,1 0 0,-1 0 0,-1 0 0,-1 0 0,-1 0 0,0-1 0,0-1 0,-1 0 0,0-2 0,1 0 0,0 0 0,0 0 0,-1 0 0,0-3 0,0 1 0,1 0 0,3-1 0,-2 1 0,1-1 0,1 0 0,0-1 0,0 2 0,2-1 0,-2-1 0,2 0 0,0-2 0,1 0 0,1-1 0,2 1 0,-1 1 0,0 0 0,0 0 0,-3 0 0,1 1 0,0 0 0,0 1 0,3-2 0,2 1 0,0-2 0,2-1 0,1-1 0,0-1 0,0 2 0,-2 2 0,-1 0 0,-1-1 0,-1 1 0,2 1 0,0-1 0,1 1 0,2-4 0,1 0 0,3-1 0,3 0 0,2 3 0,-2 0 0,-4 2 0,-3 0 0,0 0 0,-2-2 0,-1 1 0,-2 0 0,-1 1 0,-1 0 0,2 0 0,0-1 0,0 1 0,-1 0 0,-2 0 0,2-1 0,-8 4 0</inkml:trace>
  <inkml:trace contextRef="#ctx0" brushRef="#br0" timeOffset="1">1370 663 24575,'-8'1'0,"-2"2"0,-2-1 0,0 1 0,1 0 0,-2-1 0,-1 2 0,1 2 0,3 0 0,5-2 0,3-1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69"/>
    </inkml:context>
    <inkml:brush xml:id="br0">
      <inkml:brushProperty name="width" value="0.025" units="cm"/>
      <inkml:brushProperty name="height" value="0.025" units="cm"/>
      <inkml:brushProperty name="transparency" value="204"/>
    </inkml:brush>
  </inkml:definitions>
  <inkml:trace contextRef="#ctx0" brushRef="#br0">739 405 24575,'-5'0'0,"-3"0"0,-6 0 0,-4 2 0,-6 3 0,-2 5 0,-3 3 0,-1 3 0,0 0 0,-2 1 0,0 1 0,0-1 0,3 1 0,4-3 0,3-2 0,1 0 0,2-1 0,1 0 0,0 1 0,1-3 0,-2 1 0,4-2 0,-1 0 0,1 0 0,0 0 0,0 0 0,2 1 0,0 1 0,4 1 0,-1 0 0,-1 2 0,0-1 0,-2 2 0,0 0 0,2-1 0,-2-1 0,1-1 0,0 1 0,-1-2 0,4 1 0,0 0 0,3-3 0,0 1 0,1-1 0,2-2 0,1 1 0,2-1 0,0-1 0,0 0 0,1-1 0,2-3 0,3 0 0,5-2 0,2 0 0,3 0 0,2 0 0,1 0 0,0 0 0,-1 0 0,-3 0 0,0-2 0,1-4 0,-1-1 0,2 0 0,-1 1 0,-1 1 0,0-1 0,-2-1 0,-1 0 0,-2 1 0,-1 1 0,-2 0 0,2 1 0,-2 0 0,1-3 0,-2 1 0,2-1 0,-1 1 0,0-1 0,1 0 0,-1-1 0,1 0 0,1 0 0,1-3 0,0 1 0,0 1 0,-1 1 0,-2 1 0,1 1 0,2-2 0,1 2 0,0-1 0,3 0 0,-1-1 0,2-1 0,0 1 0,1-1 0,1 1 0,0-1 0,-1 1 0,0 1 0,-2 0 0,-1 0 0,0 0 0,-2-2 0,0-1 0,2 2 0,1 1 0,2 1 0,2-1 0,-2-1 0,0-1 0,0-1 0,-6 2 0</inkml:trace>
  <inkml:trace contextRef="#ctx0" brushRef="#br0" timeOffset="1">790 320 24575,'-1'1'0,"-10"8"0,0 0 0,-1 0 0,1 0 0,1 0 0,0 1 0,1-1 0,1-1 0,0-1 0,2 0 0,0-2 0,-1 1 0,-1-2 0,0-1 0,-1 0 0,0 0 0,1 2 0,0 1 0,1 1 0,1-2 0,-1 1 0,4-4 0,-1-1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1"/>
    </inkml:context>
    <inkml:brush xml:id="br0">
      <inkml:brushProperty name="width" value="0.025" units="cm"/>
      <inkml:brushProperty name="height" value="0.025" units="cm"/>
      <inkml:brushProperty name="transparency" value="204"/>
    </inkml:brush>
  </inkml:definitions>
  <inkml:trace contextRef="#ctx0" brushRef="#br0">1157 1071 24575,'-71'30'0,"6"-1"0,10-6 0,7-5 0,12-6 0,8-3 0,6-2 0,6-2 0,2 0 0,3 0 0,0 0 0,1 1 0,1-1 0,-1-1 0,3 0 0,-3 1 0,5-1 0,-4 2 0,5-2 0,-2 3 0,1-1 0,0 1 0,-1-2 0,0-1 0,-1 1 0,0-1 0,-1 2 0,-1-2 0,0 1 0,-2-1 0,-2 0 0,0 1 0,-5 0 0,-1 3 0,-2 3 0,-3 2 0,-1 1 0,-7 3 0,-5-1 0,-2 3 0,-6-1 0,-2 0 0,-4 3 0,-1 0 0,18-3 0</inkml:trace>
  <inkml:trace contextRef="#ctx0" brushRef="#br0" timeOffset="1">167 1952 24575,'4'5'0,"3"2"0,1 0 0,-3 2 0,1-1 0,-2-1 0,-2 1 0,3-1 0,-3 0 0,1 0 0,1-1 0,-1 2 0,0 0 0,1-1 0,-1 1 0,0-2 0,1 2 0,0-1 0,1 3 0,-3-4 0,3 1 0,-2-3 0,1 2 0,0 0 0,-1 1 0,0-2 0,-3 0 0,3-1 0,-1 0 0,1 1 0,-1 0 0,-1 1 0,2-1 0,0 1 0,-1 0 0,-1 1 0,-1 0 0,2-1 0,1 2 0,0-1 0,-1 1 0,0-1 0,0-1 0,0 0 0,1 0 0,0 1 0,0 0 0,1 0 0,-1 0 0,1-1 0,0 1 0,1 0 0,1 1 0,1-1 0,-1 0 0,1 0 0,0-1 0,1 0 0,0-1 0,1 1 0,-2 0 0,0 1 0,-1 2 0,-2-2 0,3-1 0,0-1 0,2 0 0,2 0 0,-3 1 0,2 1 0,0 0 0,-1 0 0,2-2 0,-1-1 0,-2 2 0,-1 0 0,-1-1 0,0 1 0,1-3 0,0 1 0,1 0 0,0-1 0,1 2 0,-3-3 0,2 0 0,-4 0 0,3 0 0,1 2 0,1 0 0,0-1 0,-1 1 0,1-1 0,-2 0 0,2 0 0,-1-1 0,-1 2 0,2 1 0,0 0 0,-1 0 0,0-1 0,-1-1 0,0 1 0,1 0 0,-1 0 0,1 1 0,-1 0 0,-1 0 0,2-1 0,2-1 0,-2 0 0,1-1 0,-1 0 0,1 1 0,0-1 0,1 0 0,1 0 0,-1 2 0,1-2 0,0 3 0,0 0 0,1 0 0,0-1 0,2-2 0,1 0 0,0 1 0,0 2 0,-2 1 0,3 0 0,0 2 0,0 1 0,2 0 0,-1-1 0,-1 0 0,0 0 0,-2-1 0,0-1 0,0 0 0,1-1 0,-2-1 0,0 0 0,-1 0 0,-2 0 0,1 0 0,0-1 0,-2 0 0,1-1 0,-1 1 0,-1-2 0,1 0 0,0-1 0,1 2 0,2 0 0,-1 1 0,0-2 0,-1 1 0,-2 1 0,0-1 0,0 0 0,0 0 0,0 1 0,3 0 0,1 0 0,1 0 0,0 0 0,2 1 0,1-2 0,1 2 0,-2-1 0,1 2 0,-1 0 0,1-1 0,0 1 0,-1-1 0,1 0 0,-1-1 0,0 1 0,-1-1 0,1 1 0,0 1 0,1-3 0,0 1 0,2 1 0,1 1 0,1-1 0,1 0 0,0-1 0,-2 1 0,-1 0 0,-2 1 0,0 0 0,-1-2 0,-1 1 0,-1-2 0,-3 2 0,0 0 0,-1 0 0,0 0 0,1 1 0,2-1 0,1 0 0,-1 1 0,1 0 0,-3 0 0,3-1 0,0 1 0,0 0 0,0 0 0,0 2 0,0 0 0,1-1 0,0 0 0,0 1 0,-1 0 0,-2 1 0,-1 0 0,1 0 0,1 1 0,4 0 0,0-1 0,-2 0 0,1 0 0,-2-1 0,1-3 0,0-2 0,-3 0 0,-2-2 0,1 0 0,-2 1 0,-1 1 0,-1 0 0,1 0 0,0-2 0,0 0 0,1 0 0,-1 0 0,2 0 0,1 0 0,2 0 0,0 0 0,0-2 0,0-3 0,0-2 0,1-1 0,1 0 0,-2-1 0,-1 1 0,-2-1 0,2 2 0,-1 0 0,2 0 0,0 1 0,-1-2 0,1 2 0,-1-1 0,0-1 0,-1 0 0,-1 0 0,0 0 0,0 0 0,-1 1 0,2 1 0,0-1 0,0 0 0,1 0 0,-1 1 0,0 3 0,0 1 0,0-1 0,2 1 0,2 0 0,2-1 0,2 1 0,2 0 0,10-3 0,14 0 0,20 2 0,-22-1 0,3 1 0,5 1 0,1 0 0,3-1 0,1 1 0,-4-1 0,-1-1 0,33 1 0,-14 0 0,-18-1 0,-12 1 0,-8-1 0,-6 1 0,-5 0 0,-3 1 0,-2-1 0,-2-1 0,-1 2 0,-2 0 0,-2-1 0,1 0 0,2 1 0,0 0 0,0-1 0,2 0 0,1-2 0,1-1 0,2-1 0,-1 1 0,1 0 0,-2 0 0,2-1 0,-1-2 0,0 2 0,-1 0 0,1-2 0,-1-1 0,1-2 0,2-1 0,0 0 0,0 0 0,-2-1 0,-3 1 0,0 0 0,0-1 0,3-3 0,4-7 0,8-9 0,6-5 0,1 0 0,-3 5 0,-9 9 0,-6 6 0,-6 6 0,-6 2 0,-2 3 0,0 0 0,-1 1 0,0 1 0,0-2 0,-2 1 0,0-1 0,0 2 0,0 1 0,0 0 0,0 0 0,0-2 0,0-1 0,0 0 0,0-1 0,0 1 0,0 1 0,0-1 0,0 0 0,0 0 0,0 1 0,-2-1 0,-1 0 0,0 0 0,-1 0 0,0 0 0,-2-3 0,1 1 0,-2-1 0,1 0 0,0 0 0,1 0 0,0-1 0,-2 1 0,0-1 0,0-2 0,0 0 0,1 0 0,0 0 0,-1 2 0,3 1 0,-2-1 0,1 1 0,1 0 0,-1 2 0,3 1 0,0 1 0,2-2 0,0 3 0,-2-3 0,0 3 0,0-3 0,-1-1 0,3-2 0,0-2 0,0-3 0,0-1 0,0-1 0,0-5 0,0-3 0,0-1 0,0 1 0,0 5 0,0 7 0,0 3 0,0 0 0,0-6 0,0-9 0,0-12 0,0-12 0,8-10 0,4 0 0,5 7 0,0 12 0,-2 12 0,-7 15 0,1 1 0,-4 9 0,0-1 0,1-2 0,0-1 0,2-4 0,1-2 0,2-3 0,1-2 0,1 0 0,-1 1 0,-1 4 0,-3 0 0,1 2 0,-2 0 0,1 1 0,0 2 0,-2-1 0,0 2 0,0-1 0,0-4 0,1-3 0,2-6 0,3-5 0,-6 15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3"/>
    </inkml:context>
    <inkml:brush xml:id="br0">
      <inkml:brushProperty name="width" value="0.025" units="cm"/>
      <inkml:brushProperty name="height" value="0.025" units="cm"/>
      <inkml:brushProperty name="transparency" value="204"/>
    </inkml:brush>
  </inkml:definitions>
  <inkml:trace contextRef="#ctx0" brushRef="#br0">1524 547 24575,'-35'20'0,"-8"2"0,-8 7 0,-8 7 0,-4 3 0,5 0 0,7-8 0,9-6 0,1-3 0,0-2 0,2-2 0,4-3 0,6-4 0,4-1 0,-1-3 0,-3-2 0,-5-1 0,-12 2 0,-11 6 0,-6 4 0,-2 2 0,9-1 0,12-4 0,10-2 0,4-2 0,3 1 0,-2 0 0,0 1 0,4-1 0,2 0 0,6 0 0,3 1 0,3-1 0,0 0 0,2-1 0,2 0 0,-1 0 0,0 0 0,-1-1 0,-2 0 0,0 0 0,0-2 0,1 2 0,-2 1 0,-6 1 0,-8 4 0,-4 2 0,2 0 0,8 0 0,8-4 0,5-2 0,4-1 0,1-3 0,2 1 0,0-1 0,0 0 0,0 3 0,0 2 0,0 0 0,0 1 0,0-1 0,0-2 0,0 0 0,2-1 0,4 1 0,5 1 0,4 0 0,0 2 0,1-1 0,1 0 0,1 1 0,0 0 0,-1 0 0,1 0 0,0-1 0,0-2 0,-3 1 0,-3-2 0,-1 1 0,1-1 0,0 1 0,4 1 0,2 0 0,1 0 0,-1 0 0,-2-1 0,-1 1 0,-2-1 0,0 0 0,0-1 0,-1 1 0,1 0 0,1-1 0,2-2 0,-3 0 0,3 1 0,-1 1 0,1 3 0,-1 1 0,1 0 0,0 0 0,0-3 0,0-1 0,-2 0 0,-1-2 0,-1-1 0,0 1 0,0 1 0,1 1 0,4 1 0,1-1 0,1 0 0,-1 0 0,0-2 0,0 1 0,2-2 0,1 0 0,0 2 0,0 0 0,0 1 0,0-1 0,0-2 0,4 0 0,3 1 0,5 1 0,0-1 0,-4 2 0,-5-4 0,-3 2 0,-2 0 0,-1-2 0,-3 2 0,1-2 0,2 1 0,1 1 0,1-1 0,1 1 0,-1-1 0,-2 0 0,0-1 0,0 1 0,-1 1 0,1 0 0,-1 3 0,2-1 0,2 1 0,0 1 0,-2-1 0,-1-2 0,-1 1 0,-2 0 0,2 0 0,-2 0 0,1-2 0,-3 0 0,-1-1 0,0 1 0,0 1 0,2-1 0,-1 1 0,2-3 0,0-2 0,1 0 0,-1-2 0,1 0 0,-1 0 0,0 0 0,0 0 0,-2 0 0,2 0 0,1 0 0,3-2 0,0-4 0,-1-3 0,-2-2 0,-2 0 0,1 4 0,-2 0 0,-1 1 0,0 1 0,-3-3 0,0 0 0,1-2 0,0 1 0,0 1 0,-1 1 0,2 1 0,-1 0 0,2 0 0,0-1 0,0 1 0,0 1 0,0 0 0,1 1 0,0-1 0,2 0 0,1-1 0,3 0 0,2 0 0,1 1 0,3 0 0,0 1 0,0-1 0,-2 1 0,-2 2 0,0-1 0,-3 3 0,-2 0 0,-1 0 0,-2 0 0,1 0 0,0 0 0,2 0 0,1-1 0,1-1 0,0-1 0,0-1 0,-3 1 0,0 0 0,0-1 0,-3 1 0,1-1 0,-1-1 0,1 1 0,1 0 0,1-1 0,2-2 0,2 1 0,2-1 0,0 0 0,-1 0 0,1 0 0,0 0 0,0 1 0,0 1 0,0 0 0,-2 0 0,-1 0 0,0 1 0,-3 1 0,-1-1 0,1 2 0,-3-2 0,0 0 0,-1 2 0,-3-2 0,0 0 0,0 2 0,-2-2 0,2 0 0,0 0 0,-1-1 0,4 0 0,-7 1 0,2 0 0,-4 1 0,1 0 0,1-2 0,0-1 0,2-4 0,-3 5 0,4-5 0,-5 7 0,0-4 0,0 3 0,0-3 0,3 0 0,-1 0 0,-1-1 0,0 1 0,-1 0 0,3 0 0,0-2 0,1-1 0,0-1 0,-1-2 0,1-1 0,1 0 0,-2 1 0,2 1 0,-2 0 0,-2 0 0,2-2 0,-3-2 0,3 2 0,0-3 0,-2 3 0,1-1 0,-1 1 0,2 0 0,0 0 0,-2 1 0,-1-1 0,-2 0 0,0 0 0,0 2 0,0 2 0,0 3 0,0 0 0,0-2 0,0-1 0,0-3 0,0-2 0,0-2 0,2-2 0,1 3 0,0 2 0,-1 0 0,-1-1 0,1-5 0,1-1 0,-1 1 0,0 4 0,-2 6 0,1 2 0,2 1 0,-1-1 0,2-3 0,-1 0 0,0-2 0,2 0 0,0-2 0,2 1 0,-1-1 0,-1-1 0,-1 1 0,1-1 0,3-1 0,2 2 0,-3 0 0,0 1 0,-3 3 0,0-1 0,0 2 0,1 0 0,-1 1 0,1 1 0,0-1 0,0 1 0,1-1 0,0-3 0,1-2 0,0 0 0,-1-1 0,0 4 0,0 1 0,-1 0 0,1-1 0,0 0 0,-1 0 0,-2 2 0,1 2 0,-2-1 0,3 1 0,1 0 0,-1 0 0,-1 1 0,-2 2 0,0-2 0,0 2 0,0-1 0,0 2 0,-2 2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5"/>
    </inkml:context>
    <inkml:brush xml:id="br0">
      <inkml:brushProperty name="width" value="0.025" units="cm"/>
      <inkml:brushProperty name="height" value="0.025" units="cm"/>
      <inkml:brushProperty name="transparency" value="204"/>
    </inkml:brush>
  </inkml:definitions>
  <inkml:trace contextRef="#ctx0" brushRef="#br0">5898 8 24575,'-1'0'0,"-10"0"0,0 0 0,0 2 0,-2 2 0,-2 1 0,1-1 0,3 1 0,0-2 0,2 0 0,-1 1 0,-2-1 0,-1 0 0,-1 0 0,-1 0 0,2 0 0,2 1 0,-1 2 0,-2 1 0,0 1 0,-1-1 0,2-3 0,3-1 0,0 1 0,0-2 0,1 2 0,-2 1 0,1 0 0,-2 0 0,-4 6 0,7-8 0,-3 7 0,4-6 0,-4 2 0,-1 1 0,-2-1 0,2 0 0,1 0 0,0-1 0,-1 1 0,1 1 0,1 0 0,-1-1 0,0-1 0,-2 0 0,0-1 0,1 2 0,-2-1 0,-1 3 0,0-1 0,0-1 0,1 2 0,0-1 0,1 0 0,0-1 0,0-2 0,-2 0 0,-1-1 0,-1 2 0,-2 0 0,2-1 0,-2 1 0,0-3 0,-5 1 0,-6 0 0,-2 1 0,-3 2 0,0 0 0,1 2 0,3-3 0,7-1 0,5 1 0,0-3 0,1 3 0,-1-1 0,2 1 0,3 0 0,0 0 0,2 0 0,0-2 0,2 2 0,2-2 0,1 2 0,0-2 0,-1 1 0,-1-1 0,-1 2 0,3-2 0,0 1 0,-2 1 0,5-3 0,-5 1 0,4 1 0,0-3 0,-1 4 0,2-3 0,-1 1 0,0 1 0,-1 3 0,1-3 0,0 5 0,3-4 0,-1 1 0,-1 1 0,-2-1 0,-1 2 0,0 1 0,0-2 0,0 0 0,-2-2 0,0 1 0,0 1 0,1 0 0,1-1 0,-3 1 0,5-2 0,-4-1 0,5 0 0,-3 2 0,-1 0 0,-1 1 0,-2-1 0,2 1 0,0-1 0,1 0 0,0-1 0,1 0 0,1 2 0,-2-2 0,0 1 0,-2-1 0,-2 1 0,2 1 0,0 0 0,2 2 0,0-3 0,0 2 0,-1-1 0,1 0 0,1-1 0,-1-1 0,-2 1 0,-1 1 0,0 2 0,-1 0 0,0 0 0,0 0 0,1 1 0,1 0 0,1-3 0,0 1 0,0 0 0,-1 1 0,-1 1 0,1-1 0,0 1 0,1 0 0,1 0 0,-1 2 0,-1 1 0,2-1 0,-1 0 0,0 0 0,0-1 0,0 2 0,0 0 0,2 2 0,-1 0 0,-1-3 0,3-2 0,-1 0 0,2-2 0,1 1 0,-2 0 0,-1 1 0,-1 2 0,0 1 0,1-1 0,2-1 0,2-1 0,0-2 0,-1-1 0,0 1 0,-1 0 0,-2 0 0,-1 2 0,0-2 0,0 0 0,0-1 0,2-1 0,-2 1 0,2 1 0,0 2 0,-1-1 0,1 1 0,1-2 0,-3 0 0,0 2 0,-2 0 0,-1 2 0,3 0 0,1-3 0,1 2 0,-3-1 0,-1 0 0,-2 0 0,1-1 0,1 0 0,1 0 0,-3 2 0,7-4 0,-3 2 0,4-2 0,-5 4 0,-5 2 0,-2 2 0,2-2 0,1-1 0,3-3 0,-1 1 0,-3 1 0,0 1 0,-2 0 0,2 0 0,1-1 0,0 0 0,1 1 0,-2 1 0,1-1 0,-1 1 0,1-2 0,-2 4 0,5-7 0,-3 5 0,4-4 0,-3 4 0,-4 2 0,1 2 0,1-2 0,4-3 0,2 0 0,-2 0 0,-1 0 0,0-1 0,1-2 0,1 1 0,2 2 0,-1-1 0,-2 4 0,5-8 0,-7 6 0,7-5 0,-3 2 0,1 0 0,0-2 0,0 0 0,1-1 0,-7 4 0,-1 1 0,-2 0 0,-5 2 0,3 0 0,-2 4 0,-3 1 0,7-4 0,1-5 0,2-2 0,5 0 0,-3 0 0,4 1 0,0-1 0,-1 0 0,4-1 0,0-1 0,3 0 0,0-2 0,-1 1 0,0 1 0,1 0 0,2 1 0,0-1 0,0-1 0,0 3 0,0 1 0,0 0 0,0 3 0,0-2 0,0 3 0,0 1 0,0-1 0,0 0 0,0-2 0,0 0 0,0 0 0,0-1 0,0 2 0,0 0 0,0 0 0,0-1 0,0 0 0,0-1 0,0 1 0,0 0 0,0-1 0,0 0 0,0-2 0,0 0 0,0-1 0,0 0 0,-1 0 0,-2-1 0,0 1 0,0 1 0,2 0 0,-1 0 0,0 1 0,-1 0 0,0 0 0,0 1 0,0-1 0,-2 1 0,1 1 0,-1 0 0,-2 2 0,3-4 0,-1 2 0,2-4 0,0 4 0,-1-1 0,0 0 0,1-1 0,0 0 0,0-1 0,1 0 0,-3-1 0,1 1 0,1 0 0,-2 0 0,2-1 0,0 0 0,-1 1 0,1 0 0,-1 0 0,1-1 0,1 0 0,-1-1 0,-1 0 0,0-1 0,1 1 0,0 0 0,0 1 0,0 0 0,1-1 0,-1-1 0,0 0 0,-1 1 0,-1 0 0,2 1 0,-1-2 0,-1 0 0,2 2 0,-2 1 0,-1 1 0,1-1 0,-1-1 0,3 1 0,-1-2 0,1 2 0,-1-2 0,0 0 0,1 0 0,-2 0 0,-1 1 0,1-1 0,0 1 0,1-1 0,1 0 0,0 0 0,-2-1 0,-1 0 0,0 2 0,1-2 0,-1 2 0,1-2 0,-2 1 0,1 1 0,-2 1 0,-1 0 0,0 2 0,-2 0 0,1-2 0,2 0 0,1-2 0,0-1 0,0 0 0,0 1 0,0 1 0,0 1 0,0 1 0,1 0 0,-2-3 0,-1 1 0,0-1 0,0 1 0,2 1 0,2 1 0,-2 0 0,0 1 0,-3-1 0,-2-1 0,2-1 0,1 1 0,3 2 0,0-2 0,-1 0 0,-1-2 0,0-2 0,1-1 0,2 4 0,0-6 0,0 8 0,3-7 0,-3 4 0,2-3 0,-2 1 0,-2 0 0,1 1 0,-2 1 0,1 0 0,0 0 0,1-2 0,1 0 0,2 0 0,-1 0 0,0-1 0,2 1 0,-1 0 0,2 0 0,-2-2 0,0 2 0,1-2 0,1 1 0,1 1 0,-2-2 0,0 0 0,-2-2 0,0 0 0,0 0 0,0 0 0,-2 0 0,0 0 0,-1 0 0,1 0 0,2 0 0,0 0 0,0 1 0,0 1 0,-1 1 0,1 0 0,0-1 0,-1 1 0,2-2 0,-2 0 0,2 1 0,-1 0 0,0 1 0,-1-2 0,1 1 0,-1 0 0,0 0 0,-1 1 0,0-1 0,1 0 0,0 0 0,-2-1 0,-1 0 0,1 1 0,-1 1 0,2 1 0,-1-1 0,0 2 0,0-1 0,-1 1 0,0-1 0,0-2 0,0 1 0,0-1 0,1 0 0,0 2 0,0 0 0,-2-1 0,-1 1 0,-1-1 0,1 0 0,0 0 0,-1 1 0,1 0 0,-1 1 0,-1 0 0,0-1 0,-1 0 0,1-2 0,-1 2 0,0-1 0,1 1 0,-2 1 0,0 1 0,-2 0 0,0-1 0,-1 1 0,0-2 0,-2 0 0,-1 1 0,1 1 0,-1-2 0,0 2 0,-2 0 0,-1 0 0,-1 1 0,0 0 0,1-1 0,2 1 0,1-1 0,0-1 0,0 0 0,1-1 0,1 0 0,2-2 0,0-1 0,-1-1 0,0 0 0,1 2 0,-1 1 0,2 2 0,-1-1 0,2-1 0,1 0 0,-1-1 0,2 1 0,0-1 0,1-1 0,1 1 0,1 0 0,1 1 0,1-2 0,-1-1 0,1 0 0,-1 0 0,0 0 0,0 0 0,1 0 0,0 0 0,0 0 0,-1 2 0,-1 1 0,1 0 0,0 1 0,-1-1 0,-1 2 0,-1 0 0,-1-1 0,1 3 0,-2-2 0,-2 1 0,-2-1 0,0 0 0,-1 0 0,0 0 0,2-1 0,1 0 0,4 0 0,0 0 0,1 1 0,1-1 0,-1 0 0,1-1 0,1-1 0,-1-1 0,2 1 0,-1 1 0,-1 0 0,1-1 0,0-2 0,1 1 0,-1 1 0,0 0 0,1 2 0,-2-1 0,1 0 0,-1 0 0,-3-1 0,-1 2 0,-1 0 0,0 2 0,0-1 0,1 1 0,1 1 0,0 0 0,1 0 0,1-1 0,0-1 0,1-1 0,0 1 0,3-1 0,1 1 0,1 2 0,-1-1 0,-1 1 0,0 0 0,1-2 0,2 1 0,0-1 0,2 2 0,-2 0 0,1 0 0,-3-1 0,1-1 0,-1 0 0,0-1 0,2 2 0,1-2 0,2 1 0,0 0 0,0-1 0,0 2 0,0-1 0,0 1 0,0 2 0,0-1 0,0 0 0,0 1 0,0-1 0,0 2 0,0-1 0,0 1 0,0 0 0,0 0 0,-2-1 0,-2 3 0,0 0 0,-1 1 0,1 1 0,0-2 0,-1 1 0,2 0 0,-2 3 0,1-1 0,0 1 0,-1 2 0,-1-1 0,1 1 0,-2-1 0,2-1 0,1 1 0,2-3 0,-1-1 0,0-3 0,0 1 0,0-1 0,3 0 0,0 1 0,-2 2 0,-1 1 0,0-1 0,0 0 0,3-1 0,0 0 0,0-1 0,0 2 0,0 0 0,0 0 0,0 0 0,0 0 0,0-3 0,0 0 0,0-2 0,0 1 0,0 1 0,0 2 0,0-1 0,0 1 0,0 1 0,0-1 0,0 1 0,0-1 0,0 1 0,0-2 0,0 2 0,0-2 0,0-1 0,0 0 0,0-2 0,0 0 0,0 0 0,0 1 0,0 0 0,0 1 0,0 0 0,0-2 0,0 1 0,0-1 0,0 2 0,0-1 0,0-1 0,0 2 0,0 0 0,0 1 0,0 2 0,0-2 0,0 2 0,0 0 0,0-1 0,0 2 0,0 0 0,0 1 0,0 2 0,3 1 0,0 3 0,0 1 0,-1-3 0,-2 0 0,0-1 0,0 1 0,0 2 0,0 1 0,3-1 0,0 1 0,0-1 0,-1 1 0,-2 0 0,0-1 0,0 1 0,0-1 0,0 1 0,0-1 0,0 1 0,1-3 0,1-1 0,1-2 0,0 0 0,-1-1 0,-2-1 0,0-1 0,0-1 0,0 2 0,0-1 0,0 1 0,0-1 0,0 0 0,0-1 0,0 0 0,0-1 0,0-1 0,0 0 0,0-1 0,0 0 0,0-1 0,0 0 0,0-1 0,0 0 0,0 0 0,0 0 0,0 0 0,0 1 0,0 0 0,0 0 0,0 0 0,0 0 0,0 1 0,0 1 0,0 0 0,0 0 0,-3 0 0,0 0 0,1-1 0,0 1 0,2 1 0,0 1 0,-1 2 0,-1 1 0,-3 1 0,-1 2 0,2 0 0,-1 0 0,0 1 0,2 1 0,0 2 0,0-1 0,0 1 0,-3-1 0,1-2 0,2-3 0,-2 0 0,2-2 0,-3 0 0,0 0 0,0-1 0,1 2 0,-1 0 0,-1 0 0,1 0 0,-2 3 0,0 2 0,-1-1 0,0 0 0,1 0 0,-1 0 0,0 3 0,-1-1 0,2 1 0,1-3 0,1 0 0,0-4 0</inkml:trace>
  <inkml:trace contextRef="#ctx0" brushRef="#br0" timeOffset="1">21 6348 24575,'-3'13'0,"2"-12"0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4"/>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5"/>
    </inkml:context>
    <inkml:brush xml:id="br0">
      <inkml:brushProperty name="width" value="0.025" units="cm"/>
      <inkml:brushProperty name="height" value="0.025" units="cm"/>
      <inkml:brushProperty name="transparency" value="204"/>
    </inkml:brush>
  </inkml:definitions>
  <inkml:trace contextRef="#ctx0" brushRef="#br0">1490 211 24575,'-30'15'0,"1"1"0,4-4 0,6-3 0,1-2 0,2-1 0,0 1 0,0-1 0,3 2 0,1-1 0,1 0 0,2 0 0,-1 1 0,1 1 0,1-1 0,-2 2 0,-1-2 0,0 1 0,1-2 0,1 0 0,0 1 0,-1 1 0,-2-1 0,-2 3 0,0 0 0,-1-2 0,0 3 0,1-1 0,1 2 0,-3 3 0,0-2 0,0-1 0,-2 0 0,0 0 0,0 0 0,1 1 0,1-2 0,-1 1 0,-2-2 0,1 1 0,-4 1 0,-3 2 0,-1 3 0,-5 0 0,2 1 0,2-1 0,4-2 0,3-4 0,2-1 0,-1-3 0,-2-2 0,-1-1 0,1-1 0,0 2 0,2-1 0,2 1 0,4 1 0,2-2 0,-1 0 0,1-3 0,-4-1 0,0 1 0,-1 0 0,1 3 0,-1-1 0,1 0 0,-1 1 0,-3-3 0,0 2 0,-2-1 0,0-1 0,1 2 0,1-1 0,2 0 0,2 0 0,0 0 0,0 1 0,-1 0 0,-2 0 0,1-1 0,-1 2 0,2 2 0,0-1 0,0 0 0,2 0 0,0-2 0,0 1 0,3 0 0,1 1 0,3-1 0,3 1 0,1 1 0,2 0 0,1 0 0,0 0 0,0 0 0,0 1 0,0 0 0,3 1 0,3 0 0,2 1 0,4-2 0,0-3 0,2-1 0,1-1 0,-1-1 0,-1 2 0,-1-1 0,0 2 0,1-1 0,1-1 0,0 2 0,-1-3 0,0 0 0,-1 0 0,0-2 0,0 1 0,1 1 0,-1 1 0,0-2 0,0-1 0,-1 0 0,1 0 0,-1 0 0,-1 2 0,1 0 0,0 0 0,-2 2 0,1-1 0,-1 1 0,-1 1 0,3-2 0,-2 1 0,3-1 0,-1 1 0,0-1 0,-1 1 0,1-1 0,-1 1 0,1-1 0,-1 2 0,-1 0 0,1 0 0,-1 1 0,-1-2 0,1 1 0,-1-1 0,1 1 0,1 1 0,0 0 0,1 2 0,0 0 0,1-2 0,0 1 0,0 2 0,0-1 0,2 2 0,-1 0 0,-3-2 0,1 0 0,-4-2 0,-1-1 0,0 0 0,-1 0 0,1 1 0,0 0 0,1 0 0,0 0 0,0 1 0,-1-1 0,0 0 0,-2 1 0,4-1 0,-4-1 0,3-1 0,-3-2 0,2 0 0,0-2 0,2 0 0,1 0 0,1 0 0,0 0 0,4 0 0,1 0 0,0 0 0,2 0 0,1 0 0,1 0 0,5 0 0,1 0 0,4 0 0,0 0 0,-3 0 0,-2 0 0,-3 0 0,0 0 0,0 0 0,0 0 0,-3 0 0,-2-2 0,-1-3 0,-2-2 0,3-2 0,-1 0 0,0-1 0,1-2 0,0 1 0,-1-2 0,1 1 0,-1 0 0,-1 1 0,-1 2 0,-1 1 0,2 1 0,1 0 0,1 0 0,-2 2 0,1-2 0,-1 2 0,1 0 0,3-1 0,1 2 0,0 1 0,-1 1 0,0-1 0,0 1 0,2-1 0,1-1 0,0-1 0,0 0 0,0-1 0,-1 2 0,-1 2 0,-3-2 0,-2 0 0,-1 1 0,-1 1 0,0 1 0,0 0 0,-1-1 0,1 0 0,1-2 0,-1 1 0,0 1 0,-2 1 0,0-2 0,-1 1 0,0-1 0,1-1 0,1 0 0,0 0 0,-1-2 0,-1 2 0,-1-1 0,0-1 0,0 0 0,0 0 0,-1-1 0,0-1 0,-1 2 0,1-1 0,0 1 0,2-2 0,1-3 0,-1-1 0,0 0 0,-1 2 0,0 0 0,0-2 0,-1 0 0,2-2 0,0-1 0,4-2 0,1-3 0,0 1 0,2 1 0,-3-1 0,-2 0 0,-1 0 0,-2 1 0,0 1 0,2 1 0,0-1 0,0-1 0,0-1 0,-1 0 0,1 2 0,0 2 0,0 2 0,-2 0 0,1-1 0,-1-2 0,1-1 0,2 0 0,-2 0 0,-1 1 0,2 0 0,0-1 0,1 2 0,-1 0 0,-2 2 0,1 1 0,3 1 0,-1 0 0,0-2 0,2-1 0,-2 1 0,-1 2 0,-2-1 0,-4 5 0,2-1 0,-4 4 0,1-1 0,-1 1 0,-2-1 0,0 1 0,0 0 0,0 1 0,-3 0 0,-2-2 0,-4-2 0,-3-2 0,0 0 0,1 2 0,1 1 0,3 2 0,1-1 0,0 0 0,1 0 0,-1-2 0,-1 1 0,0 0 0,0 2 0,1-1 0,0 1 0,5 3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6"/>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7"/>
    </inkml:context>
    <inkml:brush xml:id="br0">
      <inkml:brushProperty name="width" value="0.025" units="cm"/>
      <inkml:brushProperty name="height" value="0.025" units="cm"/>
      <inkml:brushProperty name="transparency" value="204"/>
    </inkml:brush>
  </inkml:definitions>
  <inkml:trace contextRef="#ctx0" brushRef="#br0">1856 0 24575,'0'6'0,"0"4"0,0 4 0,-3 2 0,-1 0 0,-3-2 0,-3 1 0,0-1 0,1 1 0,1 1 0,-1-1 0,0 0 0,-2-2 0,2 1 0,1 2 0,-1-1 0,1 1 0,-2-2 0,-1 0 0,-3-2 0,0-2 0,1 0 0,1 1 0,3 0 0,0-1 0,0-2 0,2 0 0,-1 0 0,0 0 0,0 1 0,-2 0 0,-2 1 0,1 1 0,-3-1 0,0-1 0,-1 0 0,-2-1 0,1-1 0,2-1 0,3 0 0,2 1 0,-1-1 0,-1-1 0,-2 1 0,1-2 0,2 2 0,0-2 0,0 1 0,-1-1 0,-2-1 0,-1 3 0,4-3 0,0 4 0,6-1 0,-4 0 0,-1 1 0,-5-2 0,-4 0 0,-1 2 0,-2 2 0,4 4 0,3-1 0,4 0 0,2-3 0,-2-2 0,0-1 0,0 1 0,0 0 0,1 2 0,-3-1 0,1 1 0,0-3 0,0 0 0,1 1 0,-1 0 0,-1 1 0,2 1 0,1-2 0,-3 0 0,0 0 0,-4 0 0,-2-1 0,-2 0 0,-1 0 0,0 3 0,1 1 0,-5 2 0,-1 0 0,1-1 0,0-1 0,4 1 0,0 1 0,-3 1 0,-2-1 0,1-1 0,2 1 0,5 0 0,4 1 0,1-1 0,0-3 0,0 0 0,-2-1 0,-2 0 0,-1-2 0,1 1 0,-1-1 0,3 1 0,-1 2 0,1-1 0,0 1 0,-1 2 0,1 1 0,1 1 0,2 1 0,1-1 0,4-1 0,0-1 0,0-1 0,1 0 0,-2-1 0,2 2 0,1-1 0,-1 0 0,1 1 0,-1-3 0,0 1 0,0 0 0,1-2 0,2 2 0,2 1 0,0 2 0,-1 1 0,-1 2 0,-2-2 0,2 0 0,1 0 0,-2 2 0,1 2 0,-2 0 0,0-1 0,2 1 0,1 2 0,2 5 0,0 3 0,0 2 0,-2 5 0,-4 0 0,-2 3 0,0-3 0,2-4 0,2-3 0,1-2 0,-1 1 0,-1-3 0,-1-1 0,-1 2 0,1-1 0,-1 0 0,-1-1 0,0-3 0,1 0 0,1 0 0,1-2 0,2-1 0,-1 0 0,0-1 0,1 0 0,-2-1 0,1-1 0,-1 0 0,0 1 0,1 0 0,0 2 0,2-2 0,-1 0 0,0 1 0</inkml:trace>
  <inkml:trace contextRef="#ctx0" brushRef="#br0" timeOffset="1">2591 645 24575,'-5'-6'0,"-8"-7"0,-2-3 0,2 1 0,0 2 0,0-1 0,2 3 0,-2 0 0,3 0 0,-2 4 0,0-1 0,0-2 0,0 1 0,2-2 0,1 3 0,3 1 0,1 2 0,-1 0 0,0-2 0,-1 0 0,-2-1 0,0 0 0,-1 0 0,1 0 0,2 0 0,1 0 0,1 1 0,-2 0 0,0-1 0,-1 0 0,-1 0 0,2 1 0,1 0 0,2 1 0,1-2 0,-2 0 0,-2-1 0,1 0 0,-1 1 0,3 0 0,-1 1 0,-2-2 0,-1-1 0,-1 3 0,3 1 0,2 1 0,2 2 0,0-1 0,0-2 0,-3 0 0,-2 0 0,2-1 0,-1 3 0,2 1 0,0 0 0,0-1 0,-1-1 0,-2 0 0,1-1 0,0 2 0,2 0 0,-3-1 0,4 2 0,-4-5 0,3 2 0,-1-3 0,-3 2 0,1 2 0,1-1 0,-1 2 0,1-1 0,1-1 0,-4 0 0,0-2 0,-3 2 0,3 1 0,0 4 0,3 1 0,-1-2 0,-3 0 0,5 0 0,-7-5 0,7 6 0,-4-3 0,5 4 0,-2 0 0,-1 0 0,0-2 0,-6-4 0,7 3 0,-6-3 0,7 6 0,-2 0 0,-1 0 0,-2 0 0,-3 0 0,5 0 0,-2 0 0,6 0 0,-2 0 0,0 0 0,1 0 0,-1 0 0,2 2 0,1 0 0,-1 0 0,2 0 0,0 0 0,-1 0 0,0 0 0,1 0 0,0 0 0,1 1 0,1 3 0,0 0 0,0 1 0,0 0 0,0-1 0,0 0 0,0 1 0,0-2 0,0 0 0,0 0 0,2 1 0,1-1 0,1 1 0,1 1 0,-3-1 0,1-2 0,-3-1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79"/>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18.826"/>
    </inkml:context>
    <inkml:brush xml:id="br0">
      <inkml:brushProperty name="width" value="0.025" units="cm"/>
      <inkml:brushProperty name="height" value="0.025" units="cm"/>
      <inkml:brushProperty name="transparency" value="204"/>
    </inkml:brush>
  </inkml:definitions>
  <inkml:trace contextRef="#ctx0" brushRef="#br0">3000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0,2-15 0</inkml:trace>
  <inkml:trace contextRef="#ctx0" brushRef="#br0" timeOffset="1">1032 2777 24575,'0'2'0,"-2"6"0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88"/>
    </inkml:context>
    <inkml:brush xml:id="br0">
      <inkml:brushProperty name="width" value="0.025" units="cm"/>
      <inkml:brushProperty name="height" value="0.025" units="cm"/>
      <inkml:brushProperty name="transparency" value="204"/>
    </inkml:brush>
  </inkml:definitions>
  <inkml:trace contextRef="#ctx0" brushRef="#br0">2172 445 24575,'-2'9'0,"-2"3"0,-3 5 0,-2 1 0,0-2 0,-1-1 0,2-1 0,0 0 0,2-1 0,1 0 0,1 1 0,-1 0 0,0 0 0,0 0 0,-4-2 0,-1 0 0,-2 0 0,0 3 0,1 1 0,1 1 0,1 0 0,0-3 0,1 0 0,1-1 0,0-1 0,1 0 0,0-1 0,-1-2 0,1 0 0,-1 0 0,0-1 0,-1 2 0,1-1 0,-2-1 0,-2 1 0,-1 1 0,0-1 0,0 0 0,2 0 0,0-1 0,0-1 0,0 2 0,-3 0 0,1 0 0,0 0 0,0 0 0,1-2 0,-1 1 0,-2 2 0,2 2 0,-2 0 0,2 1 0,0-2 0,0-1 0,0 1 0,-1-2 0,0 0 0,-2-1 0,0 1 0,1 1 0,-2 0 0,2 0 0,-1 0 0,0-1 0,0 0 0,-3-2 0,0-1 0,-3 1 0,0 1 0,0 2 0,0 0 0,0 0 0,0 0 0,0 0 0,0 2 0,-4 0 0,0 1 0,-1-2 0,2-1 0,3-1 0,-1 0 0,1-1 0,0-2 0,0 0 0,1 1 0,1 1 0,1-1 0,2-1 0,0-2 0,0 0 0,0 1 0,-2 0 0,-1 2 0,-2-2 0,1 2 0,2-1 0,0 1 0,0-1 0,-1 0 0,0 0 0,1 0 0,0 0 0,-1 0 0,-5 1 0,-2-1 0,-3 3 0,0 1 0,4-1 0,0 3 0,4 3 0,2 0 0,0 1 0,1-1 0,1-5 0,3 2 0,1-2 0,0 0 0,0 1 0,1-1 0,0-1 0,2 1 0,1 0 0,1 0 0,2-1 0,-1 0 0,-1 0 0,-2 0 0,3 0 0,0 0 0,1 0 0,1 0 0,0 1 0,1 0 0,-1 1 0,0 1 0,-2-2 0,2 1 0,-1-1 0,2 0 0,1 0 0,-1 1 0,1-1 0,-1 2 0,0 0 0,-1 0 0,0 2 0,1 0 0,1 0 0,1 2 0,-1-2 0,-1 0 0,0 0 0,2 0 0,0 2 0,-2 0 0,1 0 0,1 1 0,-1 0 0,3 1 0,-1 1 0,-1 0 0,-1 2 0,0 7 0,2 16 0,1 14 0,0 12 0,-3 3 0,-1-11 0,1-10 0,0-14 0,3-13 0,0-3 0,0-4 0,0-1 0,0-3 0,0-1 0,0-1 0,0-1 0,0 2 0,0 0 0,0 0 0,0 1 0,0-1 0,0 0 0,0-1 0,0-1 0,-1 0 0,-2-1 0,1-1 0,0 1 0,1-2 0,0 0 0,-2 3 0,0 0 0,1 0 0,1 1 0,1-1 0,0 0 0,-3 0 0,1 2 0,-2 0 0,0 2 0,1 1 0,3-11 0</inkml:trace>
  <inkml:trace contextRef="#ctx0" brushRef="#br0" timeOffset="1">3277 1163 24575,'-4'-4'0,"-5"-2"0,-2 0 0,-2 0 0,0 1 0,2-1 0,-1 1 0,1 0 0,0 0 0,0-1 0,2-1 0,-1 1 0,-2-1 0,-2 2 0,0 1 0,1 0 0,2 0 0,0 2 0,1-3 0,-2-1 0,1-1 0,0-1 0,1 3 0,1 0 0,-1 1 0,-1-2 0,0 0 0,2 0 0,1-2 0,0 0 0,0-1 0,-2-1 0,-1 0 0,-3 0 0,-3-2 0,1 0 0,0 2 0,3 1 0,3 3 0,1 1 0,2-1 0,-1 1 0,1-2 0,-1-2 0,2 1 0,-5-2 0,0 0 0,-2-1 0,0 0 0,2 1 0,1 1 0,0 1 0,0 1 0,-2 1 0,-1 0 0,0-1 0,-1-1 0,2 0 0,0 1 0,-1 2 0,2 0 0,0 3 0,3-2 0,0-1 0,-1 0 0,2-1 0,-2 1 0,1 1 0,-1-3 0,-1 1 0,-4-6 0,4 8 0,-2-5 0,6 7 0,-3-3 0,1-1 0,0 0 0,0 1 0,-2-2 0,-3 1 0,-1-2 0,-1 1 0,1 0 0,2 1 0,1-1 0,1 1 0,-1-1 0,1 0 0,-2-1 0,5 3 0,-1 0 0,3 3 0,-3-2 0,0 0 0,-1 0 0,1-2 0,2 0 0,2 1 0,0 1 0,2 0 0,-1 1 0,1 2 0,2-1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90"/>
    </inkml:context>
    <inkml:brush xml:id="br0">
      <inkml:brushProperty name="width" value="0.025" units="cm"/>
      <inkml:brushProperty name="height" value="0.025" units="cm"/>
      <inkml:brushProperty name="transparency" value="204"/>
    </inkml:brush>
  </inkml:definitions>
  <inkml:trace contextRef="#ctx0" brushRef="#br0">155 1 24575,'-5'0'0,"-4"0"0,-6 0 0,0 0 0,0 0 0,0 0 0,4 0 0,0 0 0,1 0 0,2 0 0,0 0 0,2 2 0,-1 0 0,2 2 0,0-1 0,0 0 0,2 0 0,1 0 0,2 1 0,0-1 0,0 2 0,0 0 0,0 0 0,0 1 0,0 1 0,0-1 0,2 2 0,3-1 0,0-1 0,0 0 0,-3-2 0,0 1 0,1 2 0,-1-1 0,1 0 0,-3-1 0,0-1 0,0 2 0,0 1 0,0 4 0,0 1 0,0 2 0,0 3 0,0-7 0,0 2 0,0-10 0,0-1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38.679"/>
    </inkml:context>
    <inkml:brush xml:id="br0">
      <inkml:brushProperty name="width" value="0.025" units="cm"/>
      <inkml:brushProperty name="height" value="0.025" units="cm"/>
      <inkml:brushProperty name="transparency" value="204"/>
    </inkml:brush>
  </inkml:definitions>
  <inkml:trace contextRef="#ctx0" brushRef="#br0">807 62 24575,'-14'9'0,"-15"10"0,4-2 0,1-1 0,3-1 0,0-2 0,2-1 0,0 0 0,4-1 0,1 1 0,1-1 0,1 1 0,1-2 0,1-1 0,0-1 0,2-1 0,0 1 0,-3 0 0,-1 1 0,-2 2 0,0 0 0,1 0 0,1 2 0,2-1 0,0-1 0,0-1 0,1-2 0,0 1 0,1-1 0,-2 2 0,-2 3 0,0-1 0,-2 0 0,0 1 0,1-2 0,-1 2 0,1-1 0,0-1 0,-1 0 0,2 0 0,0 1 0,1-1 0,1 0 0,-2-1 0,1 0 0,-1 3 0,-1-3 0,0 0 0,0 0 0,-2 0 0,2 1 0,0-1 0,2-1 0,-1 0 0,0 0 0,1-1 0,0 0 0,2-1 0,-1 2 0,-1 0 0,3 2 0,1-3 0,2 0 0,2-1 0,1-1 0,2 0 0,0-1 0,0 1 0,0 0 0,0-1 0,0-3 0</inkml:trace>
  <inkml:trace contextRef="#ctx0" brushRef="#br0" timeOffset="204309.72">1117 84 24575,'-1'-1'0,"-9"-4"0,0 1 0,1 0 0,1 2 0,1 1 0,-1 1 0,1 0 0,-1 0 0,1 0 0,0 0 0,0 0 0,-1 0 0,0 0 0,-1 0 0,2 0 0,3 0 0,2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37.376"/>
    </inkml:context>
    <inkml:brush xml:id="br0">
      <inkml:brushProperty name="width" value="0.025" units="cm"/>
      <inkml:brushProperty name="height" value="0.025" units="cm"/>
      <inkml:brushProperty name="transparency" value="204"/>
    </inkml:brush>
  </inkml:definitions>
  <inkml:trace contextRef="#ctx0" brushRef="#br0">169 0 24575,'-6'0'0,"0"0"0,-4 0 0,0 0 0,1 0 0,0 0 0,5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7"/>
    </inkml:context>
    <inkml:brush xml:id="br0">
      <inkml:brushProperty name="width" value="0.025" units="cm"/>
      <inkml:brushProperty name="height" value="0.025" units="cm"/>
      <inkml:brushProperty name="transparency" value="204"/>
    </inkml:brush>
  </inkml:definitions>
  <inkml:trace contextRef="#ctx0" brushRef="#br0">3141 217 24575,'-1'0'0,"-10"7"0,0-2 0,0 0 0,1 0 0,-1 0 0,0 1 0,2-1 0,-1-1 0,2 1 0,0-1 0,0 1 0,-2 0 0,-3 0 0,-1 2 0,-4-1 0,2 2 0,-2 1 0,-1 0 0,-2 1 0,-2 0 0,0-1 0,0-2 0,0-1 0,2-1 0,2 2 0,2-3 0,2 2 0,1-2 0,-2 1 0,1 0 0,-1-1 0,0-2 0,0 1 0,-1 0 0,1 2 0,-1-1 0,-3 0 0,2 1 0,-1-2 0,2 2 0,0-2 0,-3 1 0,-1 2 0,0 0 0,1 1 0,2-2 0,2-1 0,-1 0 0,1 1 0,2 1 0,0-1 0,2 2 0,0-1 0,0-1 0,0 2 0,0-1 0,-1 0 0,0 1 0,0-1 0,2-1 0,2-1 0,0 1 0,-1 0 0,0 2 0,-3 0 0,1 1 0,0-1 0,1-1 0,2 3 0,-1-1 0,1 2 0,0-1 0,0-1 0,-2-1 0,0 1 0,1-1 0,1-3 0,1 0 0,1 0 0,-1 0 0,1 3 0,-2-2 0,-1 2 0,-1 0 0,0-2 0,0 2 0,-2-2 0,-1 2 0,-2 2 0,1-1 0,0 2 0,-1 0 0,0-1 0,-2 3 0,1-1 0,-2 0 0,-2 2 0,0-1 0,0 0 0,3 0 0,1 1 0,3-3 0,0 0 0,2 0 0,1-2 0,0 3 0,2-3 0,1 1 0,-1 0 0,2-1 0,-2 1 0,2-2 0,1 1 0,0-1 0,1 0 0,-1 0 0,0 0 0,1-1 0,1 1 0,-1 0 0,0 0 0,0-1 0,0-1 0,1 0 0,-1 2 0,-1-1 0,1 3 0,-2 0 0,0-1 0,-2 1 0,0 0 0,1-1 0,0 1 0,1-1 0,-1-1 0,0 0 0,1 0 0,0-1 0,2 0 0,-2 0 0,1 2 0,-2-1 0,0 1 0,0-2 0,0 2 0,-1-1 0,-1 2 0,-2 2 0,0 1 0,-2 1 0,-1 2 0,-3 1 0,0-1 0,1 1 0,-1 0 0,2 0 0,1 1 0,2-2 0,0 0 0,1-2 0,-2 0 0,0-1 0,1-1 0,0 0 0,2-1 0,-1 2 0,1 1 0,-2-1 0,1 1 0,-1 0 0,-1 2 0,2 0 0,0-1 0,0-1 0,0-1 0,-3 1 0,2 0 0,0 0 0,3 1 0,0-3 0,-1 2 0,-1-1 0,0 0 0,-1 1 0,0-2 0,0 0 0,-1 1 0,-1 0 0,1 1 0,-1 1 0,3 0 0,-2-2 0,0 0 0,2-1 0,-2-1 0,2 2 0,-2 0 0,-1-1 0,0 0 0,0 0 0,2 0 0,0 2 0,0-2 0,1-2 0,0-1 0,2 0 0,1 2 0,-1 0 0,1 0 0,-3-1 0,0 0 0,0 0 0,1 1 0,3 0 0,1 0 0,-2 0 0,0 1 0,1 1 0,0-2 0,3 1 0,-1 1 0,1-2 0,1 1 0,-1-1 0,0-1 0,-1 0 0,1-1 0,1-1 0,1 1 0,0 1 0,0 0 0,1 0 0,-2 1 0,0-2 0,-1 0 0,2-1 0,1 1 0,1 2 0,1 0 0,-3 2 0,0-1 0,1 1 0,-2 1 0,1-1 0,-1-1 0,-2 0 0,2-1 0,-2 0 0,1 1 0,0 1 0,1 0 0,-2 0 0,-2 0 0,2-1 0,-2-2 0,4 0 0,-1 2 0,1-1 0,1 1 0,-1 0 0,0 0 0,1 1 0,0-1 0,0 2 0,-1-3 0,0 1 0,-1 2 0,2-1 0,0 0 0,-1-2 0,1-1 0,0 0 0,-2 1 0,2 0 0,0-1 0,-2 2 0,2 0 0,-1 1 0,0-1 0,-1-2 0,0 2 0,0-1 0,2 4 0,1 2 0,0-3 0,-3 1 0,-1-3 0,2-2 0,-5 4 0,1 1 0,-6 5 0,-1-1 0,7-3 0,1-4 0,4-2 0,-4-1 0,-6 3 0,4-4 0,-3 3 0,7-4 0,-3 1 0,1 1 0,-1 0 0,2 0 0,0 3 0,2-6 0,-2 2 0,4-3 0,-1 0 0,3 0 0,0-1 0,-2 1 0,0 0 0,-2-2 0,0 0 0,1-2 0,1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81"/>
    </inkml:context>
    <inkml:brush xml:id="br0">
      <inkml:brushProperty name="width" value="0.025" units="cm"/>
      <inkml:brushProperty name="height" value="0.025" units="cm"/>
      <inkml:brushProperty name="transparency" value="204"/>
    </inkml:brush>
  </inkml:definitions>
  <inkml:trace contextRef="#ctx0" brushRef="#br0">1671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0,-4 1 0,4-4 0,0-2 0,5-1 0,0 0 0,-1 2 0,-1-1 0,1-1 0,4-2 0,4-1 0,4 0 0,-22 9 0</inkml:trace>
  <inkml:trace contextRef="#ctx0" brushRef="#br0" timeOffset="1">1687 472 24575,'-5'7'0,"0"-1"0,0-2 0,0 0 0,0 0 0,-1 0 0,0 1 0,1-1 0,1 1 0,0 0 0,1-3 0,1 0 0,1-2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83"/>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0,-1-1 0,-4 1 0,-1 2 0,-2 1 0,4-2 0,8 1 0,-14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84"/>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85"/>
    </inkml:context>
    <inkml:brush xml:id="br0">
      <inkml:brushProperty name="width" value="0.025" units="cm"/>
      <inkml:brushProperty name="height" value="0.025" units="cm"/>
      <inkml:brushProperty name="transparency" value="204"/>
    </inkml:brush>
  </inkml:definitions>
  <inkml:trace contextRef="#ctx0" brushRef="#br0">0 0 24575,'0'0'0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393"/>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394"/>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395"/>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396"/>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3.308"/>
    </inkml:context>
    <inkml:brush xml:id="br0">
      <inkml:brushProperty name="width" value="0.025" units="cm"/>
      <inkml:brushProperty name="height" value="0.025" units="cm"/>
      <inkml:brushProperty name="transparency" value="204"/>
    </inkml:brush>
  </inkml:definitions>
  <inkml:trace contextRef="#ctx0" brushRef="#br0">3320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0,-2 2 0,2-2 0,-2 2 0,3-3 0,-1 1 0,-3 2 0,3-1 0,-3 1 0,4-3 0,-1 0 0,-3 4 0,4-3 0,-3 3 0,4-2 0,-2 0 0,0 0 0,0 1 0,-1-1 0,-1 0 0,1 0 0,-1-2 0,2 2 0,-1 0 0,0 1 0,0 0 0,-1-1 0,2 1 0,0 1 0,-2-1 0,3 0 0,-3 1 0,2-1 0,0 1 0,-1 0 0,0 0 0,0 0 0,2 0 0,-1 2 0,-3 0 0,3-2 0,-3 1 0,4-2 0,-1 1 0,0 1 0,0 0 0,-2 1 0,0-2 0,-1 1 0,0-1 0,3 0 0,0 1 0,0-1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0,-8 1 0,-8-2 0,1-1 0,2 0 0,6-1 0,6 0 0,5 1 0,4-1 0,0 1 0,0-1 0,0-1 0,1-1 0,2 0 0,0 0 0,2 0 0,1 0 0,2 0 0,2 0 0,2 0 0,-1 0 0,-1 0 0,-1 0 0,1 0 0,0 0 0,3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398"/>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78"/>
    </inkml:context>
    <inkml:brush xml:id="br0">
      <inkml:brushProperty name="width" value="0.025" units="cm"/>
      <inkml:brushProperty name="height" value="0.025" units="cm"/>
      <inkml:brushProperty name="transparency" value="204"/>
    </inkml:brush>
  </inkml:definitions>
  <inkml:trace contextRef="#ctx0" brushRef="#br0">2522 417 24575,'-16'11'0,"-4"0"0,1-2 0,0-2 0,2 0 0,2 1 0,-2-3 0,1 1 0,-1-1 0,0 0 0,2 1 0,-2 1 0,1 0 0,-2 0 0,-2-1 0,0 1 0,-3 0 0,-1 0 0,0-1 0,-3 4 0,-1 1 0,2-1 0,3-1 0,5-2 0,0-1 0,0 0 0,1-1 0,-1-1 0,1 1 0,0-2 0,2 1 0,1-1 0,-1 1 0,0 0 0,-1 1 0,0 2 0,-2-2 0,-3 3 0,-4 1 0,-5 4 0,-2 3 0,-1 1 0,7-4 0,3 1 0,6-5 0,2 0 0,4 0 0,2-1 0,1 0 0,-1-1 0,-2 0 0,2 0 0,1 1 0,1 0 0,-1 0 0,-2-1 0,1 0 0,-2 1 0,-1 1 0,-1 3 0,1 0 0,-1 1 0,1-2 0,-1-2 0,1 0 0,1-1 0,0 1 0,1-2 0,0 0 0,0 0 0,1 0 0,1 3 0,0-1 0,-1-2 0,-2 1 0,0 0 0,-1-1 0,-3 3 0,-1 2 0,-3 1 0,1 3 0,2-2 0,0-1 0,2-2 0,-4-1 0,1 0 0,-2 0 0,2 0 0,2 0 0,-2 0 0,2 1 0,-3 1 0,-1 1 0,2 0 0,-1-1 0,4 0 0,-1 0 0,3-1 0,-1-1 0,0 0 0,-1-3 0,-2 1 0,0 0 0,0 1 0,2 0 0,0-1 0,1 0 0,-1 0 0,1-1 0,-1 3 0,-1-1 0,0 1 0,0 3 0,0-1 0,0 3 0,0 0 0,1-2 0,1-1 0,0 1 0,1 0 0,-1-1 0,1 0 0,-1-2 0,1 1 0,0 1 0,0 0 0,1 0 0,-2-1 0,1 1 0,0 0 0,1-1 0,1-2 0,-1-1 0,1 1 0,0-1 0,0 0 0,0 0 0,-1-1 0,-1 3 0,0-1 0,0 1 0,0 2 0,-1-2 0,2-1 0,-1-1 0,2-1 0,-1 1 0,3 0 0,0 2 0,0-1 0,1 0 0,0 1 0,-1 0 0,0 1 0,-1 0 0,-1-1 0,1-1 0,-2 1 0,2-1 0,1 1 0,0 0 0,2-1 0,-1 0 0,-1-1 0,1 0 0,-2 1 0,0 0 0,2 0 0,-1 0 0,-1 1 0,2-1 0,-3 3 0,4-6 0,0 3 0,3-4 0,-1 1 0,1 1 0,-1 0 0,-1 0 0,-1-1 0,-2 2 0,0 0 0,2 0 0,0 1 0,0 1 0,0 0 0,-1 2 0,1-2 0,1-1 0,0 0 0,1 0 0,-1-2 0,2 2 0,-2 1 0,2 0 0,1 0 0,0-2 0,2 1 0,0 0 0,0-2 0,0 1 0,0-2 0,0 1 0,0 1 0,0 0 0,0 1 0,0-1 0,0 2 0,0 2 0,0 0 0,0 3 0,0 0 0,0 0 0,0 2 0,0-1 0,0 1 0,0-1 0,0 0 0,2-1 0,1 0 0,0-1 0,0-2 0,-1 0 0,1 0 0,2-2 0,1 1 0,-3 1 0,2 0 0,1-1 0,2 1 0,1 0 0,0 0 0,0 0 0,1 0 0,1-3 0,2-1 0,0 0 0,2-2 0,-1 2 0,-2 0 0,1 0 0,-1 1 0,0 0 0,1-2 0,-2-1 0,3-2 0,2 1 0,1-1 0,2 2 0,1 1 0,-2 2 0,1 1 0,-3-1 0,-4-1 0,1-2 0,3 1 0,0 2 0,1 2 0,0-1 0,-2 0 0,2-2 0,1 0 0,-1 2 0,1-1 0,-3-1 0,-1-1 0,-2-1 0,-1 1 0,0 0 0,0 1 0,0-1 0,1 1 0,2 1 0,-2 1 0,-2 1 0,-2-2 0,-3 0 0,0 0 0,2 0 0,2 3 0,5 0 0,1 2 0,0 0 0,1 1 0,-3 1 0,1-1 0,0-2 0,1-3 0,4 0 0,1 1 0,3 1 0,1 4 0,4 1 0,7 2 0,9 1 0,9 1 0,0 1 0,0-2 0,-10-4 0,-10-3 0,-5-4 0,-5-4 0,-3-3 0,-2-2 0,-2 0 0,1 0 0,0 0 0,2 0 0,1 0 0,0 0 0,0 0 0,-4 0 0</inkml:trace>
  <inkml:trace contextRef="#ctx0" brushRef="#br0" timeOffset="1">1819 3155 24575,'13'-10'0</inkml:trace>
  <inkml:trace contextRef="#ctx0" brushRef="#br0" timeOffset="2">1862 3121 24575,'26'-21'0,"18"-11"0,-29 22 0</inkml:trace>
  <inkml:trace contextRef="#ctx0" brushRef="#br0" timeOffset="3">1955 3052 24575,'23'-15'0,"-16"10"0</inkml:trace>
  <inkml:trace contextRef="#ctx0" brushRef="#br0" timeOffset="4">2004 3019 24575,'13'-9'0,"26"-14"0,0 0 0,-2 0 0,2 0 0,-5 1 0,-24 15 0</inkml:trace>
  <inkml:trace contextRef="#ctx0" brushRef="#br0" timeOffset="5">2223 2884 24575,'12'-8'0,"15"-10"0,-4 2 0,-16 12 0</inkml:trace>
  <inkml:trace contextRef="#ctx0" brushRef="#br0" timeOffset="6">2327 2817 24575,'6'-3'0,"17"-10"0,0 1 0,7 0 0,6 0 0,-35 11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3.295"/>
    </inkml:context>
    <inkml:brush xml:id="br0">
      <inkml:brushProperty name="width" value="0.025" units="cm"/>
      <inkml:brushProperty name="height" value="0.025" units="cm"/>
      <inkml:brushProperty name="transparency" value="204"/>
    </inkml:brush>
  </inkml:definitions>
  <inkml:trace contextRef="#ctx0" brushRef="#br0">5641 73 24575,'-7'5'0,"0"-1"0,-1-1 0,1 0 0,-1 1 0,-1 2 0,0-1 0,-1 1 0,1-2 0,2-3 0,0 0 0,1-1 0,1 2 0,-3 3 0,2-2 0,-1 2 0,3-3 0,1 0 0,1 1 0,-2 1 0,1-2 0,-1-1 0,-1 0 0,1 1 0,0 0 0,-1 3 0,1-3 0,-2 1 0,2-2 0,-1 1 0,2 0 0,-1 0 0,0-1 0,-1 0 0,1 1 0,0 0 0,0 2 0,-2 1 0,-1 1 0,-3 1 0,4-3 0,-1 0 0,4-2 0,-3 1 0,-1 1 0,1 0 0,0 0 0,2 0 0,-1 0 0,-3 1 0,1 1 0,-2-1 0,2 0 0,1-1 0,0-1 0,-1 0 0,1 1 0,0-1 0,2 2 0,0-1 0,-1 1 0,0-1 0,0-2 0,0 0 0,2 0 0,-1 0 0,0-1 0,-1 1 0,0 0 0,0 0 0,-1 1 0,0 0 0,-1 1 0,0 0 0,0-1 0,2 0 0,1-1 0,0 0 0,-2-1 0,1 1 0,-3 1 0,3-2 0,-3 3 0,4 0 0,-1 0 0,1 0 0,-1-1 0,0 0 0,0-1 0,0 0 0,0 0 0,0 0 0,1 1 0,-4 1 0,5-2 0,-6 3 0,7-2 0,-6 1 0,4-2 0,-1 2 0,0-1 0,-1 1 0,0 0 0,0-1 0,-2 0 0,1-1 0,-1 2 0,-1 0 0,1 0 0,0 0 0,0 1 0,0-1 0,0 1 0,2-1 0,1-1 0,-2 1 0,0 0 0,-2 1 0,-1-1 0,1-1 0,1 1 0,0 0 0,1 0 0,0 0 0,-1 0 0,0 0 0,-1 0 0,1 0 0,0 0 0,0-1 0,2 0 0,-3 1 0,4 0 0,-3 0 0,3-2 0,-1 0 0,1 0 0,-1 1 0,1-1 0,-1 2 0,0-2 0,0 0 0,0-1 0,1 1 0,-1 0 0,-1 0 0,0 2 0,-1-2 0,2 0 0,-1-1 0,1 0 0,0 1 0,-2 0 0,0 0 0,-2-1 0,0 1 0,0 1 0,-1-1 0,0 0 0,1-1 0,0 2 0,0-1 0,-2-1 0,-2 2 0,0-1 0,-1 1 0,0-1 0,3-2 0,-1 3 0,1-1 0,2 0 0,-1 0 0,0 0 0,-1 0 0,0 0 0,1-1 0,-3-1 0,2 2 0,0 0 0,0 0 0,2 0 0,-2-2 0,1 0 0,1 2 0,0 0 0,1 1 0,-1-1 0,0-2 0,1 0 0,0 0 0,0 0 0,0 1 0,0 1 0,0 1 0,0-2 0,0-1 0,0 0 0,1 1 0,0 1 0,0 0 0,0 0 0,-4-1 0,4-1 0,-3 2 0,4 0 0,-1 0 0,1 0 0,0-1 0,0 0 0,1 1 0,0 0 0,-1-1 0,0-1 0,0 1 0,0 1 0,0 0 0,-1 0 0,1-1 0,1 1 0,1 0 0,0 0 0,0-1 0,0-1 0,-5 0 0,4 1 0,-3 1 0,4 0 0,1 1 0,-3 0 0,3-2 0,-2 5 0,3-5 0,-1 4 0,1-3 0,0 0 0,-2 1 0,1 0 0,-1-1 0,1 0 0,2 0 0,-1 0 0,0 4 0,0-4 0,-1 3 0,1-3 0,-1 0 0,0 0 0,0 0 0,1 0 0,1 2 0,-3 0 0,3-1 0,-5 3 0,3-5 0,-1 5 0,1-4 0,-1 0 0,1 0 0,0 0 0,1 0 0,-1 0 0,0-1 0,-2 0 0,1 1 0,0 0 0,0 1 0,1 1 0,-1-3 0,0 1 0,0-1 0,0 0 0,0 1 0,0 0 0,-1 0 0,0 0 0,-1 0 0,-1 0 0,1 1 0,-1-1 0,0 1 0,0 1 0,-1-2 0,2 1 0,-3 1 0,3-2 0,-3 3 0,4-3 0,-2 0 0,-1 0 0,0-2 0,-1 1 0,-1 1 0,1 0 0,0 0 0,1-1 0,0 0 0,0 1 0,0 0 0,2 0 0,-1-2 0,0 1 0,-2 2 0,5-1 0,-3 0 0,3-2 0,0 0 0,1 1 0,0 2 0,-1-1 0,0 0 0,-1-1 0,0-1 0,0 1 0,0 0 0,0 1 0,2 0 0,-1-1 0,0-1 0,0 2 0,-1 1 0,1-1 0,-1 0 0,1-2 0,0 1 0,0 1 0,0 0 0,1-1 0,-1 0 0,1-1 0,0 0 0,0 0 0,0 1 0,-4 2 0,3-1 0,-3 1 0,4-3 0,-1 0 0,0 0 0,0 1 0,0 1 0,-1 0 0,0 0 0,-3 2 0,3-2 0,-3 1 0,3-1 0,-2 0 0,0 1 0,0-1 0,2-2 0,-1 2 0,1 1 0,1-1 0,-1 0 0,0-2 0,1 1 0,-1 2 0,-2-1 0,2 0 0,-2-1 0,3-1 0,-1 0 0,0 0 0,-1 0 0,1 0 0,1 1 0,-1 1 0,0 0 0,-1 0 0,-1-2 0,-2 0 0,0 2 0,-1 0 0,1 0 0,3 0 0,0-2 0,1 0 0,0 0 0,0 0 0,1 1 0,-1 1 0,-1 0 0,0 0 0,-1-2 0,0 0 0,1 0 0,0 0 0,1 0 0,0 0 0,0 1 0,0 1 0,0 0 0,1 0 0,-1-2 0,1 0 0,1 0 0,0 0 0,0 2 0,0 1 0,-2-1 0,0 0 0,0-1 0,1 2 0,1-1 0,-1 0 0,0-1 0,-1 0 0,-2 2 0,3-2 0,-2 2 0,4-3 0,-1 0 0,0 0 0,0 0 0,0 0 0,-1 2 0,0 1 0,-1-1 0,0 0 0,1-2 0,0 0 0,1 4 0,1-3 0,-1 3 0,0-2 0,-1-1 0,0 1 0,0 1 0,1-1 0,1 0 0,-1-1 0,2 1 0,-1-1 0,0 1 0,-1 0 0,-1-2 0,0 0 0,0 1 0,1 1 0,0 0 0,0 0 0,0-1 0,-1 1 0,1 0 0,-1 1 0,0-1 0,0 0 0,1 0 0,0-2 0,-2 2 0,0 1 0,-1 1 0,0 1 0,1-3 0,0 2 0,-1-2 0,1 0 0,1 1 0,-1-1 0,1 0 0,-1-1 0,1 2 0,-1-1 0,1 1 0,-1 0 0,0-2 0,0 1 0,0 0 0,1 1 0,0-1 0,-1 0 0,1 1 0,-1-1 0,0 0 0,1 0 0,1 1 0,-2-1 0,3 0 0,-5-1 0,4 0 0,-5 2 0,4-2 0,-3 3 0,3-2 0,0 0 0,1 1 0,0-1 0,-1 0 0,1 0 0,-1 0 0,-2 0 0,3 0 0,-3 0 0,4-2 0,-1 1 0,0 1 0,0 0 0,1 0 0,-1-1 0,-4 2 0,4-2 0,-3 3 0,0-1 0,3-2 0,-4 4 0,4-3 0,-1 1 0,0-1 0,0 0 0,-1 0 0,1 0 0,-1-1 0,2 1 0,0 0 0,0 0 0,0-1 0,0 1 0,-1 1 0,0 0 0,0 1 0,-1-2 0,0-1 0,1 2 0,-1-1 0,2 2 0,0 0 0,-1-3 0,0 2 0,-4 0 0,4 0 0,-4 2 0,5-2 0,-4 1 0,3-2 0,-2 1 0,3-1 0,-1 0 0,0 0 0,0 0 0,0 1 0,-1 1 0,0 0 0,0-1 0,0 0 0,-1-1 0,-1 2 0,0-1 0,0 0 0,1 0 0,0-1 0,3 1 0,-1 0 0,-1 0 0,0 1 0,-2 0 0,2 0 0,0 1 0,1-1 0,0-1 0,-1 0 0,-1 2 0,0-1 0,-1 0 0,1-1 0,2-1 0,0 2 0,1-2 0,0 0 0,0 0 0,0 2 0,0-2 0,-2 4 0,2-3 0,-2-1 0,1 1 0,1 0 0,-5 3 0,4-3 0,-2 1 0,3-2 0,-1 0 0,-1 2 0,-1-1 0,-1 2 0,0-1 0,0 0 0,1-1 0,-1 0 0,0 1 0,-2 1 0,0-1 0,0 1 0,1-2 0,0-1 0,3 1 0,0 0 0,1-2 0,-1 1 0,-1 0 0,0 0 0,0 0 0,1 0 0,0 0 0,-1 0 0,-2 0 0,4-1 0,-3 1 0,3 1 0,0-1 0,-1 0 0,0-2 0,0 0 0,0 2 0,-2 1 0,-1-1 0,-1 0 0,-1-2 0,0 0 0,2 2 0,-2 1 0,-1-1 0,0 0 0,-2 0 0,1 1 0,1-1 0,0 0 0,2 0 0,0 0 0,1 0 0,1 0 0,-2-2 0,-1 0 0,1 0 0,-1 0 0,3 0 0,0 0 0,0 0 0,1 0 0,-2 0 0,0 0 0,1 0 0,1 0 0,0 0 0,2 0 0,0 0 0,-1 0 0,-1 0 0,-1 0 0,-2 0 0,-2 0 0,-1 0 0,0 0 0,2 0 0,-2 0 0,6 0 0,-2 0 0,5 0 0,-2 0 0,0 0 0,1 0 0,-1 0 0,0 0 0,-1 0 0,-1 0 0,-2 0 0,-1 0 0,1 0 0,-1 0 0,5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0"/>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1"/>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1 0,0-1 0,-2 0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2"/>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3"/>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4"/>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06"/>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1.520"/>
    </inkml:context>
    <inkml:brush xml:id="br0">
      <inkml:brushProperty name="width" value="0.025" units="cm"/>
      <inkml:brushProperty name="height" value="0.025" units="cm"/>
      <inkml:brushProperty name="transparency" value="204"/>
    </inkml:brush>
  </inkml:definitions>
  <inkml:trace contextRef="#ctx0" brushRef="#br0">1201 433 24575,'9'3'0,"5"1"0,-1 1 0,-1-1 0,-1 0 0,-1 0 0,-2-1 0,-1 1 0,1 0 0,0-1 0,1 0 0,0 1 0,-2 0 0,0-1 0,3 2 0,-6-4 0,5 2 0,-4 1 0,0-3 0,2 4 0,-3-4 0,2 1 0,0 2 0,0 3 0,-1-3 0,0 4 0,-2-4 0,1 2 0,0 0 0,2 0 0,2 2 0,-1 0 0,0-2 0,0 0 0,1 0 0,1-1 0,1 1 0,-2 0 0,-1 0 0,2 0 0,-3-1 0,3-1 0,-5 0 0,4 1 0,0 0 0,1 2 0,1-1 0,-1 0 0,0-1 0,-1 1 0,0-1 0,-1 0 0,0 1 0,1-2 0,0 1 0,2 0 0,1 1 0,-1 1 0,0-1 0,-2 2 0,0-2 0,1 1 0,-1 0 0,0-1 0,0-1 0,0 0 0,1 1 0,2 0 0,0 2 0,1 0 0,0 1 0,-1-1 0,-1 1 0,0 0 0,-1-2 0,0 0 0,0 1 0,1 0 0,0 1 0,1-1 0,-2 1 0,0 1 0,-1-1 0,1 2 0,1 1 0,-1-1 0,-1 0 0,1 0 0,0-1 0,0 2 0,0 1 0,-2 0 0,1 1 0,1-3 0,-2-1 0,0-2 0,-2 0 0,0 0 0,1 0 0,0 2 0,3 1 0,-1 0 0,-1 1 0,-2-2 0,-1-1 0,0-2 0,0 0 0,1 0 0,0 0 0,2 1 0,1 1 0,0-1 0,1-1 0,-1-1 0,-2 0 0,1 0 0,0 2 0,-1 1 0,1-1 0,0 1 0,-2-1 0,3-1 0,0 2 0,2 1 0,0 0 0,-2 1 0,0-2 0,-2 1 0,3-1 0,1 0 0,1 0 0,0 0 0,-1-1 0,-1 1 0,2 0 0,-5-2 0,2 2 0,-3-3 0,4 4 0,4 2 0,2 1 0,-1 0 0,-2-3 0,-2-1 0,1 0 0,2 1 0,1 1 0,1 1 0,-2-1 0,0-1 0,-1 0 0,0 0 0,1 2 0,0 0 0,0 0 0,0-2 0,1 4 0,-4-7 0,2 5 0,-3-4 0,3 5 0,3 1 0,-1 1 0,0-1 0,-4-3 0,-2 0 0,2 0 0,0 0 0,2-1 0,-3-2 0,0 2 0,-2 0 0,2 1 0,0 2 0,-3-6 0,5 5 0,-5-5 0,1 2 0,1 1 0,-1-3 0,0 0 0,0 0 0,5 3 0,2 1 0,0 0 0,6 2 0,-3 0 0,2 3 0,3 2 0,-8-5 0,1-3 0,-2-3 0,-6 1 0,4-1 0,-4 2 0,1-2 0,0 0 0,-3 0 0,-2-2 0,-1 0 0,1-1 0,-1 1 0,0 0 0,0 1 0,-2 0 0,0 0 0,0-1 0,0 2 0,0 1 0,0 1 0,0 1 0,0 0 0,0 2 0,0 0 0,0 0 0,0 0 0,0-1 0,0-1 0,0-1 0,0 1 0,0 1 0,0 0 0,0 0 0,0 0 0,0-2 0,0 1 0,0 0 0,0-1 0,0 1 0,0-1 0,0-1 0,0-1 0,0 0 0,0-1 0,1 0 0,2 0 0,0 1 0,-1 0 0,0 0 0,-1 1 0,1 0 0,0 0 0,1 1 0,0 0 0,0-1 0,1 1 0,0 1 0,0 0 0,2 2 0,-2-4 0,1 2 0,-3-3 0,1 3 0,1-1 0,-1 0 0,-1 0 0,2-1 0,-2 0 0,0-1 0,2-1 0,0 1 0,-1 1 0,1-1 0,-1 0 0,-1 0 0,2-1 0,-1 2 0,0 0 0,0-2 0,-1 1 0,1-2 0,0 0 0,0 0 0,0 1 0,0-1 0,0 1 0,-1 1 0,0-2 0,1 0 0,0 0 0,0 0 0,1 1 0,0 0 0,-2-1 0,3 0 0,-2 1 0,2 2 0,0 0 0,0-1 0,0-1 0,-3 2 0,2-3 0,-1 3 0,0-3 0,1 0 0,-1 1 0,1 0 0,1 0 0,0 0 0,-1 0 0,0 0 0,-1-1 0,-1 0 0,3 0 0,0 0 0,0 2 0,0-4 0,0 4 0,0-2 0,1 1 0,-1 0 0,2 1 0,1 1 0,1 1 0,0 0 0,0-1 0,-2-1 0,0-2 0,-1 0 0,1 0 0,-1 0 0,0 2 0,0 0 0,0 2 0,0-2 0,1-1 0,1 0 0,0 0 0,0 1 0,-2 0 0,-1 1 0,1 1 0,0-1 0,4 1 0,0-2 0,-1 0 0,-1 0 0,-3 2 0,1-1 0,0-1 0,1-2 0,0-1 0,-1-1 0,-1 3 0,-1-5 0,1 7 0,-3-6 0,2 4 0,-1-3 0,1 1 0,3-1 0,-2 2 0,2 0 0,0 1 0,-2-1 0,2-1 0,-3 0 0,-1-1 0,0 1 0,0-1 0,-1 0 0,1 1 0,-2-1 0,1 0 0,1 0 0,-1-1 0,-1 1 0,-1 1 0,1-2 0,1-1 0,2-1 0,-1 0 0,1 0 0,0 0 0,1 0 0,1 0 0,0 0 0,-1 0 0,-2 0 0,1 0 0,0 2 0,0-1 0,0 1 0,0 2 0,-1-2 0,1 0 0,0 0 0,0-2 0,-2 2 0,2 0 0,0 0 0,0-1 0,0 1 0,0 0 0,1 0 0,0 1 0,0-2 0,-1 1 0,1 0 0,2-1 0,-1 0 0,1 1 0,0 0 0,-2 2 0,2-1 0,-1 2 0,1-1 0,-1 0 0,1 0 0,0-2 0,1 0 0,-1 0 0,0 0 0,-2 2 0,2-1 0,1 0 0,1 1 0,1-2 0,-1 2 0,0-2 0,0 2 0,0 0 0,1 0 0,1 0 0,0 0 0,0 0 0,0-2 0,0 1 0,1 0 0,-1 1 0,2 1 0,-1 0 0,2 0 0,1 0 0,0 0 0,0-1 0,2 0 0,1 1 0,-1 0 0,1-1 0,0 1 0,1 1 0,2-1 0,1 2 0,-1-1 0,0 0 0,-2 0 0,-1 0 0,0-1 0,-1-1 0,1 0 0,-3-1 0,0-1 0,-1-1 0,1-1 0,0 0 0,0 2 0,0 1 0,-1 1 0,0 1 0,-2-3 0,0 1 0,0-1 0,-1 0 0,-1 0 0,1-1 0,-3 1 0,0 0 0,0 0 0,-2-1 0,1-1 0,0 0 0,0 0 0,0 0 0,0 0 0,-1 0 0,0 0 0,1 0 0,0 2 0,1 1 0,-1-1 0,0 2 0,2-1 0,-1 1 0,2 1 0,0-1 0,0 2 0,3-1 0,-1 1 0,4-2 0,-1 1 0,1 0 0,0-1 0,-2 0 0,0-1 0,-4 1 0,0 0 0,-1 0 0,-1 0 0,1 0 0,-1-2 0,-1 0 0,1-1 0,-1 1 0,0 1 0,0-1 0,0 0 0,1-2 0,-2 2 0,1 0 0,1-1 0,-2 3 0,2-1 0,-1-1 0,1 1 0,3-1 0,0 1 0,2 1 0,0 2 0,-1-2 0,0 2 0,-1 0 0,-1 0 0,0 1 0,-2-1 0,2-2 0,-2 0 0,0 0 0,-3 0 0,0 1 0,-1 1 0,0 0 0,1 1 0,0-2 0,0 1 0,-2-1 0,-1 0 0,-1 1 0,2 1 0,-1-1 0,2-1 0,0 0 0,0-1 0,1 0 0,-3 1 0,0-1 0,-2 1 0,0 0 0,0-1 0,0 1 0,0 0 0,0 0 0,0 2 0,0 0 0,0 0 0,0-1 0,0 1 0,0 1 0,0 0 0,0 0 0,0 1 0,0-1 0,2-1 0,1 3 0,1 0 0,1 2 0,-2-1 0,1-1 0,0 1 0,-1 1 0,2 1 0,-2 0 0,0 1 0,2 2 0,0-2 0,0 2 0,2-2 0,-3 1 0,-1-1 0,-1-2 0,0-1 0,1-2 0,0-1 0,-1 1 0,-2-1 0,0 2 0,3 1 0,-1 0 0,1 1 0,0-2 0,-3 1 0,0-1 0,0-1 0,0 2 0,0 0 0,0 0 0,0 1 0,0-2 0,0-1 0,0-1 0,0-1 0,0 0 0,0 1 0,0 2 0,0-1 0,0 2 0,0-1 0,0 1 0,0-1 0,0 1 0,0 0 0,0-1 0,0 0 0,0-1 0,0 0 0,0-1 0,0-1 0,0-1 0,0 1 0,0 0 0,0 0 0,0 1 0,0 0 0,0-1 0,0 0 0,0 0 0,0 1 0,0-1 0,0 0 0,0 1 0,0 1 0,0 0 0,0 1 0,0 0 0,0 1 0,0 0 0,0 0 0,0 0 0,0 1 0,0 1 0,0 1 0,-3 3 0,1 1 0,-1 1 0,1-2 0,2-1 0,0 0 0,0 1 0,0 1 0,0 1 0,-3 0 0,1 0 0,-1 0 0,1 0 0,2 0 0,0 0 0,0 0 0,0 0 0,0 0 0,0-1 0,0 1 0,-1-2 0,-1-1 0,-1-2 0,1-1 0,0 0 0,2-1 0,0-1 0,0 0 0,0 0 0,0 1 0,0 0 0,0-2 0,0 1 0,0 0 0,0-1 0,0-1 0,0-1 0,0 0 0,0 0 0,0-1 0,0 0 0,0-1 0,0 0 0,0-1 0,0 0 0,0 1 0,0 0 0,0 0 0,0 1 0,0-1 0,0 0 0,0 1 0,0 1 0,0 0 0,0 0 0,0 0 0,3 0 0,-1 0 0,0 1 0,0-1 0,-2 1 0,0 1 0,1 2 0,1 0 0,2 3 0,1 0 0,0 1 0,-1 0 0,0 0 0,-1 1 0,-1 2 0,1 0 0,0 0 0,2 0 0,0-3 0,-2-1 0,1-2 0,-1-1 0,2 0 0,0 0 0,0-1 0,0 2 0,0 0 0,1 0 0,0 0 0,1 2 0,0 2 0,2 1 0,-2-2 0,1 1 0,0 0 0,0 1 0,1 1 0,-2 0 0,-4-12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1.508"/>
    </inkml:context>
    <inkml:brush xml:id="br0">
      <inkml:brushProperty name="width" value="0.025" units="cm"/>
      <inkml:brushProperty name="height" value="0.025" units="cm"/>
      <inkml:brushProperty name="transparency" value="204"/>
    </inkml:brush>
  </inkml:definitions>
  <inkml:trace contextRef="#ctx0" brushRef="#br0">1228 808 24575,'4'2'0,"8"4"0,2 2 0,0 0 0,0 1 0,0 0 0,0 0 0,1 1 0,1 1 0,1-1 0,2 2 0,-1-1 0,1 0 0,-2 0 0,-2 1 0,-3-2 0,1-1 0,-2 0 0,-1-2 0,-1 3 0,-1-2 0,0 0 0,-1 0 0,0-1 0,0 2 0,0-2 0,-1-1 0,-1 1 0,-1 0 0,2-1 0,-1 0 0,-1 0 0,0 1 0,0-1 0,1 0 0,-1 0 0,1-2 0,-1 1 0,0 1 0,1 0 0,0 2 0,1 0 0,1 0 0,1 0 0,-1 0 0,1 0 0,-1 0 0,-1-1 0,1 0 0,0-1 0,0 1 0,-1-2 0,-1 1 0,0 0 0,1 0 0,1 2 0,0-2 0,0 0 0,1 1 0,0 0 0,1 1 0,2 2 0,-1 2 0,3 0 0,0 1 0,3 2 0,0-1 0,0 0 0,0 1 0,-2 0 0,-1 0 0,-1 0 0,0-2 0,-1-1 0,1 0 0,1-1 0,-2-1 0,1 0 0,-3 0 0,2 1 0,-1 0 0,2 1 0,-1-1 0,0 2 0,2 0 0,-2 1 0,-1-1 0,1-1 0,0-1 0,2 1 0,-1 0 0,-1 0 0,-1 1 0,-2-2 0,2 0 0,1 1 0,-1-2 0,2 2 0,-1-2 0,1 0 0,1 1 0,1 1 0,-2-1 0,1 2 0,-2 0 0,1-1 0,1-1 0,-2-1 0,1-1 0,-1 1 0,2 2 0,1-2 0,-1 0 0,0 0 0,-1 1 0,-1 0 0,1-1 0,-1-2 0,0 0 0,-2-1 0,-1 2 0,0 1 0,1-1 0,1 0 0,1-2 0,-1 2 0,0 0 0,-3 1 0,0-1 0,1 0 0,0 1 0,0 0 0,-2 1 0,-1-1 0,0 0 0,0 0 0,-2 0 0,2-1 0,0-1 0,0 0 0,-1 0 0,0-1 0,-2 0 0,1 1 0,0 0 0,-1 1 0,1-1 0,1 0 0,0-1 0,-1 0 0,-1 0 0,-2 2 0,1 1 0,1 1 0,0-1 0,1 1 0,0 1 0,0-1 0,1-1 0,0 0 0,1-1 0,0 1 0,-1 0 0,1 1 0,-1-1 0,1 2 0,2-1 0,-2-1 0,2-2 0,-3 1 0,0 0 0,0 1 0,-1 0 0,0 0 0,0 0 0,0 1 0,0-1 0,0 2 0,0-2 0,1 0 0,0 2 0,-1-1 0,0 0 0,0-2 0,0-1 0,0 1 0,1 0 0,-1 0 0,0 0 0,1 0 0,-1 2 0,1 0 0,-1-1 0,1-2 0,1 2 0,-1 0 0,-1 3 0,-1 1 0,0-2 0,2 1 0,1-3 0,-1-1 0,4 2 0,-1 2 0,6 4 0,0 1 0,-6-5 0,0-3 0,-5-2 0,4 0 0,6 2 0,-4-3 0,3 2 0,-6-4 0,1 1 0,1 2 0,0 0 0,-2-1 0,1 3 0,-2-5 0,1 1 0,-3-2 0,0-1 0,-2 0 0,0 1 0,2-1 0,0 1 0,2-2 0,-1-1 0,0 0 0,-2-1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0.499"/>
    </inkml:context>
    <inkml:brush xml:id="br0">
      <inkml:brushProperty name="width" value="0.025" units="cm"/>
      <inkml:brushProperty name="height" value="0.025" units="cm"/>
      <inkml:brushProperty name="transparency" value="204"/>
    </inkml:brush>
  </inkml:definitions>
  <inkml:trace contextRef="#ctx0" brushRef="#br0">1458 1286 24575,'1'0'0,"12"9"0,2 1 0,-1 0 0,2 1 0,1 1 0,-1 0 0,-1-1 0,-2 0 0,0-1 0,-2 1 0,0-2 0,1 0 0,1-2 0,1 0 0,0 1 0,0 0 0,0 0 0,-2-1 0,0 1 0,0-1 0,0 0 0,0 2 0,2-1 0,-1 2 0,0 1 0,1 1 0,-1 1 0,0 1 0,0-2 0,-1-1 0,-1 1 0,0 0 0,1-1 0,-1 0 0,0-2 0,0 1 0,0 1 0,-1 0 0,0 0 0,2-1 0,-2 2 0,1-1 0,0-1 0,-3-2 0,2 0 0,-2 0 0,2-1 0,-2 0 0,2 1 0,0-1 0,0 1 0,1 1 0,0 0 0,0 2 0,0-2 0,-1-1 0,1-1 0,-2 0 0,0 1 0,-1-1 0,-1 2 0,0-1 0,-1 1 0,1 0 0,0 0 0,0 1 0,1 1 0,1-2 0,-1-1 0,1 1 0,0 0 0,-2 0 0,0 0 0,-1-1 0,0 1 0,1-2 0,-1 1 0,2 0 0,0 0 0,-1 0 0,0 0 0,0 1 0,0 0 0,2 1 0,-4-3 0,1 1 0,-4-3 0,2 0 0,-1 1 0,0 0 0,2 1 0,0-1 0,2 2 0,0-1 0,-1 0 0,-1 1 0,1 1 0,-1 1 0,1 0 0,-1 0 0,0-2 0,0 1 0,-2-2 0,2 0 0,-3 1 0,2 1 0,-1 0 0,0 1 0,-2-2 0,-1 0 0,0 0 0,0-1 0,0 0 0,0-1 0,0 0 0,0 1 0,0 0 0,0 1 0,0 0 0,0 2 0,0 0 0,0 2 0,0 1 0,0 1 0,0 0 0,0 2 0,0-2 0,0 2 0,0-1 0,0-1 0,-2 0 0,-1 0 0,0-2 0,1 0 0,0-1 0,-1 0 0,-1-1 0,-1 0 0,2 1 0,-1-1 0,-1 1 0,-3-1 0,0 1 0,0 1 0,0-1 0,-1-1 0,-1-1 0,-2-2 0,0 0 0,0 0 0,-1-1 0,2 2 0,0-1 0,0 2 0,0-1 0,0-2 0,0 0 0,-1-2 0,-2 0 0,-1 0 0,-2 1 0,-1 2 0,1 2 0,1 0 0,2-1 0,3-1 0,-1-2 0,-2 2 0,-1 1 0,0 2 0,0 0 0,1-1 0,-1-2 0,-1 1 0,1 1 0,-1-1 0,2 0 0,1-2 0,3-1 0,0 2 0,0 0 0,1 0 0,-1-1 0,-1 2 0,-1 0 0,0 1 0,4 1 0,1-2 0,2 1 0,1-1 0,-3 1 0,-1 1 0,-4 2 0,-1 0 0,-1 1 0,0 1 0,2 1 0,-1-1 0,1-3 0,-1-1 0,-4-1 0,-1 1 0,-3 2 0,0 2 0,-5 1 0,-5 3 0,-1-3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85"/>
    </inkml:context>
    <inkml:brush xml:id="br0">
      <inkml:brushProperty name="width" value="0.025" units="cm"/>
      <inkml:brushProperty name="height" value="0.025" units="cm"/>
      <inkml:brushProperty name="transparency" value="204"/>
    </inkml:brush>
  </inkml:definitions>
  <inkml:trace contextRef="#ctx0" brushRef="#br0">1980 530 24575,'-16'6'0,"-9"6"0,5-4 0,0-1 0,0-1 0,-3 0 0,-1 1 0,0 1 0,1 2 0,-1 3 0,1-1 0,2 1 0,0-2 0,1 1 0,-1 0 0,-3-1 0,-4 2 0,-5 2 0,-6 1 0,-3 1 0,6-2 0,6-3 0,8-2 0,5-2 0,3-1 0,2 2 0,-3 0 0,1-1 0,-1 0 0,2-3 0,2 0 0,-1 1 0,0-1 0,-2 2 0,-1 0 0,1 1 0,0 1 0,-1-1 0,0 2 0,0-1 0,-1-1 0,1 0 0,0 1 0,-3 1 0,-4 3 0,-8 4 0,-7 3 0,-4 4 0,4 3 0,6-1 0,7-1 0,6-6 0,3-5 0,1-4 0,0-1 0,-1 0 0,0 2 0,-2 2 0,0 0 0,0 2 0,0-2 0,2 2 0,-2 0 0,-2 1 0,-1 1 0,-8 2 0,-4 3 0,-3 4 0,-2 1 0,6 0 0,8-4 0,5-7 0,5-3 0,2-3 0,0 0 0,-2 1 0,0-1 0,2 0 0,1-2 0,1-2 0,0 1 0,0 0 0,1 1 0,0 1 0,1-1 0,0 2 0,-3-1 0,-1 0 0,-2 1 0,-3 1 0,-2 2 0,-2 2 0,-2 1 0,2 1 0,1-1 0,3-2 0,3 2 0,6-8 0,0 3 0,4-5 0,0 2 0,-2 1 0,2 0 0,-2-1 0,-3-1 0,0 0 0,1 3 0,-3 3 0,1 2 0,1-1 0,1-2 0,2-1 0,1 1 0,1 0 0,0 0 0,1 0 0,-2-1 0,1-1 0,-2-1 0,2 0 0,1 1 0,0 0 0,2 2 0,0-1 0,0 0 0,0-2 0,0-2 0,0 1 0,0-1 0,0 0 0,0-1 0,0 0 0,0 0 0,0-1 0,0 0 0,0 0 0,0 0 0,3 1 0,3 0 0,6 1 0,3 1 0,0 2 0,-1 1 0,-4 2 0,-1-1 0,0 0 0,0-2 0,2 0 0,0 0 0,-2-2 0,-1 1 0,2-3 0,2 1 0,5 0 0,-1 0 0,2 4 0,-2 0 0,-2 0 0,0 0 0,-2-3 0,1-1 0,1-2 0,2 0 0,1 1 0,-1-1 0,0 3 0,-5-3 0,1 2 0,-7-4 0,1 0 0,-1 1 0,1 0 0,-1 1 0,5-1 0,-4-1 0,4 2 0,-4-1 0,1 2 0,0 1 0,-2 0 0,1 0 0,-1 1 0,1-1 0,2-1 0,-1 2 0,1-1 0,0 1 0,1-1 0,0 0 0,-1 1 0,-1-1 0,-1 0 0,1-1 0,1 0 0,2 0 0,-2 1 0,1-2 0,-1 0 0,1 0 0,1-1 0,-1 2 0,0 1 0,-3-1 0,0-2 0,0 2 0,0-1 0,-1 1 0,0 0 0,1-1 0,-1 1 0,1 0 0,0 0 0,0-1 0,1-1 0,-1 0 0,2 0 0,-1 0 0,2-2 0,-2 2 0,2 0 0,-1-2 0,0 1 0,0-3 0,0 0 0,0 0 0,-1 0 0,-1 0 0,1 0 0,1 0 0,1 0 0,4 0 0,-5 0 0,5 0 0,-5 0 0,3 0 0,1 0 0,-2 0 0,-2 0 0,1 0 0,0 0 0,2-2 0,1-2 0,2-3 0,1-5 0,2-1 0,3-2 0,1-1 0,3 0 0,-1 0 0,7 0 0,9-5 0,6-1 0,8-6 0,-1 1 0,-4 2 0,-2 0 0,-8 4 0,-6 1 0,-4 2 0,-5 3 0,0 1 0,1 1 0,-1 1 0,0 0 0,1 1 0,-1 1 0,-1 1 0,-2 1 0,-2 1 0,-1 0 0,-1-1 0,1 2 0,2-1 0,2-2 0,1-1 0,2-3 0,-1 3 0,1 1 0,-1 2 0,-3 0 0,0 1 0,-3 0 0,1 1 0,-1 0 0,-3 0 0,0 0 0,-3 0 0,0 0 0,1 1 0,-1 0 0,-10 3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29.311"/>
    </inkml:context>
    <inkml:brush xml:id="br0">
      <inkml:brushProperty name="width" value="0.025" units="cm"/>
      <inkml:brushProperty name="height" value="0.025" units="cm"/>
      <inkml:brushProperty name="transparency" value="204"/>
    </inkml:brush>
  </inkml:definitions>
  <inkml:trace contextRef="#ctx0" brushRef="#br0">1637 1532 24575,'25'22'0,"-4"-1"0,-5-6 0,-4-3 0,-2-3 0,0 0 0,1 2 0,0-2 0,0 0 0,-2-1 0,-2-3 0,1 2 0,1-1 0,-2 1 0,0 2 0,-1-2 0,1 2 0,1-1 0,2 0 0,2 2 0,2 0 0,2 2 0,3 2 0,0 1 0,-1 0 0,-1 0 0,-3-2 0,-2 1 0,-6-6 0,0 2 0,-3-4 0,0 1 0,1 2 0,-1-1 0,2-1 0,1-1 0,1 0 0,0 4 0,2 2 0,-2 1 0,1 1 0,-2-3 0,-1-1 0,-1 1 0,-2 0 0,0 0 0,1 0 0,0-1 0,0-1 0,1 0 0,-1-1 0,-1 1 0,0 0 0,-2 2 0,0 0 0,0-1 0,0-2 0,0-1 0,0 0 0,0-1 0,0 1 0,0-2 0,0 1 0,0-1 0,0 0 0,0 0 0,0-1 0,0 1 0,-3 0 0,-2 1 0,-6 0 0,-3 2 0,1 0 0,0 3 0,4 1 0,2-1 0,-2 0 0,1-2 0,-2 1 0,1-2 0,1 0 0,0 0 0,0-2 0,-4 0 0,-2 1 0,-1-1 0,-1 4 0,2 0 0,1 1 0,1-2 0,1-1 0,0-2 0,-2-1 0,-2 0 0,1 0 0,-1 0 0,0 2 0,6-3 0,-2 3 0,7-4 0,-1 0 0,0 0 0,0 1 0,0 0 0,-4 1 0,4-3 0,-5 2 0,5 0 0,-1 2 0,0 0 0,2-1 0</inkml:trace>
  <inkml:trace contextRef="#ctx0" brushRef="#br0" timeOffset="1519">1673 2477 24575,'-2'4'0,"-3"2"0,-2 0 0,0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29.296"/>
    </inkml:context>
    <inkml:brush xml:id="br0">
      <inkml:brushProperty name="width" value="0.025" units="cm"/>
      <inkml:brushProperty name="height" value="0.025" units="cm"/>
      <inkml:brushProperty name="transparency" value="204"/>
    </inkml:brush>
  </inkml:definitions>
  <inkml:trace contextRef="#ctx0" brushRef="#br0">1658 1741 24575,'5'7'0,"3"4"0,-1-1 0,-2-1 0,-3-1 0,-2-1 0,2 0 0,1 1 0,0 2 0,-1 0 0,-2 0 0,0-1 0,0-3 0,0 3 0,0-4 0,0 3 0,0-2 0,0 1 0,0 0 0,0-1 0,-1 0 0,-1-2 0,-5 1 0,-2-1 0,-1-2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16.565"/>
    </inkml:context>
    <inkml:brush xml:id="br0">
      <inkml:brushProperty name="width" value="0.025" units="cm"/>
      <inkml:brushProperty name="height" value="0.025" units="cm"/>
      <inkml:brushProperty name="transparency" value="204"/>
    </inkml:brush>
  </inkml:definitions>
  <inkml:trace contextRef="#ctx0" brushRef="#br0">3637 1171 24575,'2'0'0,"53"24"0,-7-6 0,-12-6 0,-8-3 0,-6-2 0,-5-2 0,-4-1 0,-1 2 0,-2-1 0,0 0 0,-1 1 0,1-2 0,-3 0 0,3 1 0,-5-1 0,4 1 0,-4 0 0,0 2 0,0-1 0,0 1 0,1-3 0,0 1 0,1-1 0,0 1 0,1 0 0,1-1 0,0 1 0,3 0 0,0-1 0,1 0 0,5 2 0,1 2 0,2 3 0,3 2 0,1 1 0,7 2 0,5 1 0,2 2 0,6-1 0,2 0 0,4 2 0,1 2 0,-18-5 0</inkml:trace>
  <inkml:trace contextRef="#ctx0" brushRef="#br0" timeOffset="146747">4493 1994 24575,'-4'5'0,"-3"1"0,0 2 0,1 1 0,1-1 0,1-1 0,1 0 0,-1 0 0,1 1 0,1-1 0,-3-1 0,3 2 0,-2-1 0,0 1 0,2-1 0,-2 0 0,0 0 0,1 1 0,-3 2 0,4-4 0,-3 1 0,2-3 0,-1 2 0,0 0 0,1 0 0,1 0 0,1-2 0,-1 0 0,-1 1 0,0 0 0,1 0 0,1 1 0,-2-1 0,1 0 0,-1 2 0,2 0 0,1 0 0,-2-1 0,-1 1 0,0 1 0,1-1 0,1 0 0,-1-1 0,-1 1 0,0-1 0,0 1 0,0 0 0,-1 0 0,2 0 0,-2-1 0,-1 0 0,0 2 0,-1-1 0,0 1 0,-1-1 0,1 0 0,-2-2 0,1 2 0,-2-2 0,0 0 0,2 2 0,0 0 0,1 1 0,2 0 0,-3-2 0,0-1 0,-2 0 0,-1 0 0,1 1 0,-1 1 0,1 0 0,-1 0 0,-1-2 0,1-1 0,2 1 0,1 2 0,1-2 0,0 0 0,0-1 0,-2 0 0,0 0 0,0-1 0,-1 1 0,4-1 0,-4-1 0,5 0 0,-3 0 0,-1 1 0,-1 1 0,0 0 0,1 0 0,0-1 0,0 0 0,-1-1 0,2 1 0,-1 1 0,-1 1 0,1 0 0,-1 0 0,1-2 0,2 1 0,-2 0 0,0 0 0,1 0 0,-1 1 0,2 0 0,-1 0 0,-1-1 0,-1-1 0,0 0 0,0-1 0,1 0 0,-1 0 0,0 1 0,-1-1 0,-1 0 0,1 1 0,-1 0 0,0 1 0,0 2 0,-1-2 0,0 0 0,-2-2 0,-1 1 0,0 0 0,0 1 0,2 2 0,-2 1 0,-2 1 0,1 1 0,-2 0 0,1-1 0,1 0 0,1 0 0,0-2 0,2 1 0,-2-1 0,0-1 0,3-1 0,-1 0 0,1-1 0,1 2 0,0-1 0,1-1 0,0 0 0,1-1 0,0 0 0,0 0 0,0-2 0,0 1 0,-1 1 0,-1 0 0,0 1 0,-1-2 0,3 1 0,0 1 0,1-1 0,0 0 0,1 0 0,-2 1 0,-2-1 0,0 2 0,-2-2 0,-1 2 0,-1-1 0,0 0 0,-3 1 0,3-1 0,-1 2 0,1-1 0,0 1 0,-1 0 0,0-1 0,0 0 0,1-2 0,0 2 0,1 0 0,-1 0 0,0 0 0,-1-1 0,0 0 0,-2 1 0,0 1 0,-3-1 0,0 0 0,0-2 0,2 3 0,1-1 0,2 1 0,0-1 0,1 0 0,1 0 0,1-2 0,3 2 0,0-1 0,1 1 0,0 1 0,-1-1 0,-2 1 0,-1-1 0,1 1 0,0-1 0,1 2 0,-2-2 0,0 1 0,0-1 0,0 2 0,0 1 0,0-1 0,-1 1 0,0-1 0,0 1 0,1 0 0,2 1 0,1 0 0,-1 0 0,-1 1 0,-4 0 0,1-1 0,0 0 0,0 0 0,2-2 0,-1-1 0,1-3 0,2 0 0,1-2 0,1 0 0,0 1 0,2 1 0,1-1 0,-1 1 0,1-1 0,-2-1 0,1 0 0,-1 0 0,0 0 0,-2 0 0,-2 0 0,-1 0 0,1-2 0,0-3 0,0-2 0,-1-1 0,-1-1 0,2 1 0,1 0 0,2-1 0,-1 2 0,-1 0 0,0 0 0,-1 0 0,0 0 0,0 0 0,1 0 0,0 0 0,2-1 0,0 0 0,0 0 0,0 0 0,0 1 0,-1 1 0,0-1 0,0 0 0,-1 0 0,1 1 0,0 3 0,1 1 0,-1-1 0,-3 1 0,-1 0 0,-2-1 0,-2 1 0,-2-1 0,-10-2 0,-14 1 0,-19 0 0,20 1 0,-2 0 0,-5 0 0,-1 1 0,-3 0 0,0-1 0,2 0 0,2 0 0,-33 0 0,14-1 0,19 0 0,10 1 0,9 0 0,6 0 0,5 0 0,3 0 0,2 1 0,2-2 0,2 1 0,0 1 0,3 0 0,-1-1 0,-1 1 0,-1-1 0,-1 0 0,-1 1 0,0-3 0,-3-2 0,-1 1 0,2 0 0,-2-1 0,1 2 0,-1-2 0,2-2 0,-1 2 0,0 0 0,1-2 0,-1-1 0,0-3 0,-2 0 0,0 1 0,0-1 0,2-1 0,3 1 0,0-1 0,0 1 0,-3-4 0,-4-8 0,-8-7 0,-6-7 0,0 2 0,1 4 0,10 9 0,6 6 0,6 5 0,6 4 0,2 1 0,1 2 0,-1 0 0,1 0 0,0 0 0,2 0 0,0-1 0,0 2 0,0 0 0,0 2 0,0-1 0,0-2 0,0-1 0,0-1 0,0 1 0,0 0 0,0 1 0,0-1 0,0 0 0,0 0 0,0 0 0,2 0 0,1 1 0,1-1 0,-1 0 0,2-1 0,0-1 0,1-1 0,1 1 0,-2-1 0,1 0 0,0 0 0,-1-1 0,1 1 0,1-1 0,0-2 0,0-1 0,0 1 0,-2 0 0,2 2 0,-3 1 0,2 0 0,-1 0 0,-1 0 0,1 1 0,-3 2 0,0 1 0,-1-1 0,-1 2 0,1-3 0,1 2 0,1-1 0,-1-3 0,-1-1 0,-1-2 0,0-2 0,0-2 0,0-2 0,0-3 0,0-4 0,0-1 0,0 1 0,0 5 0,0 7 0,0 2 0,0 1 0,0-5 0,0-11 0,0-11 0,-1-12 0,-7-9 0,-4-1 0,-5 7 0,0 12 0,2 12 0,13 25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3.288"/>
    </inkml:context>
    <inkml:brush xml:id="br0">
      <inkml:brushProperty name="width" value="0.025" units="cm"/>
      <inkml:brushProperty name="height" value="0.025" units="cm"/>
      <inkml:brushProperty name="transparency" value="204"/>
    </inkml:brush>
  </inkml:definitions>
  <inkml:trace contextRef="#ctx0" brushRef="#br0">2204 739 24575,'51'34'0,"0"-3"0,-9-6 0,-1-3 0,0-2 0,-2-2 0,-3-3 0,-7-3 0,-5-2 0,2-3 0,3-3 0,5 1 0,12 1 0,12 5 0,5 5 0,2 2 0,-10-1 0,-11-4 0,-9-2 0,-5-1 0,-4 0 0,3 0 0,0 0 0,-3 0 0,-4 0 0,-5 1 0,-3-1 0,-2 1 0,-2-2 0,-1 1 0,-2-1 0,1-1 0,0 1 0,1 0 0,2-1 0,0 0 0,0-2 0,0 1 0,0 2 0,8 1 0,7 5 0,3 1 0,-1 0 0,-8-1 0,-8-3 0,-5-2 0,-4-1 0,-1-2 0,-2-1 0,0 0 0,0 1 0,0 2 0,0 2 0,0 0 0,0 1 0,0-2 0,0 0 0,0-1 0,-1-1 0,-6 0 0,-4 2 0,-4 1 0,0 0 0,0 1 0,-2-1 0,-1 0 0,0 2 0,0-1 0,0 0 0,0-2 0,0 0 0,3-1 0,3 0 0,1-1 0,0 1 0,-2 0 0,-3 0 0,-1 2 0,-2-1 0,0-1 0,4 1 0,0-1 0,2 0 0,-1 0 0,1 0 0,1 0 0,-1 0 0,-1-1 0,-1-2 0,1 0 0,-1 0 0,-1 2 0,1 3 0,-1 1 0,0 0 0,0 0 0,0-2 0,1-2 0,1-1 0,1-1 0,0 0 0,1 0 0,1 0 0,-3 2 0,-2 1 0,-3-1 0,0 0 0,1 0 0,0-1 0,0 0 0,-1-2 0,-2 0 0,0 1 0,-1 2 0,1 0 0,0-2 0,0 0 0,-3-2 0,-5 3 0,-4 0 0,0-1 0,5 1 0,3-2 0,4 0 0,3 1 0,0-1 0,2 1 0,0-2 0,-2 0 0,0 2 0,-3-1 0,0 2 0,2-3 0,0 1 0,1 0 0,1 0 0,0 1 0,-1 0 0,0 2 0,-1 0 0,-2 1 0,0 1 0,3-1 0,-1-1 0,3 0 0,0-1 0,0 1 0,0 0 0,1-1 0,2-2 0,0 0 0,1 1 0,0 1 0,-1 0 0,-1-1 0,0-2 0,-2-1 0,0-1 0,1-2 0,-1 0 0,1 0 0,0 0 0,1 0 0,1 0 0,-2 0 0,-2 0 0,-2-2 0,1-4 0,0-3 0,1-2 0,3 0 0,-1 3 0,2 1 0,1 2 0,1-1 0,1-1 0,1-1 0,-1-2 0,0 0 0,1 3 0,-1 0 0,0 1 0,-1 0 0,-1-1 0,0 1 0,1-1 0,-2 2 0,1 0 0,-1 1 0,0-1 0,-2 1 0,-1-2 0,-3-1 0,-1 2 0,-3-1 0,-1 1 0,-2 2 0,1-2 0,2 1 0,2 1 0,1 1 0,1 2 0,3 0 0,2 0 0,1 0 0,-2 0 0,1 0 0,-1 0 0,-3-2 0,0 0 0,0-1 0,1-1 0,1 1 0,1 1 0,1-3 0,1 3 0,0-3 0,1 1 0,-1 0 0,0-1 0,-3 0 0,-1-1 0,-1 0 0,-3-2 0,0 2 0,0-1 0,0-1 0,0 2 0,0 0 0,1 1 0,-1 0 0,1 0 0,2 0 0,1 0 0,1 3 0,2-2 0,0 1 0,1 0 0,1-1 0,1 2 0,3-2 0,0 0 0,1 1 0,0-1 0,-1 1 0,0-1 0,1-2 0,-4 2 0,8 0 0,-3 0 0,4 1 0,-1-1 0,-2-1 0,2-1 0,-3-4 0,2 5 0,-2-5 0,4 8 0,-1-6 0,2 4 0,-2-3 0,-1 1 0,-1-1 0,2-1 0,0 1 0,1-1 0,-2 1 0,-2-1 0,1-2 0,-2-1 0,2-3 0,0 1 0,-2-1 0,1 0 0,-1 3 0,2-1 0,2 0 0,-1-3 0,1 0 0,-2 0 0,0-1 0,3 2 0,-3-1 0,2 0 0,-2 1 0,0 1 0,3-1 0,-1 1 0,3-2 0,0 1 0,0 3 0,0 1 0,0 2 0,0 1 0,0-1 0,0-2 0,0-3 0,0-3 0,0-1 0,-2-1 0,-1 1 0,1 3 0,-1 1 0,3-2 0,-3-5 0,1-2 0,-1 3 0,2 3 0,1 6 0,-2 2 0,0 1 0,0-2 0,-2-1 0,1-2 0,-1-1 0,0 0 0,-1-1 0,-2-1 0,0 0 0,3-1 0,0 1 0,-2-1 0,-2 0 0,-1 1 0,1-1 0,2 3 0,2 1 0,-1 1 0,1 1 0,2 6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1.638"/>
    </inkml:context>
    <inkml:brush xml:id="br0">
      <inkml:brushProperty name="width" value="0.025" units="cm"/>
      <inkml:brushProperty name="height" value="0.025" units="cm"/>
      <inkml:brushProperty name="transparency" value="204"/>
    </inkml:brush>
  </inkml:definitions>
  <inkml:trace contextRef="#ctx0" brushRef="#br0">1387 479 24575,'7'5'0,"7"6"0,1-1 0,0 1 0,-1 1 0,-1 1 0,3 2 0,0-1 0,0-1 0,2 1 0,0-2 0,0 1 0,-1 1 0,-1-1 0,1-1 0,2-1 0,-1 2 0,4 0 0,2 2 0,3 3 0,4 0 0,-2 1 0,-2-1 0,-4-3 0,-3-2 0,-2-2 0,1-4 0,2 0 0,1-3 0,-1 1 0,0 1 0,-2-2 0,-3 3 0,-2-1 0,-3 0 0,1-1 0,-1-3 0,4-2 0,0 2 0,1 1 0,-1 1 0,1 0 0,-1 1 0,1-1 0,3-1 0,-1 1 0,4-2 0,-1 1 0,-1 1 0,-2-2 0,0 1 0,-3 1 0,0-1 0,0 1 0,1-1 0,2 1 0,-1 0 0,1 1 0,-2 2 0,0-1 0,0 0 0,-2-1 0,0 0 0,0 0 0,-3 0 0,-1 0 0,-3 1 0,-3 0 0,-1 1 0,-2 0 0,-1 0 0,0 0 0,0 0 0,0 0 0,0 1 0,-3 2 0,-3-1 0,-2 1 0,-4-2 0,0-3 0,-2-2 0,-1 0 0,1 0 0,1 1 0,1-1 0,0 1 0,-1 1 0,-1-2 0,0 1 0,1-1 0,0-1 0,1-1 0,0-1 0,0 2 0,-1 0 0,1 0 0,0 0 0,0-2 0,1 0 0,-1 0 0,1 0 0,1 2 0,-1 0 0,0 0 0,2 2 0,-1-2 0,1 3 0,0-1 0,-1 0 0,1 0 0,-3-1 0,0 0 0,2 1 0,0-1 0,-1 1 0,1-1 0,-1 1 0,1 0 0,1 1 0,-1 0 0,1 1 0,1-1 0,-1 0 0,1-1 0,-1 0 0,-1 2 0,0 1 0,-1 1 0,0-1 0,-1 0 0,0 0 0,0 1 0,0 1 0,-2 1 0,1-1 0,3 0 0,-1-1 0,4-2 0,1-1 0,0 0 0,1 0 0,-1 1 0,0 0 0,-1 0 0,0 0 0,0 1 0,1-1 0,0 0 0,2 1 0,-4-2 0,4 0 0,-3 0 0,3-3 0,-2-1 0,0 0 0,-2-1 0,-1 0 0,-1 0 0,0 0 0,-4 0 0,-1 0 0,0 0 0,-2 0 0,-1 0 0,-1 0 0,-5 0 0,-1 0 0,-4 0 0,0 0 0,3 0 0,2 0 0,3 0 0,0 0 0,0 0 0,0 0 0,3-1 0,2-1 0,1-2 0,2-3 0,-3-2 0,1 0 0,-1-2 0,1 0 0,-1 0 0,1-2 0,-1 1 0,1 0 0,1 1 0,1 2 0,1 1 0,-2 1 0,-1 0 0,-1 0 0,2 1 0,-1 0 0,1 0 0,-1 1 0,-3 0 0,-1 1 0,0 1 0,1 1 0,0-1 0,0 0 0,-2 1 0,-1-3 0,0 0 0,0 0 0,0 0 0,1 1 0,1 1 0,3-1 0,2 1 0,1 0 0,1 1 0,0 1 0,0 0 0,1-1 0,-1 0 0,-1-2 0,1 1 0,0 1 0,2 0 0,0 0 0,1 0 0,0-1 0,-1-1 0,-1 0 0,0-1 0,1 0 0,1 0 0,1 1 0,0-2 0,0 0 0,0 0 0,1-2 0,0 1 0,0 0 0,1 1 0,-1 0 0,-2-3 0,-1-1 0,1-2 0,0 0 0,1 2 0,-1-1 0,2 0 0,0-1 0,-2-2 0,0-1 0,-4-3 0,-1-1 0,0 0 0,-2 0 0,3 0 0,1 0 0,3 0 0,1 1 0,0 2 0,-2-1 0,0 1 0,0-2 0,0-1 0,1 0 0,-1 2 0,0 2 0,0 1 0,1 2 0,1-2 0,0-2 0,-1-1 0,-2-1 0,2 2 0,1 0 0,-2-1 0,1 3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0.622"/>
    </inkml:context>
    <inkml:brush xml:id="br0">
      <inkml:brushProperty name="width" value="0.025" units="cm"/>
      <inkml:brushProperty name="height" value="0.025" units="cm"/>
      <inkml:brushProperty name="transparency" value="204"/>
    </inkml:brush>
  </inkml:definitions>
  <inkml:trace contextRef="#ctx0" brushRef="#br0">500 145 24575,'1'0'0,"10"5"0,-3-3 0,-1 4 0,-1-4 0,0 4 0,0-3 0,2 3 0,1 0 0,0 1 0,0 0 0,1-1 0,-1 0 0,1 1 0,-1 2 0,0-1 0,0 0 0,1-1 0,1 3 0,-2 0 0,0 0 0,-1 1 0,-1-3 0,0 0 0,0-1 0,2 2 0,0 0 0,0 2 0,-2 0 0,-1-1 0,-1-1 0,0 0 0,0-1 0,1 0 0,1 1 0,1 0 0,2 0 0,-1 0 0,-1-2 0,0 2 0,-1-1 0,0 1 0,0-1 0,2 0 0,-1-1 0,2 2 0,0 0 0,1 1 0,1 0 0,0 0 0,-1-3 0,0 0 0,-1-1 0,0 1 0,2 2 0,0-1 0,1-1 0,0-1 0,-1 1 0,1-2 0,-1 1 0,-1-2 0,1 0 0,-2 1 0,-1 0 0,-1-1 0,-4 0 0,-2-1 0,0 1 0,0 0 0,1 1 0,0 2 0,-1-1 0,-2 2 0,0-2 0,0 0 0,0-1 0,0 0 0,-3-1 0,-4 1 0,-3 0 0,-1-1 0,1 0 0,0 0 0,-1-2 0,2 2 0,-3 0 0,6-2 0,-2 0 0,2-2 0,-1 0 0,-2 0 0,-1 0 0,-1 0 0,2 0 0,1 0 0,2 0 0,1 0 0,1 0 0,0 0 0,-2 0 0,-2-2 0,-1-3 0,1 0 0,0-1 0,0 2 0,-1-1 0,-3-1 0,-1 0 0,1-3 0,-1 0 0,0 0 0,-1 0 0,0 0 0,1 2 0,-1 0 0,2 0 0,2 1 0,1 1 0,2-1 0,-2 1 0,0-1 0,1 0 0,-3 0 0,1 0 0,-2 0 0,-1 1 0,-1-2 0,-2 0 0,-2-2 0,-2 0 0,-1-1 0,0-2 0,0 0 0,0 1 0,0-1 0,0 1 0,-4-2 0,0-1 0,0 0 0,0 2 0,5 2 0,-1-2 0,-1-1 0,-3-2 0,-1 0 0,2 1 0,2-1 0,3 3 0,3-1 0,3 2 0,0 0 0,2 0 0,0-1 0,1 1 0,1 1 0,-1 0 0,0 0 0,-1-2 0,-1-1 0,2-1 0,1 2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16.141"/>
    </inkml:context>
    <inkml:brush xml:id="br0">
      <inkml:brushProperty name="width" value="0.025" units="cm"/>
      <inkml:brushProperty name="height" value="0.025" units="cm"/>
      <inkml:brushProperty name="transparency" value="204"/>
    </inkml:brush>
  </inkml:definitions>
  <inkml:trace contextRef="#ctx0" brushRef="#br0">908 182 24575,'10'13'0,"-1"1"0,0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0,2 0 0,-2 1 0,1-3 0,0 1 0,0 0 0,-2-1 0,-1 1 0,-2 1 0,0 1 0,2 3 0,0 0 0,1 0 0,-1-2 0,-1 2 0,2 0 0,-1 3 0,2 0 0,0 0 0,-2-1 0,-1 3 0,-2 6 0,0 1 0,0 4 0,3 3 0,3 2 0,1 2 0,2-4 0,-3-2 0,-3-4 0,1-3 0,-1 2 0,2-3 0,1 0 0,1 0 0,-1 0 0,1 0 0,1-1 0,0-3 0,0 0 0,-2 0 0,-2-2 0,-1 0 0,1-1 0,0-2 0,-1 1 0,2-1 0,-1-1 0,1 1 0,1 0 0,-2 0 0,-1 1 0,-1-1 0,2 0 0,-2 1 0</inkml:trace>
  <inkml:trace contextRef="#ctx0" brushRef="#br0" timeOffset="-1">103 660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0,-7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29"/>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7:58:53.436"/>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 0 0,-3-8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18.581"/>
    </inkml:context>
    <inkml:brush xml:id="br0">
      <inkml:brushProperty name="width" value="0.025" units="cm"/>
      <inkml:brushProperty name="height" value="0.025" units="cm"/>
      <inkml:brushProperty name="transparency" value="204"/>
    </inkml:brush>
  </inkml:definitions>
  <inkml:trace contextRef="#ctx0" brushRef="#br0">1426 709 24575,'3'3'0,"7"14"0,0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75645.28">194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5"/>
    </inkml:context>
    <inkml:brush xml:id="br0">
      <inkml:brushProperty name="width" value="0.025" units="cm"/>
      <inkml:brushProperty name="height" value="0.025" units="cm"/>
      <inkml:brushProperty name="transparency" value="204"/>
    </inkml:brush>
  </inkml:definitions>
  <inkml:trace contextRef="#ctx0" brushRef="#br0">310 760 24575,'-4'3'0,"-2"2"0,0-1 0,-1 1 0,0-2 0,0 1 0,0-1 0,1 2 0,-1-1 0,1 2 0,1 0 0,0 0 0,1 0 0,-1 2 0,2-1 0,1 0 0,1 2 0,-1-3 0,-1 1 0,0 1 0,1-1 0,2 1 0,0-1 0,0-1 0,0 0 0,0 1 0,0 0 0,0-1 0,0 1 0,0-1 0,0 0 0,0 1 0,0 1 0,0-1 0,0 0 0,0 0 0,0 0 0,0 1 0,0-1 0,0 2 0,0-2 0,0 0 0,0-1 0,2-2 0,3 2 0,1 1 0,2 0 0,0-1 0,-2 0 0,1-2 0,-2 1 0,2-1 0,0 1 0,2 0 0,0 0 0,-2 1 0,2-1 0,-6-3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86"/>
    </inkml:context>
    <inkml:brush xml:id="br0">
      <inkml:brushProperty name="width" value="0.025" units="cm"/>
      <inkml:brushProperty name="height" value="0.025" units="cm"/>
      <inkml:brushProperty name="transparency" value="204"/>
    </inkml:brush>
  </inkml:definitions>
  <inkml:trace contextRef="#ctx0" brushRef="#br0">1530 660 24575,'-26'1'0,"-30"8"0,-10 10 0,-3 9 0,13 4 0,9-3 0,6-3 0,3-3 0,-4 2 0,-1-2 0,-5 2 0,-5 0 0,-2 4 0,6 0 0,10-2 0,9-4 0,8-8 0,7-3 0,3-2 0,1-2 0,-1 0 0,-1 0 0,0-1 0,3 1 0,-2-1 0,0 1 0,1 0 0,0 0 0,1 1 0,-1 0 0,1 0 0,0-2 0,0 0 0,-1 0 0,3 0 0,-1 2 0,-2 0 0,-1 1 0,-2-1 0,1 0 0,2 0 0,-3 0 0,-1 1 0,0-1 0,1-2 0,1 0 0,-1 0 0,0 1 0,-2-1 0,0 0 0,-1-1 0,1 2 0,2 0 0,0 3 0,1 0 0,-2 1 0,0 0 0,-1 1 0,-2-2 0,3 1 0,-1 1 0,1-1 0,5 0 0,0 1 0,-1-3 0,-1-1 0,-2 3 0,2 0 0,1 1 0,-1 2 0,1-2 0,-1 2 0,1-1 0,2-2 0,1-1 0,3-1 0,2-1 0,3-2 0,-3 1 0,0 0 0,0 3 0,1 0 0,2 0 0,0-2 0,0-2 0,0 3 0,0-5 0,0 4 0,0-3 0,0 2 0,0 0 0,0-1 0,1-1 0,2-2 0,4 1 0,3 0 0,4-2 0,3-1 0,0-2 0,3 0 0,0 0 0,0 0 0,-2 2 0,-1 1 0,-1-1 0,1 1 0,-1-3 0,-2 0 0,-3 0 0,-1 0 0,-3 1 0,2 2 0,-4 0 0,2 2 0,-2-1 0,-1 1 0,-1 2 0,2 2 0,-1-1 0,2 2 0,1-1 0,0-1 0,0 0 0,-3 0 0,0 0 0,0 0 0,-1 0 0,2-1 0,-1-1 0,1-1 0,0 1 0,0-3 0,0-1 0,0 3 0,0-3 0,0 5 0,-1-5 0,2 0 0,0-2 0,-1 0 0,1 1 0,-1 1 0,0 0 0,1 1 0,-1 0 0,2-1 0,0 0 0,0-1 0,1-1 0,-1 0 0,2 0 0,0 0 0,1 0 0,1 0 0,1 0 0,0 0 0,-2 0 0,-1 0 0,-1 0 0,-1-1 0,1-1 0,-1 0 0,0-3 0,0 1 0,2 0 0,-2-1 0,0 1 0,0-3 0,-1 0 0,2 0 0,3 0 0,-1 1 0,0-2 0,0 0 0,1 0 0,1 1 0,1-1 0,-1 0 0,0-1 0,2-1 0,1-2 0,1 1 0,1 0 0,0 1 0,0 0 0,-1 0 0,-2 1 0,0 0 0,1 1 0,0-1 0,2 0 0,3 0 0,0-1 0,3-3 0,1 0 0,-1-1 0,1 2 0,-3 2 0,-1 1 0,-1-2 0,-1 1 0,2 1 0,0-1 0,1 1 0,3-3 0,0-1 0,3-1 0,6 0 0,0 2 0,-2 2 0,-4 1 0,-3 0 0,-1 1 0,-1-3 0,-2 1 0,-3 1 0,0 0 0,-1 0 0,1 0 0,1 0 0,0 0 0,-1 0 0,-2 0 0,1-1 0,-8 5 0</inkml:trace>
  <inkml:trace contextRef="#ctx0" brushRef="#br0" timeOffset="1">1530 663 24575,'-8'2'0,"-3"1"0,-2-1 0,-1 1 0,2 0 0,-3-1 0,0 3 0,0 1 0,4 1 0,5-2 0,4-2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18.578"/>
    </inkml:context>
    <inkml:brush xml:id="br0">
      <inkml:brushProperty name="width" value="0.025" units="cm"/>
      <inkml:brushProperty name="height" value="0.025" units="cm"/>
      <inkml:brushProperty name="transparency" value="204"/>
    </inkml:brush>
  </inkml:definitions>
  <inkml:trace contextRef="#ctx0" brushRef="#br0">1 1 24575,'5'0'0,"4"0"0,5 0 0,2 0 0,-2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09.858"/>
    </inkml:context>
    <inkml:brush xml:id="br0">
      <inkml:brushProperty name="width" value="0.025" units="cm"/>
      <inkml:brushProperty name="height" value="0.025" units="cm"/>
      <inkml:brushProperty name="transparency" value="204"/>
    </inkml:brush>
  </inkml:definitions>
  <inkml:trace contextRef="#ctx0" brushRef="#br0">225 1 24575,'5'0'0,"1"0"0,1 2 0,2 1 0,3 2 0,3 2 0,-10-4 0</inkml:trace>
  <inkml:trace contextRef="#ctx0" brushRef="#br0" timeOffset="1">320 37 24575,'7'3'0,"22"15"0,-1 0 0,-3 0 0,0-2 0,-4-2 0,0-1 0,-3 0 0,1-2 0,-3 1 0,-3-1 0,1 1 0,-3-1 0,0 0 0,-1-2 0,0-1 0,-2-1 0,1 1 0,1 0 0,2 1 0,2 2 0,0-1 0,-1 2 0,0 1 0,-4-2 0,1 1 0,0-2 0,-1-2 0,0 0 0,-1 1 0,3 1 0,0 2 0,1 1 0,2-1 0,0 1 0,-1-2 0,2 1 0,-3 0 0,2-1 0,-1 0 0,-1 1 0,1-1 0,-3 0 0,1 1 0,0-2 0,1 0 0,-1 2 0,2-1 0,0-2 0,0 2 0,2-2 0,-2 2 0,0 0 0,-2-2 0,1-1 0,0 1 0,-1 0 0,0-2 0,-2 1 0,1 1 0,1 0 0,-3 1 0,-1-1 0,-1-2 0,-4 1 0,1-2 0,-3-1 0,0 1 0,0-1 0,0 1 0,0 0 0,-1-4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10.761"/>
    </inkml:context>
    <inkml:brush xml:id="br0">
      <inkml:brushProperty name="width" value="0.025" units="cm"/>
      <inkml:brushProperty name="height" value="0.025" units="cm"/>
      <inkml:brushProperty name="transparency" value="204"/>
    </inkml:brush>
  </inkml:definitions>
  <inkml:trace contextRef="#ctx0" brushRef="#br0">1102 2698 24575,'17'16'0,"2"1"0,2 0 0,0-1 0,4-1 0,0 0 0,1 0 0,-2-2 0,-3 1 0,0-1 0,0 0 0,0-3 0,0-5 0,0 0 0,1-2 0,-1 1 0,0 0 0,0 1 0,0 1 0,0 1 0,4 1 0,3 1 0,5 3 0,8 5 0,11 4 0,7 4 0,7 0 0,1 2 0,-2-4 0,-1-1 0,-5-3 0,-3-2 0,-5 0 0,-6-2 0,-7-2 0,-9-3 0,-4-3 0,-5-3 0,1 0 0,0 0 0,-3-1 0,-3-1 0,-5-1 0,-1 3 0,-2 0 0,-2 1 0,0-1 0,-4 0 0,-1 0 0,0 0 0,0 1 0,0 1 0,0 1 0,0 2 0,0 0 0,0 2 0,0 0 0,-4 1 0,-5-1 0,-3-3 0,-5 0 0,1-3 0,0-1 0,-1-2 0,-1 0 0,1 1 0,-1-1 0,0 0 0,-1-2 0,1 0 0,0 0 0,3 0 0,1 0 0,-1 2 0,2 0 0,-2 1 0,1 2 0,0-1 0,-1 2 0,-2 0 0,-1 1 0,1-1 0,-1 2 0,3 1 0,1 0 0,2 0 0,2 0 0,2-1 0,1 0 0,0-3 0,-2 1 0,-1 0 0,0 1 0,0 1 0,1-1 0,-1 1 0,1-1 0,0 0 0,0-1 0,1 0 0,-2-2 0,2 0 0,0 0 0,0 2 0,1 0 0,-2 0 0,1 0 0,1-1 0,-2 0 0,1 0 0,-2 1 0,-1 1 0,-2-1 0,-3 0 0,-1 2 0,-1-1 0,0 0 0,0-1 0,-2-1 0,1 2 0,0-2 0,2 2 0,-2 0 0,-1-2 0,-1 2 0,-1-2 0,-2 0 0,-1 1 0,-1-1 0,-2-2 0,3-1 0,0-2 0,2 0 0,5 0 0,2 0 0,0 0 0,2 0 0,-1 0 0,-2 0 0,1 0 0,-1 0 0,-1 0 0,0 0 0,-1 0 0,1-2 0,8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09.828"/>
    </inkml:context>
    <inkml:brush xml:id="br0">
      <inkml:brushProperty name="width" value="0.025" units="cm"/>
      <inkml:brushProperty name="height" value="0.025" units="cm"/>
      <inkml:brushProperty name="transparency" value="204"/>
    </inkml:brush>
  </inkml:definitions>
  <inkml:trace contextRef="#ctx0" brushRef="#br0">1120 2665 24575,'14'8'0,"3"0"0,-2 0 0,0-2 0,-3 0 0,0-1 0,0-2 0,0 0 0,0 1 0,-2-2 0,-1 0 0,1 0 0,1-2 0,3 0 0,2 0 0,3 2 0,-1 2 0,-2 0 0,-3 1 0,0 1 0,-1-1 0,1-1 0,-1 1 0,-1 1 0,-1 2 0,2 2 0,-1 1 0,0-1 0,1-1 0,1-2 0,0-1 0,0 1 0,-1 1 0,-1 1 0,-3 0 0,-3 0 0,-3 1 0,-2-1 0,-2-1 0,-2-1 0,-5 0 0,0 0 0,-2 0 0,1-3 0,3-2 0,-1 1 0,1-1 0,-1 3 0,-3 1 0,-1-1 0,0 2 0,1-3 0,2-1 0,1-1 0,-1-1 0,0 1 0,-2 0 0,0 2 0,-1-1 0,-1-1 0,2 1 0,-2-1 0,1 0 0,-2 1 0,-2-3 0,1 0 0,-3 0 0,0 0 0,-2 0 0,-1 0 0,0 0 0,0 0 0,0 0 0,10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0:45.120"/>
    </inkml:context>
    <inkml:brush xml:id="br0">
      <inkml:brushProperty name="width" value="0.025" units="cm"/>
      <inkml:brushProperty name="height" value="0.025" units="cm"/>
      <inkml:brushProperty name="transparency" value="204"/>
    </inkml:brush>
  </inkml:definitions>
  <inkml:trace contextRef="#ctx0" brushRef="#br0">3276 3422 24575,'1'5'0,"3"9"0,-1 1 0,0-1 0,2 2 0,-2 0 0,2 1 0,-3-10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0:35.089"/>
    </inkml:context>
    <inkml:brush xml:id="br0">
      <inkml:brushProperty name="width" value="0.025" units="cm"/>
      <inkml:brushProperty name="height" value="0.025" units="cm"/>
      <inkml:brushProperty name="transparency" value="204"/>
    </inkml:brush>
  </inkml:definitions>
  <inkml:trace contextRef="#ctx0" brushRef="#br0">0 9 24575,'3'0'0,"-1"0"0,0 0 0,0 0 0,0 0 0,0 0 0,0 0 0,-1 0 0,1 0 0,-1-1 0,1-1 0,-1 1 0,1 0 0,0 1 0,0 0 0,0 0 0,-1 0 0,0 0 0,1 0 0,-1 0 0,0 0 0,1 0 0,-1 0 0,0 0 0,-1 0 0,1 0 0,0 0 0,0-1 0,0 0 0,0 0 0,1 1 0,0-1 0,0 1 0,0 0 0,0 0 0,1 0 0,-1 0 0,1 0 0,0 0 0,0 0 0,0 0 0,-1 0 0,1 0 0,-1 0 0,0 0 0,0 0 0,0 0 0,1 0 0,-1 0 0,1 0 0,0 0 0,0 0 0,-1 0 0,0 0 0,0 0 0,0 0 0,0 0 0,0 0 0,0 0 0,0 0 0,0 0 0,1 0 0,-1 0 0,0 0 0,0 0 0,-1 0 0,1 0 0,-1 0 0,0 0 0,1 0 0,-1 0 0,0 0 0,1 0 0,-1 0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0:38.605"/>
    </inkml:context>
    <inkml:brush xml:id="br0">
      <inkml:brushProperty name="width" value="0.025" units="cm"/>
      <inkml:brushProperty name="height" value="0.025" units="cm"/>
      <inkml:brushProperty name="transparency" value="204"/>
    </inkml:brush>
  </inkml:definitions>
  <inkml:trace contextRef="#ctx0" brushRef="#br0">0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0,1 0 0,-1 0 0,-1 0 0,1 0 0,0 0 0,0 0 0,1 0 0,-1 0 0,0 0 0,-1 0 0,-1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0:41.855"/>
    </inkml:context>
    <inkml:brush xml:id="br0">
      <inkml:brushProperty name="width" value="0.025" units="cm"/>
      <inkml:brushProperty name="height" value="0.025" units="cm"/>
      <inkml:brushProperty name="transparency" value="204"/>
    </inkml:brush>
  </inkml:definitions>
  <inkml:trace contextRef="#ctx0" brushRef="#br0">0 2 24575,'2'0'0,"1"0"0,-2 0 0,0 0 0,0 0 0,0 0 0,1 0 0,-1 0 0,0 0 0,0 0 0,1 0 0,-1 0 0,0 0 0,0 0 0,0 0 0,1 0 0,-1 0 0,0 0 0,1 0 0,-1 0 0,1 0 0,-1 0 0,1 0 0,0 0 0,-1 0 0,2 0 0,-1 0 0,1 0 0,-1 0 0,1 0 0,0 0 0,-1 0 0,0 0 0,0 0 0,0 0 0,-1 0 0,1 0 0,0 0 0,0 0 0,0 0 0,0 0 0,1 0 0,0 0 0,0 0 0,-1 0 0,0 0 0,1 0 0,-1 0 0,1 0 0,0 0 0,0-1 0,-1 1 0,0 0 0,0 0 0,0 0 0,0 0 0,-1 0 0,1 0 0,0 0 0,0 0 0,0 0 0,0 0 0,-1 0 0,1 0 0,1 0 0,-2 0 0,1 0 0,0 0 0,-1 0 0,1 0 0,-1 0 0,1 0 0,-1 0 0,1 0 0,0 0 0,-1 0 0,1 0 0,1 0 0,-1 0 0,2 0 0,-1 0 0,1 0 0,0 0 0,-1 0 0,0 0 0,-1 0 0,0 0 0,-1 0 0,0 0 0,1 0 0,-1 0 0,1 0 0,-1 0 0,0 0 0,0 0 0,1 0 0,-1 0 0,0 0 0,-1 0 0,1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0:46.607"/>
    </inkml:context>
    <inkml:brush xml:id="br0">
      <inkml:brushProperty name="width" value="0.025" units="cm"/>
      <inkml:brushProperty name="height" value="0.025" units="cm"/>
      <inkml:brushProperty name="transparency" value="204"/>
    </inkml:brush>
  </inkml:definitions>
  <inkml:trace contextRef="#ctx0" brushRef="#br0">0 37 24575,'3'0'0,"-1"0"0,-1 0 0,1 0 0,-1-1 0,1 1 0,-1-1 0,0 0 0,1 1 0,-1 0 0,1 0 0,-1-1 0,0 1 0,1-1 0,-1 0 0,1 1 0,-1-1 0,1 1 0,-1-1 0,1 1 0,-1 0 0,1 0 0,-1 0 0,0 0 0,1 0 0,-1 0 0,0 0 0,0-1 0,0 0 0,1 1 0,0-1 0,-1 1 0,1-1 0,-1 1 0,0 0 0,1-1 0,-1 1 0,1-1 0,-1 0 0,0 1 0,1-1 0,-2 1 0,2-1 0,-1 1 0,0-1 0,1 1 0,-1-1 0,2 0 0,-1 0 0,0 0 0,0 1 0,0-1 0,0 0 0,-1 1 0,1 0 0,-1-1 0,0 1 0,1-1 0,0 1 0,1-1 0,-1 1 0,1-1 0,-1 1 0,1-1 0,1 1 0,-1-1 0,1 1 0,0-1 0,0 1 0,0-1 0,-1 0 0,0 1 0,0 0 0,-1 0 0,0 0 0,0-1 0,0 1 0,1-1 0,-1 1 0,0 0 0,0 0 0,0-1 0,0 1 0,0 0 0,0 0 0,0 0 0,0 0 0,2 0 0,-1 0 0,0 0 0,0 0 0,-1 0 0,0 0 0,0 0 0,0 0 0,0 0 0,0 0 0,-1 0 0,1 0 0,0 0 0,0 0 0,0 0 0,0 0 0,0 0 0,0 0 0,1 0 0,0 0 0,0 0 0,0 0 0,1 0 0,-1 0 0,1 0 0,0 0 0,-1 0 0,-1 0 0,1 0 0,-2 0 0,0 0 0,0 0 0,1 0 0,-1 0 0,0 0 0,0 0 0,0 0 0,0 0 0,1 0 0,-1 0 0,1 0 0,0 0 0,0 1 0,0 0 0,0 0 0,0 0 0,1 0 0,-1 0 0,1 0 0,-1-1 0,0 1 0,0 0 0,-1 0 0,1 0 0,-1 0 0,0 0 0,1 0 0,-1 0 0,1 0 0,0 0 0,-1 0 0,2 0 0,-1 0 0,0 0 0,0 0 0,1 0 0,-1-1 0,0 1 0,0 0 0,0-1 0,0 1 0,-1-1 0,1 1 0,-1 0 0,1-1 0,0 1 0,-1-1 0,1 1 0,0-1 0,0 0 0,0 1 0,0-1 0,0 1 0,0-1 0,-1 0 0,0 1 0,0-1 0,0 1 0,0-1 0,0 1 0,1 0 0,-1 0 0,-1-1 0,1 1 0,0-1 0,0 1 0,-1-1 0,1 1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0:51.055"/>
    </inkml:context>
    <inkml:brush xml:id="br0">
      <inkml:brushProperty name="width" value="0.025" units="cm"/>
      <inkml:brushProperty name="height" value="0.025" units="cm"/>
      <inkml:brushProperty name="transparency" value="204"/>
    </inkml:brush>
  </inkml:definitions>
  <inkml:trace contextRef="#ctx0" brushRef="#br0">0 19 24575,'3'0'0,"-1"0"0,-1 0 0,0 0 0,0 0 0,0 0 0,0 0 0,0 0 0,0 0 0,0 0 0,1 0 0,-1 0 0,1 0 0,0 0 0,0 0 0,0 0 0,-1 0 0,1 0 0,-1 0 0,1 0 0,-1 0 0,0 0 0,0-1 0,1 1 0,-1-1 0,0 1 0,0 0 0,1 0 0,-1-1 0,0 1 0,1-1 0,-1 0 0,1 1 0,-1-1 0,0 1 0,0-1 0,0 1 0,1-1 0,-1 1 0,0 0 0,0 0 0,0-1 0,0 1 0,0 0 0,0 0 0,0 0 0,0-1 0,1 1 0,0-1 0,-1 1 0,1 0 0,0-1 0,0 1 0,0-1 0,0 1 0,-1 0 0,1 0 0,-1 0 0,1 0 0,-1 0 0,1 0 0,0 0 0,-1-1 0,1 1 0,1-1 0,-2 1 0,2 0 0,-2-1 0,2 1 0,0-1 0,0 1 0,0 0 0,0-1 0,0 1 0,0 0 0,0-1 0,0 1 0,-1 0 0,1 0 0,-1 0 0,1 0 0,-1 0 0,1 0 0,0 0 0,-1 0 0,1 0 0,1 0 0,-1 0 0,1 0 0,-1 0 0,1 0 0,0 0 0,0 0 0,0 0 0,0 0 0,-1 0 0,0 0 0,0 0 0,0 0 0,0 0 0,1 0 0,0 0 0,-1 0 0,2 0 0,-1 0 0,-1 0 0,1 0 0,-1 0 0,-1 0 0,1 0 0,-1 0 0,1 0 0,-1 0 0,-1 0 0,0 1 0,1 0 0,-1-1 0,1 2 0,0-1 0,0 0 0,0 0 0,0 0 0,-1 0 0,1 0 0,-1 0 0,1 0 0,-1 0 0,0 0 0,0 0 0,-1 0 0,1-1 0,-1 1 0,1 0 0,-1 0 0,1-1 0,-1 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88"/>
    </inkml:context>
    <inkml:brush xml:id="br0">
      <inkml:brushProperty name="width" value="0.025" units="cm"/>
      <inkml:brushProperty name="height" value="0.025" units="cm"/>
      <inkml:brushProperty name="transparency" value="204"/>
    </inkml:brush>
  </inkml:definitions>
  <inkml:trace contextRef="#ctx0" brushRef="#br0">826 413 24575,'-6'0'0,"-3"0"0,-6 0 0,-5 2 0,-8 3 0,-1 6 0,-3 3 0,-2 4 0,2-1 0,-5 1 0,2 2 0,-1-2 0,4 2 0,4-4 0,3-2 0,2 0 0,2-1 0,0 0 0,1 1 0,1-2 0,-2-1 0,4-1 0,0-1 0,0 1 0,-1 0 0,2 0 0,1 1 0,1 1 0,3 1 0,0 0 0,-1 2 0,0-1 0,-3 2 0,1 1 0,1-2 0,-1 0 0,1-3 0,-1 2 0,0-1 0,4-1 0,0 1 0,3-3 0,0 0 0,2 0 0,1-1 0,2-1 0,2-1 0,0 0 0,0 0 0,1-2 0,2-3 0,4 0 0,6-2 0,1 0 0,4 0 0,2 0 0,1 0 0,0 0 0,-1 0 0,-2 0 0,-2-2 0,2-4 0,-1-2 0,2 1 0,-1 0 0,-2 1 0,1 0 0,-2-2 0,-2 1 0,-1 1 0,-3 0 0,-1 0 0,2 2 0,-1-1 0,-1-2 0,-1 1 0,1-2 0,0 1 0,1 0 0,-1-1 0,0 0 0,1-1 0,1 0 0,1-2 0,1 0 0,-2 1 0,0 1 0,-1 2 0,0 0 0,2-1 0,1 1 0,0-1 0,4 0 0,-2 0 0,3-2 0,0 1 0,0 0 0,3 0 0,-1-1 0,-1 1 0,0 1 0,-3 1 0,0 0 0,0-1 0,-3-2 0,0 0 0,2 1 0,2 1 0,2 1 0,1 0 0,0-2 0,-1 0 0,0-3 0,-7 4 0</inkml:trace>
  <inkml:trace contextRef="#ctx0" brushRef="#br0" timeOffset="1">883 320 24575,'-1'1'0,"-12"8"0,1 1 0,-1 0 0,1 0 0,0 0 0,1 0 0,1 0 0,1-1 0,0-1 0,3-1 0,-1-1 0,-1 0 0,-1-1 0,0-2 0,-1 0 0,0 1 0,1 1 0,0 2 0,2 0 0,-1-1 0,1 0 0,3-4 0,0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1:01.106"/>
    </inkml:context>
    <inkml:brush xml:id="br0">
      <inkml:brushProperty name="width" value="0.025" units="cm"/>
      <inkml:brushProperty name="height" value="0.025" units="cm"/>
      <inkml:brushProperty name="transparency" value="204"/>
    </inkml:brush>
  </inkml:definitions>
  <inkml:trace contextRef="#ctx0" brushRef="#br0">1 37 24575,'2'0'0,"0"0"0,-1 0 0,0 0 0,0 0 0,0 0 0,0 0 0,-1 0 0,1 0 0,0-1 0,0 1 0,0 0 0,0 0 0,0 0 0,0 0 0,0 0 0,0 0 0,-1-1 0,1 1 0,0-1 0,0 0 0,0 1 0,0 0 0,0-1 0,-1 1 0,1 0 0,0 0 0,0 0 0,1 0 0,0-1 0,0 0 0,0 0 0,0 0 0,0 0 0,-1 0 0,-1 0 0,2 0 0,-2 0 0,2 1 0,-1-1 0,0 0 0,1 1 0,-1-1 0,1 1 0,-1-1 0,0 1 0,1-1 0,-1 1 0,0-1 0,1 1 0,-1-1 0,1 1 0,0-1 0,0 1 0,1-2 0,-1 1 0,1 0 0,-1 1 0,1-1 0,-1 1 0,0 0 0,0-1 0,0 0 0,1 0 0,-1 0 0,1 1 0,-1-1 0,1 1 0,-1-1 0,1 1 0,0 0 0,-1-1 0,2 1 0,-1 0 0,1-1 0,-1 1 0,0-1 0,0 1 0,0-1 0,-1 1 0,1 0 0,-1 0 0,0 0 0,1 0 0,1 0 0,-1 0 0,-1 0 0,1 0 0,-1 0 0,0 0 0,0 0 0,0 0 0,1 0 0,0 0 0,-1 0 0,1 0 0,0 0 0,0 0 0,1 0 0,0 0 0,-1 1 0,0-1 0,0 1 0,-1 0 0,0 0 0,0-1 0,-1 1 0,1-1 0,0 1 0,-1-1 0,1 1 0,-1-1 0,0 1 0,0-1 0,0 0 0,0 1 0,0 0 0,0-1 0,0 1 0,0 0 0,0-1 0,0 1 0,1 0 0,-1 0 0,0-1 0,1 1 0,-1 0 0,1 0 0,0 0 0,-1 0 0,2 0 0,-2 0 0,0 0 0,0 0 0,0-1 0,0 1 0,0 1 0,0-1 0,1 0 0,-1 0 0,0 0 0,0 0 0,0-1 0,0 2 0,0-2 0,0 1 0,0-1 0,0 1 0,0 0 0,0 0 0,1 0 0,-1 0 0,1-1 0,-2 1 0,1-1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2:56.661"/>
    </inkml:context>
    <inkml:brush xml:id="br0">
      <inkml:brushProperty name="width" value="0.025" units="cm"/>
      <inkml:brushProperty name="height" value="0.025" units="cm"/>
      <inkml:brushProperty name="transparency" value="204"/>
    </inkml:brush>
  </inkml:definitions>
  <inkml:trace contextRef="#ctx0" brushRef="#br0">0 8 24575,'2'0'0,"0"0"0,0 0 0,-1 0 0,1 0 0,-1 0 0,0 0 0,0 0 0,0 0 0,0 0 0,0 0 0,0 0 0,0 0 0,0 0 0,0 0 0,0 0 0,1 0 0,-1 0 0,0 0 0,0 0 0,0 0 0,0 0 0,0 0 0,0 0 0,0 0 0,1 0 0,-1 0 0,0 0 0,0-1 0,1 1 0,-1-1 0,0 1 0,1 0 0,-1 0 0,0 0 0,0 0 0,0 0 0,1-1 0,-1 1 0,0-1 0,0 1 0,1 0 0,-1 0 0,0 0 0,0 0 0,0 0 0,0 0 0,1 0 0,-1 0 0,0 0 0,0 0 0,0-1 0,0 1 0,1 0 0,-1-1 0,1 1 0,-1 0 0,1 0 0,-1 0 0,0-1 0,1 1 0,-1-1 0,0 1 0,0 0 0,0 0 0,0 0 0,0 0 0,0 0 0,0 0 0,0 0 0,-1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04.612"/>
    </inkml:context>
    <inkml:brush xml:id="br0">
      <inkml:brushProperty name="width" value="0.025" units="cm"/>
      <inkml:brushProperty name="height" value="0.025" units="cm"/>
      <inkml:brushProperty name="transparency" value="204"/>
    </inkml:brush>
  </inkml:definitions>
  <inkml:trace contextRef="#ctx0" brushRef="#br0">1 41 24575,'2'0'0,"1"0"0,-2 0 0,0 0 0,0-1 0,0 0 0,-1 0 0,1 0 0,0 1 0,0 0 0,-1-1 0,1 1 0,0 0 0,0-1 0,0 1 0,-1-1 0,1 1 0,-1-1 0,1 1 0,-1-1 0,0 0 0,1 0 0,0 1 0,1-2 0,-1 1 0,1 0 0,-1-1 0,1 1 0,0 0 0,0 0 0,-1 0 0,0 0 0,1 0 0,-1 0 0,0 0 0,0 1 0,0-1 0,0 1 0,0 0 0,0 0 0,0 0 0,1 0 0,-1 0 0,1-1 0,-1 1 0,0 0 0,0 0 0,0 0 0,0-1 0,1 1 0,0-1 0,0 0 0,0 1 0,0-1 0,0 0 0,1 0 0,-1 0 0,0 1 0,1-1 0,-1 1 0,0-1 0,1 1 0,-1-1 0,1 1 0,0 0 0,0-1 0,0 1 0,0-1 0,0 0 0,1 0 0,0 1 0,1 0 0,-1 0 0,1 0 0,-1 0 0,0 0 0,0 0 0,-1 0 0,0 0 0,-1 0 0,1 0 0,0 0 0,0 0 0,0 0 0,0 0 0,0 0 0,1 0 0,-1 0 0,0 0 0,0 0 0,-1 0 0,1 0 0,-1 0 0,1 0 0,-1 0 0,1 0 0,-1 0 0,0 0 0,-1 0 0,1 0 0,0 0 0,0 0 0,-1 0 0,1 0 0,0 1 0,0-1 0,0 1 0,0 0 0,1-1 0,-1 1 0,0 0 0,0 0 0,-1 0 0,1-1 0,0 1 0,0 0 0,1 0 0,-1 0 0,0 1 0,1-1 0,-1 1 0,0-1 0,1 0 0,-1 1 0,0-1 0,0 0 0,0 0 0,0 0 0,0 0 0,1 0 0,0 0 0,0 1 0,-1-1 0,1 0 0,1 1 0,-1-1 0,0 1 0,0-1 0,0 1 0,0-1 0,0 0 0,0 0 0,0 0 0,-1 0 0,0 0 0,0 0 0,0-1 0,0 1 0,0 0 0,-1 0 0,0-1 0,0 1 0,0 0 0,-1-1 0,1 1 0,-1-1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09.478"/>
    </inkml:context>
    <inkml:brush xml:id="br0">
      <inkml:brushProperty name="width" value="0.025" units="cm"/>
      <inkml:brushProperty name="height" value="0.025" units="cm"/>
      <inkml:brushProperty name="transparency" value="204"/>
    </inkml:brush>
  </inkml:definitions>
  <inkml:trace contextRef="#ctx0" brushRef="#br0">1 52 24575,'2'-1'0,"0"0"0,0 0 0,0 0 0,1-1 0,0 1 0,0 0 0,-1 0 0,0-1 0,0 1 0,0 0 0,0 0 0,0-1 0,0 1 0,0 0 0,0 0 0,0 0 0,-1 0 0,1-1 0,0 1 0,0 0 0,-1 0 0,1 0 0,-1 0 0,1 1 0,-1-1 0,1 1 0,-1-1 0,0 0 0,1 0 0,0 0 0,0 1 0,0-1 0,1 0 0,-1 0 0,1 0 0,0 0 0,0-1 0,0 1 0,1 0 0,-1 0 0,1 0 0,-2 1 0,0 0 0,-1 0 0,0 0 0,-1-1 0,1 1 0,1 0 0,0 0 0,1 0 0,0-1 0,3 1 0,0-1 0,2 0 0,-1 0 0,0 1 0,-2-1 0,0 1 0,1-1 0,-1 1 0,1 0 0,-1 0 0,-1 0 0,1 0 0,0 0 0,1 0 0,-1 0 0,1 0 0,-1 0 0,-1 0 0,0 0 0,0 0 0,0 0 0,1 0 0,-1 0 0,1 0 0,0 0 0,-1 0 0,0 0 0,0 0 0,-1 0 0,1 0 0,-1 0 0,0 0 0,0 0 0,0 0 0,0 0 0,0 0 0,1 0 0,-1 0 0,0 0 0,1 0 0,-1 0 0,0 0 0,-1 0 0,-1 0 0,0 1 0,1 0 0,0 0 0,0 0 0,0-1 0,0 1 0,1 0 0,-1 0 0,1 1 0,-1-1 0,1 0 0,0 0 0,0 0 0,1 0 0,0 0 0,1 0 0,-1 1 0,1-1 0,0 2 0,-1-1 0,0 0 0,0-1 0,-1 1 0,0-1 0,-1 0 0,1-1 0,-2 1 0,1 0 0,0-1 0,0 1 0,0 0 0,-1-1 0,0 1 0,0-1 0,0 1 0,0-1 0,0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11.912"/>
    </inkml:context>
    <inkml:brush xml:id="br0">
      <inkml:brushProperty name="width" value="0.025" units="cm"/>
      <inkml:brushProperty name="height" value="0.025" units="cm"/>
      <inkml:brushProperty name="transparency" value="204"/>
    </inkml:brush>
  </inkml:definitions>
  <inkml:trace contextRef="#ctx0" brushRef="#br0">0 22 24575,'2'0'0,"0"-1"0,0 0 0,-1 0 0,1 1 0,0-1 0,-1 1 0,0 0 0,1-1 0,0 1 0,0 0 0,1-1 0,-1 1 0,0-1 0,1 1 0,-1-1 0,0 0 0,0 0 0,-1 1 0,1-1 0,0 0 0,-1 0 0,0 0 0,0 1 0,1-1 0,-1 0 0,1 0 0,0 1 0,0-1 0,-1 1 0,0-1 0,0 1 0,1-1 0,0 0 0,0 1 0,-1-1 0,1 1 0,0 0 0,-1 0 0,1 0 0,-1 0 0,0 0 0,1 0 0,0 0 0,0 0 0,0 0 0,0 0 0,-1 0 0,1 0 0,0 0 0,-1 0 0,-1 0 0,1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20.379"/>
    </inkml:context>
    <inkml:brush xml:id="br0">
      <inkml:brushProperty name="width" value="0.025" units="cm"/>
      <inkml:brushProperty name="height" value="0.025" units="cm"/>
      <inkml:brushProperty name="transparency" value="204"/>
    </inkml:brush>
  </inkml:definitions>
  <inkml:trace contextRef="#ctx0" brushRef="#br0">31 0 24575,'-6'0'0,"1"0"0,-1 0 0,3 0 0,0 0 0,2 0 0,-1 0 0,1 0 0,0 0 0,0 0 0,0 0 0,1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23.212"/>
    </inkml:context>
    <inkml:brush xml:id="br0">
      <inkml:brushProperty name="width" value="0.025" units="cm"/>
      <inkml:brushProperty name="height" value="0.025" units="cm"/>
      <inkml:brushProperty name="transparency" value="204"/>
    </inkml:brush>
  </inkml:definitions>
  <inkml:trace contextRef="#ctx0" brushRef="#br0">113 27 24575,'-2'-3'0,"0"0"0,-2 1 0,1 0 0,0 1 0,0-1 0,1 1 0,1 0 0,-1 0 0,1 0 0,-1 0 0,1 0 0,0-1 0,0 1 0,-1 1 0,1-1 0,-1 0 0,1 1 0,0 0 0,0 0 0,0-1 0,0 1 0,0-1 0,0 1 0,0 0 0,0 0 0,-1 0 0,1 0 0,0 0 0,-1 0 0,1 0 0,-1 0 0,0 0 0,0 0 0,0 0 0,0 0 0,0 0 0,0 0 0,1 0 0,-1 0 0,1 0 0,-1 0 0,1 0 0,-1 0 0,0 0 0,1 0 0,-1 0 0,-1 0 0,1 0 0,-1 0 0,0 0 0,0 0 0,0 0 0,-1 0 0,1 0 0,0 0 0,0 0 0,1 0 0,0 0 0,1 0 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30.763"/>
    </inkml:context>
    <inkml:brush xml:id="br0">
      <inkml:brushProperty name="width" value="0.025" units="cm"/>
      <inkml:brushProperty name="height" value="0.025" units="cm"/>
      <inkml:brushProperty name="transparency" value="204"/>
    </inkml:brush>
  </inkml:definitions>
  <inkml:trace contextRef="#ctx0" brushRef="#br0">0 89 24575,'3'0'0,"0"0"0,-2 0 0,1-1 0,0 1 0,-1-1 0,1 1 0,0-1 0,0 0 0,0 0 0,0 0 0,0 0 0,0-1 0,0 1 0,0-1 0,0 1 0,-1 0 0,2 0 0,-1 0 0,0 1 0,1-1 0,-1 0 0,0 0 0,0-1 0,0 1 0,-1 0 0,1 0 0,0 0 0,0 0 0,1 0 0,-1 1 0,1-2 0,0 1 0,0-1 0,1 0 0,0 1 0,1 0 0,-1-1 0,1 1 0,-1-1 0,1 0 0,0 0 0,0 1 0,0 0 0,1-1 0,1 0 0,0 0 0,-1 0 0,0 0 0,-1 0 0,0 0 0,0 1 0,-1-1 0,1 1 0,0 0 0,-1 0 0,1 0 0,-1-1 0,0 1 0,0 0 0,0 0 0,0-1 0,0 0 0,0 1 0,1-1 0,0 1 0,0-1 0,1 1 0,0-1 0,-2 2 0,1-1 0,0 1 0,2 0 0,0 0 0,0-1 0,0 1 0,0-1 0,-1 1 0,-1 0 0,0 0 0,0 0 0,-1 0 0,1 0 0,-2 0 0,1 0 0,-2 0 0,1 0 0,0 1 0,0-1 0,0 1 0,-1 1 0,1-1 0,0 1 0,1 0 0,-1-1 0,1 1 0,-1-1 0,0 0 0,1 0 0,-1-1 0,0 1 0,0 0 0,0 0 0,-1 0 0,1 0 0,0-1 0,-1 1 0,1 0 0,-1-1 0,1 1 0,-1 0 0,0-1 0,0 1 0,-1 0 0,1-1 0,-1 1 0,0-1 0,0 1 0,1-1 0,0 1 0,0 0 0,-1 0 0,1-1 0,0 1 0,0 0 0,0 0 0,0-1 0,0 1 0,-2-1 0,1 1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32.279"/>
    </inkml:context>
    <inkml:brush xml:id="br0">
      <inkml:brushProperty name="width" value="0.025" units="cm"/>
      <inkml:brushProperty name="height" value="0.025" units="cm"/>
      <inkml:brushProperty name="transparency" value="204"/>
    </inkml:brush>
  </inkml:definitions>
  <inkml:trace contextRef="#ctx0" brushRef="#br0">1 1 24575,'2'1'0,"1"0"0,0 1 0,0 0 0,-1 0 0,1-1 0,-2 0 0,1 0 0,-2-1 0,1 1 0,0 0 0,0-1 0,0 1 0,0 0 0,-1-1 0,1 1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36.997"/>
    </inkml:context>
    <inkml:brush xml:id="br0">
      <inkml:brushProperty name="width" value="0.025" units="cm"/>
      <inkml:brushProperty name="height" value="0.025" units="cm"/>
      <inkml:brushProperty name="transparency" value="204"/>
    </inkml:brush>
  </inkml:definitions>
  <inkml:trace contextRef="#ctx0" brushRef="#br0">1 63 24575,'0'-2'0,"0"0"0,1-1 0,1-1 0,0 0 0,0-1 0,-1 2 0,0 2 0,0-1 0,0 1 0,1 1 0,-1-1 0,0 1 0,0-1 0,0 1 0,1-1 0,-1 0 0,0 1 0,1-1 0,-1 0 0,0 0 0,1 1 0,-1-1 0,2 0 0,-2 0 0,2 1 0,-1-1 0,0 1 0,1-1 0,0 1 0,0-1 0,1-1 0,0 1 0,0 0 0,0 0 0,1 0 0,-1-1 0,1 1 0,0-1 0,-1 1 0,1 0 0,0 0 0,-1 0 0,1 0 0,0 0 0,1-1 0,0 0 0,-1 1 0,-1 1 0,0-1 0,-1 1 0,0 0 0,0 0 0,-2 0 0,2 1 0,-2 0 0,0 1 0,1 1 0,-1 1 0,1-2 0,-1 0 0,0 1 0,1-1 0,-1 1 0,0-1 0,0 1 0,0 0 0,0 0 0,0 1 0,-1 1 0,0 1 0,0 0 0,0 0 0,0-2 0,1-1 0,0-1 0,0 0 0,0-1 0,0 1 0,-1 1 0,1-1 0,0 0 0,0 1 0,1-1 0,-1-1 0,0 1 0,1 0 0,-1 0 0,0-1 0,1 1 0,-1-1 0,0 1 0,1 0 0,-1 0 0,0-1 0,0 1 0,0 0 0,1-1 0,-1 1 0,0-1 0,1 1 0,-1 0 0,1 0 0,0 0 0,-1 0 0,0 0 0,0 1 0,1-1 0,-1 0 0,2 0 0,-1 0 0,-1 0 0,1 0 0,-1 0 0,-1 0 0,1-1 0,-1 1 0,0-2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0"/>
    </inkml:context>
    <inkml:brush xml:id="br0">
      <inkml:brushProperty name="width" value="0.025" units="cm"/>
      <inkml:brushProperty name="height" value="0.025" units="cm"/>
      <inkml:brushProperty name="transparency" value="204"/>
    </inkml:brush>
  </inkml:definitions>
  <inkml:trace contextRef="#ctx0" brushRef="#br0">1273 1079 24575,'-79'33'0,"7"-2"0,10-5 0,9-7 0,12-6 0,10-3 0,7-3 0,5-1 0,3-1 0,4 0 0,0 1 0,1 0 0,1 0 0,-1-2 0,3 0 0,-3 2 0,5-2 0,-4 2 0,5-1 0,-1 2 0,1 1 0,-1-1 0,-1-2 0,0 0 0,0-1 0,-2 1 0,1 1 0,-3-1 0,2 0 0,-4 0 0,-1 0 0,-1 0 0,-5 0 0,-1 4 0,-3 3 0,-2 2 0,-2 1 0,-8 3 0,-5 0 0,-3 3 0,-6-2 0,-2 1 0,-5 2 0,-2 2 0,21-5 0</inkml:trace>
  <inkml:trace contextRef="#ctx0" brushRef="#br0" timeOffset="1">167 2036 24575,'5'5'0,"3"2"0,0 2 0,-2 1 0,0-2 0,-1 0 0,-2 0 0,1-1 0,0 1 0,-2 0 0,3-1 0,-2 1 0,1 0 0,1 1 0,-3-1 0,2-1 0,0 1 0,0 0 0,2 3 0,-3-4 0,2 0 0,-2-2 0,2 1 0,0 1 0,-2 0 0,0-2 0,-2 1 0,1-2 0,1 1 0,0 0 0,0 1 0,-2 0 0,2-1 0,0 1 0,0 2 0,-2-1 0,-1 1 0,2-1 0,1 0 0,0 2 0,0-1 0,-2-1 0,2 0 0,-1 0 0,2-1 0,-1 2 0,1 0 0,0-1 0,-1 1 0,1-2 0,2 1 0,-1 1 0,2 1 0,0-1 0,0-1 0,1 1 0,0-2 0,0 1 0,1-2 0,1 1 0,-1 2 0,-2-1 0,0 2 0,-2 0 0,2-3 0,1 0 0,2-1 0,2 0 0,-2 2 0,1 1 0,-1-1 0,1 0 0,1-1 0,-1-1 0,-2 0 0,-1 2 0,-1-2 0,-1 2 0,2-3 0,0 0 0,1 0 0,0 0 0,1 0 0,-4-1 0,4-1 0,-6 0 0,4 1 0,1 0 0,2 2 0,-2-1 0,0 0 0,1-1 0,-2 0 0,2 0 0,-2 0 0,1 2 0,1 0 0,-1 0 0,0 0 0,1-1 0,-3 0 0,2 0 0,-1 1 0,1-1 0,-1 2 0,-1-1 0,1 0 0,1 0 0,1-2 0,0 0 0,0 0 0,-1-1 0,1 1 0,0-1 0,1 0 0,1 1 0,0 0 0,0 0 0,0 2 0,0 1 0,2-1 0,-1-1 0,3-2 0,0 1 0,1 0 0,0 2 0,-2 2 0,2 0 0,1 2 0,0 0 0,2 1 0,-1-1 0,-1-1 0,0 1 0,-2-2 0,-1 0 0,1 0 0,0-2 0,-1 0 0,-1-1 0,0 0 0,-3 0 0,2 1 0,-2-2 0,0 0 0,0 0 0,-1-1 0,-1 0 0,1-2 0,0 1 0,1 1 0,2 1 0,0-1 0,-1 0 0,-1 0 0,-1 1 0,-1-1 0,0 1 0,-1-1 0,2 0 0,2 1 0,1 2 0,1-3 0,2 2 0,0 0 0,1-2 0,2 3 0,-1-2 0,-1 2 0,0 0 0,0 0 0,1 0 0,0 0 0,-1-1 0,0-1 0,0 1 0,-1 0 0,1 1 0,0-1 0,0-1 0,1 0 0,2 2 0,1 0 0,2 0 0,1-1 0,-1-1 0,-2 1 0,-1 1 0,-2 0 0,0 0 0,-1-1 0,-2 0 0,-1-1 0,-2 1 0,-1-1 0,-1 2 0,1 0 0,-1 0 0,4 0 0,0-1 0,0 1 0,0 0 0,-2 1 0,2-1 0,1 0 0,-1 0 0,1 1 0,-1 1 0,0 0 0,2 1 0,0-2 0,-1 2 0,0-1 0,-3 2 0,-1 0 0,2 0 0,1 0 0,3 1 0,0-1 0,-1 0 0,1-1 0,-2-1 0,1-2 0,-1-3 0,-3 0 0,-1-2 0,-1 0 0,-1 1 0,0 1 0,-2 0 0,0 0 0,0-1 0,1-1 0,1 0 0,0 0 0,0 0 0,2 0 0,2 0 0,1 0 0,0-3 0,-1-2 0,1-2 0,1-2 0,0 0 0,-1 0 0,-3 0 0,0-1 0,0 2 0,1 0 0,1 1 0,0 0 0,0-1 0,1 1 0,-2-1 0,0 0 0,-1 0 0,-1-1 0,0 0 0,0 0 0,0 2 0,1 0 0,-1 0 0,2-1 0,0 1 0,-1 0 0,0 3 0,0 2 0,0 0 0,3-1 0,2 1 0,2-1 0,2 1 0,2-1 0,12-3 0,15 1 0,22 2 0,-23-1 0,2 1 0,6 0 0,1 1 0,3-1 0,1 0 0,-4 0 0,-1-1 0,37 1 0,-16-1 0,-20 0 0,-13 0 0,-10 1 0,-6 0 0,-5-1 0,-4 2 0,-2-1 0,-3-2 0,-1 3 0,-2 0 0,-1-1 0,0 0 0,1 0 0,1 1 0,1-2 0,2 2 0,0-3 0,3-3 0,0 2 0,0-1 0,1 0 0,-2 0 0,2 0 0,-2-2 0,1 1 0,0 0 0,-1-1 0,0-3 0,1-1 0,2-1 0,0 0 0,0 0 0,-2-1 0,-3 1 0,-1-1 0,1 0 0,2-3 0,6-9 0,9-8 0,5-7 0,2 1 0,-3 6 0,-10 8 0,-7 8 0,-7 5 0,-6 4 0,-3 2 0,0 1 0,-1 1 0,1-1 0,-1 1 0,-2-1 0,0 0 0,0 1 0,0 1 0,0 1 0,0 0 0,0-3 0,0 0 0,0-1 0,0 0 0,0 0 0,0 1 0,0 0 0,0-1 0,0 1 0,0-1 0,-2 1 0,-1 0 0,-1-1 0,-1 1 0,1-1 0,-3-3 0,2 1 0,-3 0 0,1-2 0,1 1 0,0 1 0,0-2 0,-1 1 0,-1-1 0,0-2 0,0-1 0,1 1 0,1 0 0,-2 2 0,3 1 0,-1 0 0,1 0 0,0 1 0,0 0 0,2 2 0,1 2 0,1-3 0,1 4 0,-1-4 0,-2 4 0,1-3 0,-1-3 0,2-1 0,1-2 0,0-3 0,0-1 0,0-2 0,0-4 0,0-5 0,0 0 0,0 0 0,0 7 0,0 6 0,0 4 0,0 0 0,0-6 0,0-11 0,0-12 0,1-13 0,7-10 0,6-2 0,5 8 0,0 14 0,-2 12 0,-8 17 0,1 1 0,-5 10 0,1-2 0,1-1 0,0-2 0,1-4 0,2-2 0,3-4 0,0-2 0,1 1 0,0 1 0,-2 3 0,-2 1 0,-1 2 0,-1 0 0,1 0 0,0 4 0,-2-1 0,-1 1 0,1-2 0,0-3 0,1-2 0,2-8 0,3-6 0,-6 17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46.180"/>
    </inkml:context>
    <inkml:brush xml:id="br0">
      <inkml:brushProperty name="width" value="0.025" units="cm"/>
      <inkml:brushProperty name="height" value="0.025" units="cm"/>
      <inkml:brushProperty name="transparency" value="204"/>
    </inkml:brush>
  </inkml:definitions>
  <inkml:trace contextRef="#ctx0" brushRef="#br0">0 0 24575,'1'3'0,"0"0"0,0-1 0,1 1 0,-1 0 0,0-1 0,0 0 0,0 0 0,0 0 0,1 0 0,-1 1 0,1 0 0,-2-1 0,1 0 0,-1-1 0,0 1 0,0 0 0,0 0 0,1 1 0,-1-1 0,1 0 0,-1 0 0,0 0 0,0 0 0,0 0 0,0 0 0,0 0 0,0 0 0,0 0 0,0-1 0,0 1 0,0 0 0,0 1 0,0-1 0,0 0 0,0 1 0,0-1 0,0 1 0,0-1 0,0 1 0,0-1 0,0 2 0,0-2 0,0 0 0,0-2 0,0 1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48.963"/>
    </inkml:context>
    <inkml:brush xml:id="br0">
      <inkml:brushProperty name="width" value="0.025" units="cm"/>
      <inkml:brushProperty name="height" value="0.025" units="cm"/>
      <inkml:brushProperty name="transparency" value="204"/>
    </inkml:brush>
  </inkml:definitions>
  <inkml:trace contextRef="#ctx0" brushRef="#br0">52 0 24575,'0'3'0,"0"1"0,0 2 0,0 0 0,-1 0 0,0-1 0,1-1 0,-1 1 0,1-2 0,-1 0 0,-1 0 0,0-1 0,1 1 0,-1-1 0,1 1 0,-1-2 0,1 0 0,0 1 0,0 0 0,-1-1 0,1 1 0,0-2 0,0 2 0,0-1 0,-1-1 0,1 1 0,-1 0 0,0-1 0,0 1 0,1-1 0,-1 1 0,1 0 0,0-1 0,0 1 0,1 0 0,-1-1 0,0 1 0,0 0 0,1 0 0,-1 1 0,0-1 0,0 0 0,1-1 0,-1 2 0,0-1 0,0 0 0,1 0 0,-2 1 0,2-1 0,-2 0 0,2 0 0,0-1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54.382"/>
    </inkml:context>
    <inkml:brush xml:id="br0">
      <inkml:brushProperty name="width" value="0.025" units="cm"/>
      <inkml:brushProperty name="height" value="0.025" units="cm"/>
      <inkml:brushProperty name="transparency" value="204"/>
    </inkml:brush>
  </inkml:definitions>
  <inkml:trace contextRef="#ctx0" brushRef="#br0">0 98 24575,'0'-3'0,"0"0"0,1 3 0,1-2 0,0 0 0,1-1 0,-1 1 0,0 1 0,0-2 0,-1-1 0,1-1 0,-1 1 0,1 1 0,0 1 0,1 0 0,2 0 0,1 2 0,0-1 0,1 0 0,0-1 0,-2-1 0,1 0 0,-1 0 0,-1 0 0,0 1 0,0 0 0,0 1 0,0-1 0,0 1 0,-1-1 0,1 0 0,-1-1 0,0 1 0,0 0 0,1 1 0,-1-1 0,0 0 0,0 1 0,0-1 0,1 1 0,-1 0 0,0-1 0,0 1 0,0 0 0,0 1 0,0-1 0,0 0 0,0-1 0,0 1 0,-1 1 0,-1 0 0,0-1 0,0 0 0,-1 1 0,0-1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40.501"/>
    </inkml:context>
    <inkml:brush xml:id="br0">
      <inkml:brushProperty name="width" value="0.025" units="cm"/>
      <inkml:brushProperty name="height" value="0.025" units="cm"/>
      <inkml:brushProperty name="transparency" value="204"/>
    </inkml:brush>
  </inkml:definitions>
  <inkml:trace contextRef="#ctx0" brushRef="#br0">0 0 24575,'4'5'0,"0"0"0,2 1 0,-1-1 0,1 0 0,0-1 0,-2 1 0,1-2 0,-1 1 0,-1-1 0,0-1 0,0 1 0,0 0 0,0 0 0,0 0 0,-1 1 0,1-1 0,0 0 0,-1-1 0,0 1 0,0-1 0,0 0 0,1 1 0,0-1 0,-1 1 0,1 0 0,0-1 0,0 1 0,-1-1 0,1 1 0,-1 0 0,0-1 0,0 0 0,0 1 0,0-1 0,1 1 0,0 0 0,0 0 0,1 0 0,0 0 0,0 1 0,0-2 0,0 1 0,0 0 0,0 0 0,-1-1 0,0-1 0,0 0 0,-1 0 0,1 1 0,0-1 0,-1 1 0,1-1 0,0 1 0,-1 0 0,1 0 0,0-1 0,0 1 0,0-1 0,0 1 0,1-1 0,-1 1 0,1 0 0,-1-1 0,1 1 0,0-1 0,0 1 0,1 0 0,0-1 0,-1 1 0,0-1 0,-1 1 0,0-1 0,0 0 0,0 0 0,0 0 0,0-1 0,0 1 0,0-1 0,0 1 0,1 0 0,0 0 0,-1-1 0,0 1 0,0-1 0,-1 1 0,1 0 0,0-1 0,-1 0 0,0 0 0,0 1 0,0-1 0,1 0 0,0 0 0,-1 1 0,1-1 0,-1 1 0,0 0 0,0-1 0,0 1 0,0-1 0,0 0 0,1 1 0,0-1 0,-1 0 0,1 0 0,0 0 0,-1 1 0,1-1 0,0 1 0,-1 0 0,0-1 0,2 4 0,-3-3 0,3 2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3:43.280"/>
    </inkml:context>
    <inkml:brush xml:id="br0">
      <inkml:brushProperty name="width" value="0.025" units="cm"/>
      <inkml:brushProperty name="height" value="0.025" units="cm"/>
      <inkml:brushProperty name="transparency" value="204"/>
    </inkml:brush>
  </inkml:definitions>
  <inkml:trace contextRef="#ctx0" brushRef="#br0">11 18 24575,'-1'-2'0,"1"0"0,-1 0 0,1 1 0,0-1 0,0 2 0,-1-1 0,1 1 0,-1-1 0,0 0 0,1 0 0,-1 0 0,0 0 0,1 1 0,-1-1 0,1 1 0,-1-1 0,0 1 0,1-1 0,-1 1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01.297"/>
    </inkml:context>
    <inkml:brush xml:id="br0">
      <inkml:brushProperty name="width" value="0.025" units="cm"/>
      <inkml:brushProperty name="height" value="0.025" units="cm"/>
      <inkml:brushProperty name="transparency" value="204"/>
    </inkml:brush>
  </inkml:definitions>
  <inkml:trace contextRef="#ctx0" brushRef="#br0">1 1 24575,'0'2'0,"1"0"0,0 1 0,2-1 0,-1 0 0,0 0 0,0 0 0,-1-1 0,1 1 0,0 0 0,0 0 0,0 0 0,1 1 0,-1-1 0,1 0 0,0 0 0,0 1 0,0-1 0,0 0 0,0 0 0,0 0 0,-1 0 0,0-1 0,0 1 0,0-1 0,-1 1 0,1-1 0,-1 0 0,1 1 0,0-1 0,0 0 0,-1 0 0,1 1 0,0-1 0,0 1 0,0-1 0,0 1 0,-1-1 0,1 1 0,-1-1 0,1 1 0,0-1 0,0 0 0,0 0 0,-1 1 0,1-1 0,0 1 0,0 0 0,0 0 0,0-1 0,0 1 0,0 0 0,1 0 0,0 1 0,0-1 0,0 0 0,0 0 0,0-1 0,0 1 0,0 0 0,1 0 0,0 1 0,1-1 0,-1 1 0,0-1 0,0 1 0,0 0 0,1-1 0,-1 0 0,1 1 0,0-1 0,-1 1 0,2 0 0,1 0 0,1 1 0,2 1 0,0-1 0,-2 0 0,0 0 0,-3-1 0,-1-1 0,0 1 0,-1-1 0,0-1 0,-1 1 0,0 0 0,1-1 0,-1 1 0,1 1 0,1 0 0,0 0 0,1 1 0,0-1 0,-1 1 0,1-1 0,-1 1 0,0-1 0,0-1 0,-1 1 0,1 0 0,-1-1 0,0 0 0,0 0 0,0 0 0,0 0 0,0 0 0,0-1 0,0 1 0,0-1 0,0 1 0,0 0 0,1 0 0,0 1 0,1-1 0,0 0 0,-1 0 0,2 0 0,0 1 0,-1 0 0,1-1 0,-2 0 0,-1-1 0,0 1 0,-1-1 0,0 0 0,-1 1 0,1-2 0,0 2 0,0-1 0,1 0 0,-1 0 0,-1-1 0,1 1 0,0 0 0,0 0 0,0 0 0,-1-1 0,0 1 0,1 0 0,-1-1 0,0 1 0,0 0 0,1 0 0,-1-1 0,0 1 0,1-1 0,-1 0 0,0 1 0,0 0 0,0 0 0,0-1 0,0 1 0,0 0 0,0-1 0,0 1 0,1 0 0,0 0 0,0 0 0,1 1 0,0 0 0,0-1 0,-1 0 0,-1 0 0,1 0 0,-2-1 0,1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08.566"/>
    </inkml:context>
    <inkml:brush xml:id="br0">
      <inkml:brushProperty name="width" value="0.025" units="cm"/>
      <inkml:brushProperty name="height" value="0.025" units="cm"/>
      <inkml:brushProperty name="transparency" value="204"/>
    </inkml:brush>
  </inkml:definitions>
  <inkml:trace contextRef="#ctx0" brushRef="#br0">1 89 24575,'1'-3'0,"0"0"0,1 1 0,1-1 0,-1 1 0,0 0 0,1 0 0,-1 0 0,0 0 0,0 1 0,0-1 0,-1 1 0,0 0 0,1 0 0,0 0 0,0 0 0,0 0 0,0 0 0,1 0 0,-1 0 0,1 0 0,-1 0 0,1 1 0,-1-1 0,0 0 0,0 1 0,0-1 0,-1 1 0,2 0 0,-1 0 0,1 0 0,0 0 0,0-1 0,1 1 0,0-1 0,0 0 0,1 0 0,-1 0 0,1 0 0,0 0 0,-1 0 0,1-1 0,-1 1 0,1-1 0,-2 0 0,1 1 0,-1 0 0,1 0 0,-1-1 0,-1 1 0,1 1 0,0-1 0,0 0 0,0 0 0,0 0 0,-1 0 0,1 0 0,0 0 0,-1 0 0,0 0 0,1 0 0,0-1 0,0 0 0,1 1 0,0-1 0,0 1 0,-1-1 0,1 1 0,-1 0 0,1-1 0,0 0 0,0 0 0,-2 1 0,0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11.300"/>
    </inkml:context>
    <inkml:brush xml:id="br0">
      <inkml:brushProperty name="width" value="0.025" units="cm"/>
      <inkml:brushProperty name="height" value="0.025" units="cm"/>
      <inkml:brushProperty name="transparency" value="204"/>
    </inkml:brush>
  </inkml:definitions>
  <inkml:trace contextRef="#ctx0" brushRef="#br0">0 159 24575,'0'-4'0,"0"0"0,0 0 0,0 0 0,0 0 0,0 2 0,0 0 0,0 0 0,0 0 0,1 0 0,0-1 0,0 2 0,0 0 0,0 0 0,-1-1 0,1 1 0,0 0 0,-1 0 0,1 0 0,-1-1 0,1 1 0,-1 0 0,1-1 0,-1 0 0,1 1 0,-1 0 0,1 0 0,0 0 0,0 0 0,0-1 0,0 1 0,1 0 0,0-1 0,0 1 0,0-1 0,0 1 0,-1-1 0,1 0 0,0 0 0,0 1 0,0-2 0,1 1 0,-1 0 0,0-1 0,1 2 0,0-1 0,1 0 0,-1 0 0,0 0 0,-1 0 0,1 1 0,-1-1 0,0 1 0,0-1 0,0 1 0,1-1 0,-1 0 0,1 0 0,0 0 0,0 0 0,0-1 0,1 1 0,0-1 0,0 0 0,0 0 0,0 1 0,0-1 0,1 1 0,-1-1 0,1 1 0,-1-1 0,0 0 0,0 1 0,1-1 0,-1 1 0,0-1 0,0 1 0,-1 0 0,0 1 0,-2 0 0,0 0 0,0 1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27.465"/>
    </inkml:context>
    <inkml:brush xml:id="br0">
      <inkml:brushProperty name="width" value="0.025" units="cm"/>
      <inkml:brushProperty name="height" value="0.025" units="cm"/>
      <inkml:brushProperty name="transparency" value="204"/>
    </inkml:brush>
  </inkml:definitions>
  <inkml:trace contextRef="#ctx0" brushRef="#br0">3 3 24575,'-1'-1'0,"1"-1"0,-1 3 0,1-1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33.933"/>
    </inkml:context>
    <inkml:brush xml:id="br0">
      <inkml:brushProperty name="width" value="0.025" units="cm"/>
      <inkml:brushProperty name="height" value="0.025" units="cm"/>
      <inkml:brushProperty name="transparency" value="204"/>
    </inkml:brush>
  </inkml:definitions>
  <inkml:trace contextRef="#ctx0" brushRef="#br0">83 0 24575,'-3'1'0,"0"0"0,0 1 0,-1 1 0,1-1 0,0-1 0,1 1 0,0-1 0,0 0 0,0 1 0,-1-1 0,0 0 0,0 0 0,1 0 0,0 0 0,0 1 0,1-1 0,0 1 0,1-1 0,-1 1 0,1 0 0,-1 0 0,0-1 0,0 1 0,0-1 0,1 0 0,-1 1 0,1 0 0,0 0 0,0 0 0,0 1 0,0-1 0,0 0 0,-1 0 0,1-1 0,-1 0 0,0 0 0,-1 0 0,1 0 0,0 1 0,0-2 0,-1 1 0,0 0 0,1 1 0,-1-1 0,1 1 0,0 0 0,-1 0 0,1 0 0,0 1 0,0 0 0,0 1 0,-1-1 0,1-1 0,0 0 0,0 0 0,-1 0 0,2-1 0,-1 1 0,1-1 0,-1-1 0,1 1 0,0-1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2"/>
    </inkml:context>
    <inkml:brush xml:id="br0">
      <inkml:brushProperty name="width" value="0.025" units="cm"/>
      <inkml:brushProperty name="height" value="0.025" units="cm"/>
      <inkml:brushProperty name="transparency" value="204"/>
    </inkml:brush>
  </inkml:definitions>
  <inkml:trace contextRef="#ctx0" brushRef="#br0">1703 547 24575,'-39'21'0,"-9"4"0,-9 6 0,-9 8 0,-4 4 0,5-1 0,8-9 0,10-5 0,1-5 0,0-1 0,3-2 0,3-4 0,8-3 0,4-3 0,-1-2 0,-3-3 0,-6-1 0,-14 3 0,-12 6 0,-6 4 0,-3 3 0,11-2 0,13-4 0,10-2 0,6-1 0,3-1 0,-2 1 0,-1 1 0,5-2 0,3 1 0,6 1 0,3-1 0,3 1 0,2-2 0,1 0 0,1 0 0,1-1 0,-1 1 0,-1-1 0,-3 0 0,1 0 0,0-3 0,0 2 0,-1 2 0,-7 1 0,-9 5 0,-4 1 0,1 0 0,10 0 0,9-4 0,5-2 0,5-1 0,0-3 0,3 0 0,0-1 0,0 2 0,0 1 0,0 3 0,0 0 0,0 1 0,0-1 0,0-2 0,0 0 0,2-1 0,5 0 0,5 1 0,5 2 0,0 0 0,0 1 0,2-1 0,1 0 0,1 2 0,-2-1 0,1 0 0,0-2 0,0 0 0,-3-1 0,-3-1 0,-2 0 0,1 1 0,1-1 0,3 2 0,3 0 0,1 0 0,0-1 0,-4 1 0,0-1 0,-2 0 0,0-1 0,-1 1 0,0-1 0,0 1 0,2-1 0,1-2 0,-1-1 0,1 1 0,0 2 0,0 3 0,1 1 0,0 0 0,-1 0 0,1-3 0,-1-1 0,-1-1 0,-1-1 0,-2-2 0,1 2 0,-1 0 0,2 2 0,3 0 0,3 0 0,0 0 0,-1-1 0,0 0 0,0-1 0,3-2 0,0 1 0,0 1 0,1 1 0,0 1 0,-1-2 0,1-1 0,3-1 0,5 2 0,5 0 0,-1 0 0,-3 1 0,-6-3 0,-4 1 0,-2 1 0,-1-2 0,-2 1 0,0-2 0,2 1 0,0 2 0,3-2 0,0 2 0,-1-2 0,-1 0 0,-1 0 0,0 1 0,-1 0 0,1 1 0,0 2 0,1 0 0,2 1 0,0 0 0,-2 0 0,0-2 0,-3 1 0,0-1 0,0 1 0,0-1 0,-1 0 0,-3-2 0,0-1 0,0 2 0,-1 0 0,2 0 0,0 0 0,2-2 0,0-3 0,1 0 0,-1-2 0,0 0 0,0 0 0,0 0 0,-1 0 0,-2 0 0,3 0 0,2 0 0,2-2 0,0-4 0,-1-4 0,-2-2 0,-3 0 0,3 4 0,-4 0 0,0 2 0,-2 0 0,-1-2 0,-1-1 0,1-1 0,0 0 0,0 1 0,0 2 0,0 0 0,1 1 0,1-1 0,1 0 0,-1 0 0,0 1 0,1 1 0,1 0 0,-1 0 0,3 0 0,1-1 0,3-2 0,2 2 0,2 0 0,2 1 0,2 1 0,-1-1 0,-2 0 0,-3 2 0,0 1 0,-3 2 0,-1 0 0,-3 0 0,-2 0 0,2 0 0,0 0 0,1 0 0,3-1 0,0-2 0,0 0 0,0-1 0,-3 0 0,0 1 0,-1-1 0,-2 1 0,1-2 0,-2 0 0,2 1 0,0-1 0,2 0 0,2-3 0,2 2 0,2-2 0,0 1 0,1-1 0,-1 0 0,0 1 0,0 0 0,1 2 0,-1-1 0,-1 1 0,-2 0 0,0 0 0,-3 2 0,-1-1 0,0 1 0,-2-1 0,-1 0 0,-1 2 0,-3-3 0,0 1 0,0 1 0,-2-1 0,2 0 0,0 0 0,-1-2 0,4 1 0,-8 1 0,3-1 0,-5 2 0,1-1 0,2-1 0,-1-2 0,3-3 0,-3 4 0,3-5 0,-5 9 0,1-7 0,-1 5 0,0-4 0,3 1 0,1 0 0,-3-2 0,0 1 0,0 0 0,1 0 0,3-1 0,-1-2 0,1-1 0,-2-2 0,2 0 0,1-2 0,-2 1 0,2 3 0,-2-1 0,-3 0 0,2-3 0,-2-1 0,2 1 0,0-1 0,-2 1 0,2 0 0,-1 0 0,1 1 0,1 0 0,-3 1 0,-1-1 0,-2 0 0,0-1 0,0 4 0,0 1 0,0 3 0,0 0 0,0-1 0,0-2 0,0-3 0,0-3 0,0-2 0,3 0 0,0 1 0,0 3 0,-1 0 0,-1-2 0,2-4 0,0-3 0,0 3 0,-2 4 0,-1 6 0,2 2 0,1 2 0,-1-3 0,3-1 0,-2-1 0,1-2 0,1-1 0,0 0 0,3-1 0,-1 0 0,-2-2 0,0 2 0,1-2 0,3 0 0,2 2 0,-3-1 0,-1 3 0,-2 1 0,0 1 0,-1 1 0,2 0 0,-1 1 0,-1 1 0,2 0 0,-1 0 0,3-1 0,-1-3 0,0-2 0,1-1 0,-1 1 0,-1 3 0,1 1 0,-1 0 0,0-1 0,1-1 0,-2 2 0,-1 1 0,0 2 0,-1 0 0,2 0 0,1 1 0,0-1 0,-1 2 0,-3 1 0,0-1 0,1 1 0,-1 0 0,0 2 0,-2 1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36.765"/>
    </inkml:context>
    <inkml:brush xml:id="br0">
      <inkml:brushProperty name="width" value="0.025" units="cm"/>
      <inkml:brushProperty name="height" value="0.025" units="cm"/>
      <inkml:brushProperty name="transparency" value="204"/>
    </inkml:brush>
  </inkml:definitions>
  <inkml:trace contextRef="#ctx0" brushRef="#br0">0 167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0,-1 0 0,1 0 0,-1 0 0,-1 0 0,0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40.649"/>
    </inkml:context>
    <inkml:brush xml:id="br0">
      <inkml:brushProperty name="width" value="0.025" units="cm"/>
      <inkml:brushProperty name="height" value="0.025" units="cm"/>
      <inkml:brushProperty name="transparency" value="204"/>
    </inkml:brush>
  </inkml:definitions>
  <inkml:trace contextRef="#ctx0" brushRef="#br0">0 1 24575,'0'2'0,"0"0"0,0 0 0,0-1 0,0 1 0,0 0 0,0-1 0,0 1 0,0-1 0,0 0 0,0 1 0,0-1 0,0 1 0,0 0 0,0-1 0,0 1 0,0 0 0,0 0 0,0-1 0,0 1 0,0 0 0,0 0 0,0-1 0,0 1 0,0-1 0,0 0 0,0 1 0,0-1 0,0 0 0,0 0 0,0 1 0,0-1 0,0 0 0,0 1 0,1-1 0,-1 1 0,1 0 0,0 0 0,-1 0 0,1 1 0,0 0 0,0 0 0,0 0 0,1 0 0,-1 1 0,1 0 0,0-1 0,-1 1 0,1-1 0,-1 0 0,1 0 0,0 1 0,0-1 0,-1 0 0,0 1 0,1-2 0,-1 1 0,1 0 0,-1-1 0,1 0 0,0 0 0,-1 1 0,1-1 0,0 1 0,0-1 0,0 1 0,0-1 0,0 0 0,0 0 0,0 0 0,0 0 0,-1-1 0,1 0 0,0 0 0,-1-1 0,1 1 0,-1 0 0,1-1 0,-2 1 0,1-1 0,-1 1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43.983"/>
    </inkml:context>
    <inkml:brush xml:id="br0">
      <inkml:brushProperty name="width" value="0.025" units="cm"/>
      <inkml:brushProperty name="height" value="0.025" units="cm"/>
      <inkml:brushProperty name="transparency" value="204"/>
    </inkml:brush>
  </inkml:definitions>
  <inkml:trace contextRef="#ctx0" brushRef="#br0">24 0 24575,'0'2'0,"0"0"0,0-1 0,0 0 0,-1 0 0,1 1 0,-1-1 0,1 0 0,0 0 0,-1 0 0,1 0 0,-1 0 0,1 0 0,0 1 0,0-1 0,0 0 0,-1 0 0,1 0 0,-1 1 0,0-1 0,0 1 0,1-1 0,-1 1 0,1-1 0,-1 1 0,1-1 0,0 0 0,-1 0 0,1 0 0,-1 1 0,1-1 0,0 1 0,-1 0 0,1 0 0,-1 0 0,0 0 0,1 0 0,0 0 0,0 0 0,0 0 0,-1 1 0,1 0 0,-1 1 0,1-1 0,0 1 0,-1 1 0,0-1 0,1 0 0,-1 2 0,0-1 0,0 0 0,1-1 0,0 0 0,0 0 0,-1 0 0,1-1 0,-1-1 0,1 0 0,0 0 0,0 0 0,0 0 0,0-1 0,0 1 0,0 0 0,0 1 0,0-1 0,0 1 0,0-1 0,0 1 0,0 1 0,1 2 0,0 3 0,2 0 0,0 0 0,-1-1 0,1-3 0,-2-2 0,0-1 0,-1 0 0,1-2 0,-1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50.452"/>
    </inkml:context>
    <inkml:brush xml:id="br0">
      <inkml:brushProperty name="width" value="0.025" units="cm"/>
      <inkml:brushProperty name="height" value="0.025" units="cm"/>
      <inkml:brushProperty name="transparency" value="204"/>
    </inkml:brush>
  </inkml:definitions>
  <inkml:trace contextRef="#ctx0" brushRef="#br0">11 1 24575,'0'1'0,"0"0"0,0 0 0,0 0 0,0 0 0,0 1 0,0-1 0,1 1 0,1 0 0,-1 0 0,1 0 0,-1 0 0,0 0 0,1 1 0,0-1 0,-1 0 0,1 0 0,0 1 0,-1-1 0,0 1 0,0 0 0,1-1 0,-1 0 0,0 0 0,0 0 0,0 0 0,0-1 0,-1 1 0,1-1 0,0 1 0,-1-1 0,1 1 0,0 0 0,0 0 0,0 0 0,0 0 0,0 0 0,0 0 0,0 0 0,-1-1 0,1 2 0,0-1 0,0 1 0,0 0 0,1-1 0,-1 1 0,-1-1 0,1 0 0,-1 1 0,1-1 0,0 1 0,-1 0 0,1-1 0,0 1 0,-1 1 0,1 0 0,1 0 0,-1-1 0,-1 0 0,1 0 0,-1 0 0,1-1 0,-1 0 0,1 1 0,-1 0 0,1 1 0,1 0 0,-1 1 0,0-1 0,-1 0 0,1-1 0,-1-1 0,0 1 0,0-2 0,0 1 0,0 0 0,0 0 0,1 1 0,0 0 0,-1 0 0,0-1 0,0 0 0,0 0 0,0 0 0,0-1 0,0 2 0,0-1 0,0 1 0,0 0 0,0 1 0,0 0 0,0 0 0,0 0 0,0-1 0,0-1 0,0 0 0,0 0 0,0 0 0,0 0 0,0 1 0,0-1 0,0 1 0,0-1 0,0 0 0,0 1 0,0 0 0,0 0 0,0 1 0,0 0 0,0-1 0,0 0 0,0 0 0,0 0 0,0 0 0,0 0 0,0-1 0,0 0 0,0 1 0,0 0 0,0-1 0,-1 1 0,0 0 0,1-1 0,0 1 0,-1-1 0,1 1 0,-1-1 0,-1 0 0,2-1 0,-1 1 0,0-1 0,0 1 0,0-1 0,1 1 0,-1-1 0,0 1 0,0-1 0,0 1 0,1-1 0,-1 0 0,-1 0 0,1 0 0,1 1 0,-1-1 0,0 0 0,1 0 0,-1 0 0,1-1 0,0 2 0,-1-1 0,1 0 0,-1 0 0,1 0 0,-1 2 0,1-2 0,-1 1 0,1-1 0,-1 0 0,1 1 0,-1-1 0,0 1 0,1 0 0,-1-1 0,1 1 0,-1-1 0,0 1 0,0-1 0,0 1 0,0 0 0,1 0 0,-1 0 0,0-1 0,1 1 0,-1-1 0,1 1 0,-1-1 0,0 1 0,1 0 0,-1-1 0,0 1 0,0 0 0,0-1 0,0 0 0,1 1 0,-1-2 0,1 1 0,-1 0 0,1 0 0,0 0 0,-1 0 0,1 1 0,-1-1 0,0 0 0,1 1 0,-1-1 0,0 1 0,1-1 0,-1 0 0,1 0 0,0 0 0,-1 0 0,0 0 0,0 0 0,1 0 0,-1 0 0,1 0 0,-2 0 0,2 1 0,-1-1 0,1 0 0,0 0 0,-1 1 0,1-1 0,-1 0 0,0 0 0,1 0 0,-1 1 0,0-1 0,1 0 0,-1 0 0,0 0 0,0 0 0,1 0 0,-1-1 0,1 1 0,-1 0 0,1-1 0,-1 1 0,0 0 0,1 0 0,-2 0 0,1-1 0,1 1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18.150"/>
    </inkml:context>
    <inkml:brush xml:id="br0">
      <inkml:brushProperty name="width" value="0.025" units="cm"/>
      <inkml:brushProperty name="height" value="0.025" units="cm"/>
      <inkml:brushProperty name="transparency" value="204"/>
    </inkml:brush>
  </inkml:definitions>
  <inkml:trace contextRef="#ctx0" brushRef="#br0">0 11 24575,'2'-1'0,"0"0"0,0 1 0,-1 0 0,1 0 0,0 0 0,-1-1 0,1 0 0,0 1 0,0 0 0,-1 0 0,0 0 0,1-1 0,0 0 0,0 0 0,-1 1 0,1-1 0,-1 1 0,1-1 0,-1 1 0,1 0 0,0 0 0,-1 0 0,1 0 0,-1 0 0,0 0 0,1 0 0,-1 0 0,1-1 0,0 1 0,0-1 0,1 1 0,1 0 0,-1 0 0,1 0 0,-1 0 0,1 0 0,-1 0 0,1 0 0,0 0 0,-1 0 0,1 0 0,0 0 0,0 0 0,0 0 0,0 0 0,0 0 0,1 0 0,-1 0 0,1 0 0,0 1 0,-1 0 0,1 0 0,0 0 0,-1 1 0,1-1 0,0 1 0,-1 0 0,0-1 0,0 0 0,-1 0 0,-1 0 0,0 0 0,1 0 0,-1 1 0,0 0 0,0-1 0,1 1 0,-1-1 0,0-1 0,-1 1 0,0-1 0,0 1 0,0-1 0,0 0 0,0 0 0,0 0 0,0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20.582"/>
    </inkml:context>
    <inkml:brush xml:id="br0">
      <inkml:brushProperty name="width" value="0.025" units="cm"/>
      <inkml:brushProperty name="height" value="0.025" units="cm"/>
      <inkml:brushProperty name="transparency" value="204"/>
    </inkml:brush>
  </inkml:definitions>
  <inkml:trace contextRef="#ctx0" brushRef="#br0">0 1 24575,'2'3'0,"1"0"0,0 1 0,1 1 0,-1 1 0,-1-1 0,0 0 0,0-1 0,-1 0 0,1-1 0,-1 0 0,1-1 0,-1 0 0,0 1 0,1-1 0,-1 0 0,-1-1 0,2 0 0,-2 0 0,2-1 0,-1 0 0,0 0 0,0 0 0,1 0 0,-1 0 0,1 0 0,0 0 0,0 0 0,0 0 0,-1 0 0,0 0 0,0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4:22.598"/>
    </inkml:context>
    <inkml:brush xml:id="br0">
      <inkml:brushProperty name="width" value="0.025" units="cm"/>
      <inkml:brushProperty name="height" value="0.025" units="cm"/>
      <inkml:brushProperty name="transparency" value="204"/>
    </inkml:brush>
  </inkml:definitions>
  <inkml:trace contextRef="#ctx0" brushRef="#br0">0 0 24575,'7'0'0,"1"0"0,0 0 0,-1 0 0,-2 1 0,0 0 0,-1 1 0,0-1 0,-1 0 0,1 0 0,-1-1 0,0 1 0,-1-1 0,1 0 0,0 1 0,0-1 0,-1 1 0,1-1 0,-1 1 0,0-1 0,0 1 0,0-1 0,0 0 0,1 0 0,0 0 0,-1 0 0,0 0 0,1 0 0,0 0 0,0 0 0,0 0 0,0 0 0,0 0 0,0 0 0,0 0 0,0 0 0,-1 0 0,-1 0 0,1 0 0,0 0 0,-1 0 0,0 0 0,0 0 0,-1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5:00.184"/>
    </inkml:context>
    <inkml:brush xml:id="br0">
      <inkml:brushProperty name="width" value="0.025" units="cm"/>
      <inkml:brushProperty name="height" value="0.025" units="cm"/>
      <inkml:brushProperty name="transparency" value="204"/>
    </inkml:brush>
  </inkml:definitions>
  <inkml:trace contextRef="#ctx0" brushRef="#br0">62 1028 24575,'-1'-2'0,"-1"1"0,1 0 0,0 0 0,0 0 0,1 0 0,-1 0 0,0 0 0,1 0 0,-1-1 0,0 1 0,0 0 0,0 0 0,0-1 0,0 1 0,0 0 0,0-1 0,0 1 0,0 0 0,1 0 0,-1 0 0,0 0 0,0 0 0,0 0 0,1-1 0,-1 1 0,0 0 0,1 0 0,-1 0 0,1-1 0,-1 1 0,1 0 0,-1 0 0,0-1 0,1 1 0,-1 0 0,1 0 0,0 0 0,-1-1 0,1 1 0,-1-1 0,1 0 0,-1 0 0,0 0 0,0-1 0,0 0 0,0 0 0,0 1 0,0-1 0,-1 0 0,1 0 0,0 0 0,0-1 0,1 1 0,-1 1 0,0-1 0,0 0 0,1 1 0,0-1 0,-1 0 0,0 0 0,1 0 0,-1 0 0,0-1 0,0 0 0,0-1 0,1 1 0,-2 0 0,2 0 0,-1 0 0,-1-1 0,2 1 0,-1 0 0,0 1 0,0 0 0,0 0 0,0 1 0,1-1 0,0 1 0,0 0 0,0 1 0,0-1 0,0 0 0,0 0 0,0 0 0,0 0 0,0 0 0,0-1 0,0 1 0,0-1 0,0 0 0,0 0 0,0-1 0,0 0 0,0 0 0,1 0 0,-1-1 0,2 1 0,-1 0 0,0 1 0,1 0 0,-1 0 0,0 0 0,0 1 0,0-1 0,0 1 0,0-1 0,1 0 0,-1 1 0,1-1 0,0 1 0,0-1 0,0 1 0,1-1 0,-1 0 0,1 0 0,0 0 0,1-1 0,-1 0 0,0 1 0,0 1 0,-1 0 0,0 0 0,0 0 0,0 0 0,1-1 0,0 0 0,1 0 0,0-1 0,0 1 0,0-1 0,0 1 0,0 1 0,-1-1 0,-1 1 0,0 0 0,0 1 0,1 0 0,-1-1 0,0 0 0,0-1 0,0 1 0,1-1 0,-1 0 0,1 1 0,-1-1 0,1 0 0,-1 0 0,1 1 0,1-1 0,0-2 0,2 0 0,1-1 0,1-1 0,1 1 0,0-1 0,-1 1 0,1 1 0,0-1 0,-1 0 0,1 0 0,-1-1 0,-1 1 0,1 0 0,0 0 0,1 0 0,0 0 0,-2 0 0,0 0 0,-1 1 0,-1 1 0,-1 0 0,1 0 0,-1 0 0,1-1 0,1-1 0,2 0 0,2-2 0,1 1 0,0 0 0,-1 0 0,-1 2 0,-3 1 0,-1 0 0,-1 2 0,-1-1 0,1 0 0,0-1 0,1-1 0,3-1 0,2-1 0,1-2 0,0 2 0,-2-1 0,-1 2 0,-2 2 0,-1 0 0,-1 1 0,0-1 0,-1 1 0,-1 0 0,1-1 0,1 0 0,-1 1 0,1-1 0,0 1 0,0-1 0,-1 1 0,1 0 0,0-1 0,0 1 0,1-1 0,0-1 0,0 0 0,1 0 0,1 0 0,0 0 0,0 1 0,-1-1 0,0 1 0,1 0 0,0 0 0,3-1 0,0 0 0,0-1 0,-2 0 0,-1 2 0,-1 0 0,-2 1 0,0 0 0,-1 0 0,1 0 0,-1 0 0,1 1 0,0-2 0,0 1 0,0-1 0,1 1 0,0-1 0,-1 2 0,-1-1 0,0 1 0,-1-1 0,1 1 0,2-2 0,0 0 0,3 0 0,0 0 0,-1 0 0,1 1 0,-2 0 0,1 1 0,1-1 0,2-1 0,2-1 0,0 1 0,-1 0 0,-2 0 0,-2 2 0,-3 0 0,1 0 0,0 0 0,-1 0 0,2 0 0,0-1 0,2 0 0,2-1 0,2 0 0,2-1 0,0-1 0,0 1 0,-3 1 0,-3 1 0,-1 1 0,-2 0 0,0 1 0,-1 0 0,1-1 0,0 1 0,-1 0 0,0 0 0,0-1 0,0 1 0,0 0 0,1 0 0,-1 0 0,0-1 0,-2 0 0,1-1 0,0 1 0,1-1 0,0 0 0,-1 1 0,0 0 0,0 1 0,-1 0 0,1-1 0,-1 1 0,0 0 0,-1-1 0,0-1 0,1 1 0,-1 0 0,0 0 0,1-1 0,1 1 0,-2 0 0,1-1 0,0 1 0,0-1 0,0 0 0,0 0 0,0 0 0,0 0 0,0 0 0,0 1 0,2-1 0,-1 1 0,1 0 0,0 0 0,-1 0 0,0 0 0,-1-1 0,1 1 0,0-1 0,1 1 0,0 0 0,1 0 0,0 1 0,1 0 0,0 1 0,0-1 0,0-1 0,-1 0 0,1 1 0,-2 0 0,0 0 0,0 0 0,0 0 0,0 0 0,1 1 0,-1-1 0,0 1 0,0-1 0,-1 1 0,1-1 0,-1 1 0,0 0 0,1 0 0,-1 0 0,0 0 0,-1 0 0,1 0 0,0 0 0,-1 0 0,1 0 0,-1 0 0,0 0 0,1 0 0,0 0 0,-1 0 0,1 0 0,0 2 0,-2-1 0,2 2 0,-2-2 0,2 1 0,-2-1 0,1 0 0,-1-1 0,0 0 0,1 0 0,0 0 0,-1 0 0,2 0 0,0 2 0,0 0 0,2 2 0,0 2 0,1-2 0,0-1 0,0-1 0,-1-2 0,-1 0 0,-1 0 0,1 0 0,-1 0 0,0 1 0,1 1 0,0 1 0,0 0 0,2 0 0,0-2 0,-1-1 0,1 0 0,0 0 0,-1 0 0,1 0 0,-2 0 0,1 0 0,0 0 0,-1 0 0,1 1 0,0 0 0,-1 2 0,1-1 0,-1 0 0,0 0 0,-1-1 0,0-1 0,0 1 0,0-1 0,-1 1 0,0 0 0,1 1 0,-1-1 0,2 1 0,-1 0 0,0 0 0,0 0 0,1 0 0,0-1 0,0 0 0,-1-1 0,1 1 0,0 0 0,-1 1 0,1-1 0,-1 1 0,0-1 0,1 0 0,0 0 0,0 0 0,0 0 0,-1 0 0,1 0 0,-1 0 0,1 0 0,0 1 0,0 0 0,1 0 0,0-1 0,-1 1 0,0-1 0,-1-1 0,0 1 0,-2 0 0,1 0 0,0 0 0,-1 0 0,0 0 0,1-1 0,-1 0 0,0 1 0,0 0 0,0 0 0,0 1 0,1-1 0,-1-1 0,-1 1 0,1 0 0,0 0 0,0 0 0,0-1 0,-1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6:57.328"/>
    </inkml:context>
    <inkml:brush xml:id="br0">
      <inkml:brushProperty name="width" value="0.025" units="cm"/>
      <inkml:brushProperty name="height" value="0.025" units="cm"/>
      <inkml:brushProperty name="transparency" value="204"/>
    </inkml:brush>
  </inkml:definitions>
  <inkml:trace contextRef="#ctx0" brushRef="#br0">0 0 24575,'3'0'0,"-1"0"0,1 0 0,-1 0 0,0 0 0,0 0 0,0 0 0,-1 1 0,1-1 0,0 1 0,-1 0 0,1 0 0,0-1 0,-1 1 0,1-1 0,0 1 0,0 0 0,0-1 0,0 1 0,-1 0 0,1 0 0,0 0 0,0-1 0,0 2 0,0-1 0,0 1 0,0-1 0,0 1 0,-1 0 0,1 0 0,-1-1 0,1 1 0,-1 0 0,0-1 0,1 1 0,-1-1 0,0 0 0,0 0 0,0 0 0,0 1 0,0 0 0,0 0 0,0 0 0,0 0 0,0 0 0,0 0 0,0 1 0,0-1 0,0 0 0,1 1 0,-1-1 0,1 1 0,-1-1 0,1 1 0,-1-1 0,0 0 0,0 0 0,1 1 0,0 0 0,0 1 0,1 0 0,-1 0 0,1 1 0,-1-2 0,0 0 0,0 0 0,0-1 0,-1 0 0,1 0 0,0 1 0,0 0 0,1 1 0,-1 0 0,1-1 0,0 0 0,0 0 0,-1-1 0,0 0 0,0-1 0,-1 0 0,0 0 0,0 0 0,0 0 0,0 1 0,1-1 0,-1 0 0,0 1 0,0-1 0,0 1 0,0-2 0,0 1 0,0 0 0,0 0 0,0 0 0,-1 0 0,1 0 0,0 0 0,0 1-1696,11 18 0,-9-14 0,8 13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6:59.656"/>
    </inkml:context>
    <inkml:brush xml:id="br0">
      <inkml:brushProperty name="width" value="0.025" units="cm"/>
      <inkml:brushProperty name="height" value="0.025" units="cm"/>
      <inkml:brushProperty name="transparency" value="204"/>
    </inkml:brush>
  </inkml:definitions>
  <inkml:trace contextRef="#ctx0" brushRef="#br0">1 0 24575,'3'3'0,"-1"-2"0,0 1 0,0-1 0,0 0 0,0 0 0,-1 0 0,1 1 0,0 0 0,0 0 0,-1 0 0,1-1 0,0 1 0,0 0 0,0 0 0,0-1 0,0 1 0,-1 0 0,0 0 0,1 0 0,-2 0 0,1-1 0,1 1 0,-1-1 0,0 0 0,0 1 0,0-1 0,1 1 0,-1-1 0,1 1 0,-1-1 0,1 0 0,-1 1 0,0-1 0,0 1 0,1-1 0,-1 1 0,1-1 0,-1 0 0,1 1 0,-2-1 0,1 1 0,-1-1 0,1 0 0,-1 0 0,1 0 0,-1-1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3"/>
    </inkml:context>
    <inkml:brush xml:id="br0">
      <inkml:brushProperty name="width" value="0.025" units="cm"/>
      <inkml:brushProperty name="height" value="0.025" units="cm"/>
      <inkml:brushProperty name="transparency" value="204"/>
    </inkml:brush>
  </inkml:definitions>
  <inkml:trace contextRef="#ctx0" brushRef="#br0">1341 597 24575,'0'-4'0,"0"1"0,0-2 0,0 0 0,0-2 0,2-3 0,2 0 0,3-2 0,-2 4 0,1-2 0,-1 4 0,-2 1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29.190"/>
    </inkml:context>
    <inkml:brush xml:id="br0">
      <inkml:brushProperty name="width" value="0.025" units="cm"/>
      <inkml:brushProperty name="height" value="0.025" units="cm"/>
      <inkml:brushProperty name="transparency" value="204"/>
    </inkml:brush>
  </inkml:definitions>
  <inkml:trace contextRef="#ctx0" brushRef="#br0">1 1 24575,'0'2'0,"0"-1"0,0 1 0,0-1 0,0 1 0,0-1 0,0 1 0,0-1 0,0 0 0,0 0 0,0 1 0,0-1 0,0 0 0,0 0 0,0 0 0,0 1 0,0-1 0,0 0 0,0 0 0,0 0 0,0 1 0,0-1 0,0 1 0,0 0 0,0 0 0,0 1 0,0 0 0,0-1 0,0 1 0,0 1 0,0-1 0,0 0 0,0 1 0,0-1 0,0 1 0,0-1 0,0 0 0,0 0 0,0 0 0,0 1 0,0-1 0,0-1 0,0 1 0,0 1 0,0 0 0,0 1 0,0 0 0,0 0 0,0-1 0,0-1 0,0-1 0,0 0 0,0 0 0,0-1 0,0 1 0,0-1 0,0 0 0,0 0 0,0 0 0,0 0 0,0 0 0,0 0 0,0 1 0,1 0 0,-1-1 0,2 1 0,-1-1 0,0 1 0,-1-1 0,1 0 0,-1 0 0,1 0 0,-1 0 0,1 0 0,-1 0 0,1 0 0,0 0 0,-1 0 0,0 0 0,1 0 0,-1-1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31.945"/>
    </inkml:context>
    <inkml:brush xml:id="br0">
      <inkml:brushProperty name="width" value="0.025" units="cm"/>
      <inkml:brushProperty name="height" value="0.025" units="cm"/>
      <inkml:brushProperty name="transparency" value="204"/>
    </inkml:brush>
  </inkml:definitions>
  <inkml:trace contextRef="#ctx0" brushRef="#br0">0 133 24575,'2'-3'0,"0"-1"0,1-1 0,2-2 0,-1 1 0,1-1 0,0 1 0,-1 1 0,0 0 0,-1 0 0,1-1 0,0 0 0,1 0 0,-1 1 0,1 1 0,0 1 0,-1 0 0,1 0 0,-2 2 0,0-1 0,-1 1 0,0 0 0,2-1 0,-1-1 0,1-2 0,-2 2 0,1 0 0,0 1 0,-1 1 0,2-1 0,0 1 0,0 0 0,0 0 0,1 1 0,-1-1 0,0 0 0,0 1 0,-2-1 0,2 1 0,-2 0 0,2-1 0,0 1 0,0-1 0,1 0 0,-1 1 0,-1-1 0,0 1 0,-1 0 0,1-1 0,1-1 0,0 1 0,1 0 0,-1 0 0,0 1 0,0 0 0,0 0 0,0 0 0,-1 0 0,0 0 0,1 0 0,0 0 0,1 0 0,-1 0 0,-1-1 0,0 1 0,-1-1 0,2 1 0,3 0 0,2 0 0,-2 0 0,-1 0 0,-3 0 0,0 1 0,1 1 0,0-1 0,1 1 0,-3-2 0,3 0 0,-2 0 0,2 0 0,0 0 0,1 0 0,-1 0 0,0 0 0,1 0 0,-1 0 0,1 0 0,-1 0 0,-1 0 0,0 0 0,-1 0 0,0 0 0,-1 0 0,0 0 0,-1 0 0,1 0 0,-1 0 0,1 0 0,0 0 0,1 0 0,-1 0 0,0 0 0,1 1 0,-1-1 0,-1 1 0,1-1 0,-1 1 0,0-1 0,0 1 0,1-1 0,-1 1 0,1-1 0,-3 1 0,1-1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34.807"/>
    </inkml:context>
    <inkml:brush xml:id="br0">
      <inkml:brushProperty name="width" value="0.025" units="cm"/>
      <inkml:brushProperty name="height" value="0.025" units="cm"/>
      <inkml:brushProperty name="transparency" value="204"/>
    </inkml:brush>
  </inkml:definitions>
  <inkml:trace contextRef="#ctx0" brushRef="#br0">65 1 24575,'0'3'0,"0"0"0,0 0 0,0 0 0,0 0 0,0-1 0,0 1 0,0 0 0,0-1 0,0 1 0,0 0 0,0 0 0,0 0 0,-1 0 0,1 0 0,-1 0 0,1 0 0,0 0 0,0 0 0,0-1 0,0 1 0,0 0 0,0 0 0,0 1 0,-1-1 0,0 0 0,0 0 0,1 0 0,-1 0 0,0 0 0,1 0 0,-1 0 0,0 0 0,0 1 0,0-1 0,0 1 0,1 0 0,-2 0 0,1 0 0,0-1 0,0 0 0,-1 1 0,1-1 0,0 1 0,0 0 0,1 0 0,-1-2 0,0 1 0,0-1 0,0 0 0,0 0 0,0 1 0,0 0 0,0 0 0,0 0 0,-1 0 0,1 0 0,-1 0 0,0 1 0,0 0 0,0 0 0,-1 0 0,-1 0 0,0 0 0,1 1 0,0-1 0,1 0 0,1 0 0,0-2 0,0 0 0,0-1 0,1-1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39.213"/>
    </inkml:context>
    <inkml:brush xml:id="br0">
      <inkml:brushProperty name="width" value="0.025" units="cm"/>
      <inkml:brushProperty name="height" value="0.025" units="cm"/>
      <inkml:brushProperty name="transparency" value="204"/>
    </inkml:brush>
  </inkml:definitions>
  <inkml:trace contextRef="#ctx0" brushRef="#br0">0 123 24575,'5'2'0,"0"1"0,-1-1 0,-1 0 0,0 0 0,0 0 0,-1-1 0,0 1 0,1-1 0,-1 1 0,0-1 0,0 1 0,0-1 0,0 1 0,0-1 0,-1 0 0,1 1 0,0-1 0,1 0 0,0 0 0,-1 1 0,1-1 0,-1 1 0,1-1 0,0 0 0,-1 0 0,1 0 0,0 0 0,-1-1 0,0 1 0,0-1 0,1 1 0,-1-1 0,1 1 0,0-1 0,1 1 0,-1-1 0,0 1 0,1-1 0,-1 0 0,0 0 0,0 0 0,1 0 0,-1 0 0,1 0 0,0 0 0,0 0 0,0 0 0,0 0 0,0 0 0,0 0 0,0 0 0,0 0 0,1 0 0,0 0 0,-1 0 0,1 0 0,0 0 0,1 0 0,-1 0 0,2-1 0,-2 0 0,1 0 0,-1 0 0,0 0 0,0 0 0,-1 0 0,1 0 0,0 0 0,1-1 0,0 1 0,-1-1 0,0 1 0,0-1 0,-1 1 0,1 0 0,-1 0 0,0 0 0,0 0 0,-1 0 0,0 0 0,0 1 0,0-1 0,0 0 0,1-1 0,0 1 0,0 0 0,0 0 0,1-1 0,-1 0 0,1 0 0,0 0 0,1 0 0,-1-1 0,1 1 0,-1 0 0,0 0 0,-1 0 0,1-1 0,-1 1 0,1 0 0,0 1 0,-1-1 0,0 1 0,-1-1 0,0 1 0,0 1 0,-1-1 0,1 1 0,0-1 0,0 0 0,1 0 0,0-1 0,0 1 0,-1 0 0,1 0 0,-1 0 0,0 0 0,0 0 0,-1 0 0,1 1 0,-1-1 0,1 1 0,0-1 0,1 1 0,0-2 0,1 1 0,-1 0 0,0 0 0,-1 0 0,-1 0 0,0 0 0,0 0 0,0 0 0,0 0 0,0 0 0,0 1 0,0-1 0,0 0 0,0-1 0,0 1 0,0 0 0,1-1 0,-1 0 0,1 0 0,0-1 0,0 1 0,0-1 0,0 1 0,-1-1 0,-1 2 0,1-1 0,-1 1 0,1-1 0,0 0 0,-1 0 0,1 1 0,-1 0 0,0 0 0,0 0 0,-1 0 0,1 0 0,-1 0 0,0 0 0,0-1 0,0 1 0,0-2 0,0 1 0,0 0 0,0 0 0,0 0 0,0-1 0,0 2 0,0-2 0,0 1 0,0 0 0,0 0 0,-1-1 0,0 1 0,0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42.962"/>
    </inkml:context>
    <inkml:brush xml:id="br0">
      <inkml:brushProperty name="width" value="0.025" units="cm"/>
      <inkml:brushProperty name="height" value="0.025" units="cm"/>
      <inkml:brushProperty name="transparency" value="204"/>
    </inkml:brush>
  </inkml:definitions>
  <inkml:trace contextRef="#ctx0" brushRef="#br0">0 225 24575,'3'-2'0,"0"0"0,-1 0 0,1 0 0,0 0 0,0-1 0,-1 1 0,1-1 0,0 0 0,1 0 0,-1 0 0,-1 1 0,0 0 0,-1 0 0,1 0 0,0 0 0,0 0 0,0 0 0,-1 0 0,1-1 0,1 1 0,-1 0 0,1-1 0,-1 1 0,0-1 0,1 0 0,-1 0 0,1 0 0,0-1 0,0 1 0,0-1 0,0 1 0,1-1 0,-1 1 0,0-1 0,1 1 0,0 0 0,-1 1 0,0-1 0,0 1 0,0 0 0,0 0 0,0 0 0,0 0 0,0-1 0,1 1 0,0-1 0,0 1 0,0 0 0,0 0 0,-1 1 0,-1-1 0,1 1 0,-2-1 0,0 0 0,1 1 0,-1-1 0,2 1 0,0-1 0,-1 0 0,1 0 0,-1 0 0,0 0 0,-1 0 0,0 0 0,0 0 0,0 0 0,0 1 0,0-1 0,0 1 0,-1-1 0,2 1 0,-1-1 0,0 1 0,-1 0 0,0 0 0,0-1 0,1 1 0,-1-1 0,1 0 0,0 0 0,0-1 0,0 0 0,0 0 0,0 1 0,-1-1 0,1 1 0,-1-2 0,0-1 0,0 0 0,0-1 0,0 1 0,0 2 0,0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45.558"/>
    </inkml:context>
    <inkml:brush xml:id="br0">
      <inkml:brushProperty name="width" value="0.025" units="cm"/>
      <inkml:brushProperty name="height" value="0.025" units="cm"/>
      <inkml:brushProperty name="transparency" value="204"/>
    </inkml:brush>
  </inkml:definitions>
  <inkml:trace contextRef="#ctx0" brushRef="#br0">1 1 24575,'0'6'0,"1"3"0,1 2 0,1 1 0,0-3 0,0-4 0,-2-2 0,0-1 0,1 0 0,-1 0 0,0-1 0,0 1 0,0-1 0,0 1 0,0-1 0,0 0 0,0 0 0,0 1 0,0-1 0,0 0 0,1 1 0,0 0 0,-1-1 0,1 1 0,-1-1 0,1 1 0,0-1 0,0 1 0,-1-1 0,0 1 0,1-1 0,-1 1 0,1-1 0,-1 1 0,0-1 0,1 1 0,0-1 0,0 0 0,0 1 0,1-1 0,1 1 0,-1 0 0,1 0 0,-1 0 0,0 0 0,-1-1 0,1 0 0,-2-1 0,0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7:47.695"/>
    </inkml:context>
    <inkml:brush xml:id="br0">
      <inkml:brushProperty name="width" value="0.025" units="cm"/>
      <inkml:brushProperty name="height" value="0.025" units="cm"/>
      <inkml:brushProperty name="transparency" value="204"/>
    </inkml:brush>
  </inkml:definitions>
  <inkml:trace contextRef="#ctx0" brushRef="#br0">0 1 24575,'0'2'0,"0"1"0,0 1 0,0 1 0,0 0 0,0 1 0,1 0 0,-1 0 0,1-1 0,1-2 0,0 1 0,0-1 0,0 1 0,-1-1 0,1 1 0,0-1 0,1 1 0,-1 0 0,1-1 0,-1 0 0,1 0 0,-1-1 0,2 2 0,0-1 0,0 1 0,1 0 0,-1 1 0,0-1 0,0 0 0,-1-1 0,0 0 0,0 1 0,2-1 0,-1 0 0,0 0 0,0 1 0,0-1 0,0 0 0,0-1 0,0 0 0,-2 0 0,1 0 0,-1-1 0,0 0 0,0 1 0,1 0 0,0 0 0,0 0 0,0-1 0,-1 1 0,0-1 0,0 0 0,0 0 0,0 0 0,0-1 0,-1 0 0,0 0 0,-1 0 0,1 1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09:31.927"/>
    </inkml:context>
    <inkml:brush xml:id="br0">
      <inkml:brushProperty name="width" value="0.025" units="cm"/>
      <inkml:brushProperty name="height" value="0.025" units="cm"/>
      <inkml:brushProperty name="transparency" value="204"/>
    </inkml:brush>
  </inkml:definitions>
  <inkml:trace contextRef="#ctx0" brushRef="#br0">1 234 24575,'1'0'0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97"/>
    </inkml:context>
    <inkml:brush xml:id="br0">
      <inkml:brushProperty name="width" value="0.025" units="cm"/>
      <inkml:brushProperty name="height" value="0.025" units="cm"/>
      <inkml:brushProperty name="transparency" value="204"/>
    </inkml:brush>
  </inkml:definitions>
  <inkml:trace contextRef="#ctx0" brushRef="#br0">55 27 24575,'56'10'0,"-1"-1"0,-22-4 0,18 1 0,9 9 0,4 23 0,3 14 0,-14-7 0,-6-2 0,14 3 0,14 9 0,-32-17 0,-43-27 0,0-5 0,0-1 0,-2 0 0,0 3 0,-3-1 0,-4 1 0,2-2 0,-3-2 0,4-2 0,-2 0 0,-1 0 0,-3 0 0,-1 1 0,0-1 0,1-2 0,2 0 0,1 0 0,2 2 0,-1 1 0,-1 1 0,-1-1 0,0-1 0,1-1 0,-4 1 0,-9 1 0,-10 3 0,-8 2 0,-2 3 0,5 2 0,5 1 0,8-2 0,7-1 0,6-4 0,5-1 0,1-3 0,1 1 0,-1-1 0,-3 2 0,-6 1 0,-5 3 0,-3 2 0,-1 2 0,4 1 0,1-2 0,2-3 0,4-4 0,1-3 0,4-2 0,0 1 0,1 1 0,0 0 0,1 0 0,-1-1 0,1-1 0,0 0 0,-1 0 0,1-3 0,-1-4 0,-3-3 0,1-2 0,2-1 0</inkml:trace>
  <inkml:trace contextRef="#ctx0" brushRef="#br0" timeOffset="1">1 1 24575,'4'0'0,"2"0"0,-1 1 0,0 2 0,1 3 0,-2 2 0,1 0 0,0 1 0,2 1 0,-2-5 0,2 2 0,-3-4 0,2-1 0,-1 0 0,0-2 0,-2 0 0,-1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99"/>
    </inkml:context>
    <inkml:brush xml:id="br0">
      <inkml:brushProperty name="width" value="0.025" units="cm"/>
      <inkml:brushProperty name="height" value="0.025" units="cm"/>
      <inkml:brushProperty name="transparency" value="204"/>
    </inkml:brush>
  </inkml:definitions>
  <inkml:trace contextRef="#ctx0" brushRef="#br0">0 87 24575,'6'0'0,"1"0"0,1 0 0,-1 0 0,1 0 0,-2 0 0,0 0 0,0 0 0,1 0 0,1 0 0,0 0 0,1 0 0,0 0 0,0 0 0,0 0 0,0 0 0,2 2 0,1 1 0,2-1 0,1 0 0,1-1 0,-1 1 0,3 1 0,-2-1 0,-1 0 0,0 0 0,-2 0 0,0 1 0,1 0 0,1 1 0,3 2 0,5 1 0,3 0 0,-1-1 0,-1 0 0,-3 2 0,0 0 0,-2-1 0,-1-1 0,-2 0 0,0 2 0,0-2 0,-3 0 0,-3 1 0,-1-1 0,-1 0 0,-1-1 0,0 0 0,-1 0 0,0-1 0,1 0 0,-1 2 0,1 1 0,-1-1 0,-1-1 0,0 0 0,-1-1 0,1 1 0,-1 2 0,2 0 0,1 0 0,-1 1 0,3 0 0,1 2 0,-1-2 0,0 1 0,-2-2 0,0-2 0,-1 3 0,0-1 0,4 1 0,2 3 0,3 0 0,1 2 0,-1-1 0,-1-2 0,-3-2 0,-2-3 0,0 0 0,-1-1 0,2 1 0,1 0 0,0 0 0,1-1 0,1 0 0,2 0 0,3 0 0,3 3 0,0-2 0,0 2 0,0-2 0,0 0 0,0 1 0,0-2 0,-3 2 0,-2-2 0,-5 1 0,-3-1 0,-1-1 0,0 1 0,1-2 0,4 2 0,4 2 0,2 1 0,2 0 0,-2-3 0,-3 0 0,-2-1 0,-4 1 0,-3 1 0,-1 0 0,-3 1 0,0 0 0,-2 0 0,0-1 0,0-1 0,0 1 0,0-1 0,0 1 0,0 0 0,0 1 0,0 0 0,0 1 0,0-1 0,-4-1 0,-1 0 0,-3 1 0,0-1 0,-1 1 0,1 0 0,0-1 0,0 1 0,0-2 0,1 0 0,-1 0 0,0 0 0,0 1 0,-1 0 0,1-1 0,-1-2 0,0 2 0,0-2 0,0 2 0,1 0 0,2-1 0,-2 1 0,3 0 0,-4 0 0,3 0 0,-1 2 0,-1 1 0,-1 1 0,0 0 0,-2 2 0,0 1 0,-2 1 0,-1 1 0,-2 2 0,-1 1 0,-2 3 0,-2 0 0,0 0 0,2 0 0,4-1 0,5-3 0,4-3 0,0-4 0,-1-2 0,0 2 0,-1-1 0,0 1 0,0 3 0,0-2 0,1 0 0,-1-1 0,0 0 0,-3 0 0,-1 3 0,-4 4 0,-6 2 0,-1 3 0,-2 0 0,2-1 0,4-2 0,3-2 0,0-3 0,1-2 0,-1-1 0,-3 3 0,-3 1 0,-5 2 0,-4 3 0,-3 2 0,-2-1 0,1 0 0,3-4 0,6-2 0,4-2 0,3-4 0,2-2 0,4-1 0,3-2 0,-1 1 0,-1-1 0,-1-2 0,1 0 0,1 0 0,-2 0 0,-1 0 0,1 0 0,-3 0 0,7 0 0,-2 0 0,4-2 0,0-3 0,-1-1 0,3-1 0,2 1 0,0 0 0,0-2 0,-2 0 0,1 0 0,2 1 0,1 1 0,1-2 0,-1 1 0,-2 1 0,1 0 0,-3 2 0,2 0 0,-1 1 0,-1 0 0,2-1 0,-1 0 0,-1-1 0,1 2 0,-4-2 0,3 3 0,-3 0 0,2 2 0,-2 0 0,0 0 0,0 0 0,0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4"/>
    </inkml:context>
    <inkml:brush xml:id="br0">
      <inkml:brushProperty name="width" value="0.025" units="cm"/>
      <inkml:brushProperty name="height" value="0.025" units="cm"/>
      <inkml:brushProperty name="transparency" value="204"/>
    </inkml:brush>
  </inkml:definitions>
  <inkml:trace contextRef="#ctx0" brushRef="#br0">1665 214 24575,'-34'16'0,"2"1"0,4-4 0,7-3 0,1-2 0,2-1 0,0 0 0,1 0 0,2 1 0,1-1 0,2 1 0,1 0 0,1 0 0,0 2 0,0-1 0,-1 1 0,-1 0 0,0-1 0,1-1 0,1 0 0,0 0 0,-2 2 0,-1-1 0,-2 2 0,-2 1 0,1-1 0,0 1 0,0 1 0,1 1 0,-3 2 0,1 0 0,-2-2 0,-1 1 0,0-2 0,0 1 0,1 1 0,1-1 0,-1-1 0,-2 0 0,0 0 0,-3 1 0,-3 3 0,-3 2 0,-4 1 0,2 0 0,1 0 0,5-4 0,4-2 0,2-2 0,-1-4 0,-3-1 0,0-2 0,1 0 0,-1 1 0,3-1 0,2 3 0,4-1 0,3-1 0,-2-1 0,1-3 0,-3-1 0,-1 1 0,0 1 0,-1 1 0,1 1 0,0 0 0,-1 0 0,-3-3 0,0 3 0,-2-3 0,-1 1 0,1 1 0,3-1 0,1 0 0,2 1 0,0 0 0,0 0 0,-1-1 0,-2 2 0,1-1 0,-1 1 0,2 3 0,0-2 0,0 1 0,3-1 0,-2-1 0,3 0 0,1 1 0,2-1 0,3 2 0,3-1 0,2 1 0,2 1 0,1 0 0,0-1 0,0 1 0,0 0 0,0 1 0,3 1 0,4 0 0,2 1 0,5-3 0,-1-2 0,3-2 0,0-1 0,0 0 0,-2 1 0,-1-1 0,1 2 0,1 0 0,1-1 0,-1 0 0,0-1 0,-1-1 0,-1 0 0,1-2 0,0 2 0,0 0 0,-1 0 0,1 0 0,-1-2 0,0 0 0,0 0 0,-1 0 0,-1 2 0,2 0 0,-2 0 0,0 2 0,1-1 0,-3 2 0,1 0 0,1-1 0,0 0 0,2-1 0,0 1 0,-1 0 0,-1 0 0,1 0 0,-1 0 0,1 0 0,0 0 0,-2 2 0,0-1 0,1 2 0,-2-3 0,1 2 0,-1-2 0,1 1 0,1 2 0,0 0 0,2 2 0,-1-1 0,1-1 0,1 0 0,-1 2 0,1 1 0,1 1 0,-1-1 0,-2-1 0,0 0 0,-4-3 0,-1 0 0,-1-1 0,0 1 0,1 0 0,-1 0 0,2 1 0,0 0 0,-1 0 0,1 0 0,-2 0 0,-1 0 0,3-1 0,-3-1 0,3 0 0,-4-3 0,3 0 0,0-2 0,2 0 0,1 0 0,1 0 0,1 0 0,3 0 0,1 0 0,1 0 0,2 0 0,1 0 0,1 0 0,7 0 0,0 0 0,4 0 0,1 0 0,-5 0 0,-1 0 0,-4 0 0,1 0 0,-1 0 0,1 0 0,-4 0 0,-2-2 0,-1-3 0,-3-3 0,4-1 0,-2-1 0,2-2 0,0 0 0,-1 0 0,1-2 0,-1 1 0,0 0 0,-2 1 0,0 2 0,-1 1 0,1 2 0,2-1 0,0 1 0,-1 0 0,1 1 0,-2 0 0,3 0 0,2 0 0,1 2 0,0 1 0,-1 0 0,0 0 0,0 0 0,3 1 0,0-3 0,1 0 0,-1-1 0,1 0 0,-2 2 0,-1 1 0,-3-1 0,-2 0 0,-2 1 0,0 0 0,-1 3 0,0-1 0,0-2 0,1 1 0,-1-3 0,1 2 0,-1 1 0,-1 0 0,-2 0 0,1-1 0,-1 0 0,1-1 0,1 0 0,1-1 0,-3-1 0,0 1 0,0 0 0,-2-1 0,2-1 0,-2 0 0,0-1 0,0 0 0,0 1 0,-1 0 0,1 0 0,2-2 0,0-2 0,1-2 0,-1 0 0,-1 2 0,0-1 0,-1 0 0,1-1 0,0-2 0,2-2 0,4-2 0,0-1 0,1-1 0,1 1 0,-2-1 0,-2 1 0,-2-1 0,-2 1 0,0 2 0,2 0 0,-1 1 0,1-3 0,1-1 0,-1 0 0,0 3 0,0 2 0,0 1 0,-2 2 0,0-3 0,1-1 0,0-2 0,2 1 0,-2 0 0,-1 0 0,2 0 0,1 1 0,-1-1 0,0 3 0,-1 1 0,0 1 0,3 0 0,-1 1 0,1-2 0,1-1 0,-2 2 0,0 0 0,-3 1 0,-4 4 0,0-1 0,-1 5 0,-1-2 0,-1 2 0,-2-2 0,0 2 0,0 0 0,-1 0 0,-1 1 0,-5-2 0,-3-3 0,-2-2 0,-2 0 0,1 2 0,3 3 0,2 0 0,1 0 0,1 0 0,0-2 0,-1 0 0,-1 0 0,0 1 0,0 2 0,1-1 0,1 0 0,5 4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0"/>
    </inkml:context>
    <inkml:brush xml:id="br0">
      <inkml:brushProperty name="width" value="0.025" units="cm"/>
      <inkml:brushProperty name="height" value="0.025" units="cm"/>
      <inkml:brushProperty name="transparency" value="204"/>
    </inkml:brush>
  </inkml:definitions>
  <inkml:trace contextRef="#ctx0" brushRef="#br0">-1 211 24575,'5'2'0,"-1"0"0,2 2 0,0 0 0,1-2 0,0 0 0,0 0 0,-1 0 0,2 0 0,0-1 0,2-1 0,2 1 0,0 1 0,3 1 0,0-1 0,-1-1 0,1 1 0,-1 1 0,1-1 0,1 0 0,-1 0 0,3 1 0,-2-1 0,1 1 0,-1 0 0,-1 1 0,2 1 0,-1-2 0,-1 1 0,-2-1 0,0-1 0,-1 0 0,0-2 0,0 0 0,0 0 0,1 2 0,-1 0 0,1 1 0,1-1 0,-2-2 0,0 0 0,-2 1 0,-1 1 0,0 1 0,1-1 0,-1-1 0,0-1 0,2 0 0,-1 0 0,0 1 0,-1 1 0,0 0 0,0 0 0,3-1 0,-1 2 0,0-1 0,-1 0 0,-1-1 0,0-1 0,-1 2 0,0 1 0,0-1 0,-1 1 0,2 0 0,-3-2 0,2 2 0,-4-1 0,2 0 0,0 0 0,-1 0 0,1 0 0,1 0 0,2 2 0,2-1 0,-1 1 0,1 1 0,-1 2 0,3 0 0,1 0 0,-1 0 0,-1 1 0,-2 1 0,-2-1 0,-1-1 0,0 0 0,0-1 0,2 1 0,-2-1 0,0-1 0,-2 0 0,0-2 0,1 1 0,0 0 0,0 0 0,-1 0 0,-1 0 0,-1 1 0,4-2 0,-4 1 0,3 1 0,-2-1 0,2 2 0,0 3 0,0-4 0,0 3 0,-2-5 0,1 2 0,0 0 0,1 1 0,0-1 0,1 0 0,1 1 0,1 0 0,-1 1 0,-1-1 0,-2-1 0,1-1 0,0 0 0,-1 3 0,3-1 0,-1 0 0,1-1 0,-1-2 0,1 1 0,-2-1 0,1 2 0,2 0 0,-1 1 0,4-1 0,0 0 0,0 1 0,1 1 0,-2 0 0,2 1 0,1 0 0,-1 0 0,1-1 0,0 0 0,-1-1 0,-2 0 0,-1 0 0,0-1 0,1 0 0,0 1 0,-1-2 0,-2 1 0,0 0 0,2-1 0,1 2 0,4 0 0,0-1 0,0 0 0,1 0 0,-3-1 0,0 0 0,-2-1 0,1 0 0,3 1 0,3 1 0,1 0 0,2 2 0,0-2 0,0 1 0,2 2 0,2 0 0,0 0 0,0 1 0,-4-3 0,-3 1 0,-4-3 0,-1 0 0,-3 0 0,-1 0 0,0 0 0,-2 0 0,1 1 0,-2-1 0,1 2 0,2 1 0,-4-2 0,2 3 0,-2-3 0,0 1 0,-2 2 0,-1-1 0,-2 0 0,0 0 0,0 0 0,0 1 0,0 0 0,0-1 0,0-1 0,0 0 0,0 0 0,0 0 0,0 2 0,0 0 0,0 0 0,0-1 0,0 0 0,0 0 0,0 0 0,0 0 0,-2 0 0,0 0 0,0 1 0,-3 0 0,2 0 0,-2-2 0,-1 1 0,1 1 0,-3 0 0,1 0 0,0-2 0,-1 2 0,1 0 0,-1 1 0,1 0 0,-2 1 0,0-1 0,-1 0 0,-1-1 0,0-1 0,1 1 0,0 1 0,0 2 0,0 0 0,1 0 0,0-1 0,-1-2 0,0 1 0,-1 0 0,-1-1 0,1 0 0,0-1 0,0 1 0,1 1 0,-1 0 0,1 1 0,-2 0 0,-1 0 0,-1 1 0,1 2 0,0 0 0,0 1 0,1-3 0,1-1 0,2-2 0,-1 0 0,1 0 0,0-1 0,1 1 0,-2 0 0,1-1 0,0 3 0,0-2 0,0 3 0,-1-1 0,-1-1 0,0 1 0,0 2 0,-1 2 0,-2 1 0,-2 1 0,0-1 0,2 0 0,0-1 0,2-1 0,1 0 0,-1 0 0,2 1 0,1-2 0,-2 1 0,1-2 0,0 0 0,2 0 0,1 0 0,0 2 0,-5 2 0,-1 2 0,0 2 0,-2 0 0,2 0 0,-2-1 0,1-2 0,2-1 0,0-3 0,1-1 0,1-2 0,-1 1 0,-1 0 0,-2-1 0,1 0 0,-6 4 0,-1 2 0,-8 7 0,-4 2 0,2 0 0,-3 0 0,6-3 0,3-3 0,4-4 0,6-4 0,0-3 0,1-3 0,2-2 0,1 1 0,3-1 0,-2 0 0,-1-1 0,0-1 0,-2 2 0,0 0 0,-2 1 0,0-1 0,1-2 0,-2 0 0,1 0 0,-2 0 0,-2 0 0,0 0 0,1 0 0,1 0 0,2 0 0,1 0 0,0 0 0,1 0 0,2 0 0,-2 0 0,-1 0 0,-1 0 0,0 0 0,2 0 0,0 0 0,1 0 0,1 0 0,0 0 0,-2-1 0,-1-1 0,0-2 0,-2 0 0,0-2 0,0 2 0,-4 2 0,-2-2 0,-7-1 0,-4-2 0,-4-1 0,1 1 0,5 1 0,22 4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1"/>
    </inkml:context>
    <inkml:brush xml:id="br0">
      <inkml:brushProperty name="width" value="0.025" units="cm"/>
      <inkml:brushProperty name="height" value="0.025" units="cm"/>
      <inkml:brushProperty name="transparency" value="204"/>
    </inkml:brush>
  </inkml:definitions>
  <inkml:trace contextRef="#ctx0" brushRef="#br0">0 643 24575,'7'3'0,"0"-1"0,-2-1 0,0 2 0,0-1 0,0 1 0,1 0 0,0-1 0,-2 2 0,2-2 0,-1 1 0,0-1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2"/>
    </inkml:context>
    <inkml:brush xml:id="br0">
      <inkml:brushProperty name="width" value="0.025" units="cm"/>
      <inkml:brushProperty name="height" value="0.025" units="cm"/>
      <inkml:brushProperty name="transparency" value="204"/>
    </inkml:brush>
  </inkml:definitions>
  <inkml:trace contextRef="#ctx0" brushRef="#br0">-1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 0 0,-5-1 0,-8 0 0,-3 1 0,-5-1 0,0 1 0,0-1 0,0-1 0,-2-1 0,-1 0 0,0 0 0,-1 0 0,-2 0 0,-2 0 0,-3 0 0,-1 0 0,1 0 0,1 0 0,2 0 0,-2 0 0,-1 0 0,1 0 0,1 0 0,3 0 0,-1 0 0,0 0 0,-3-1 0,0-2 0,-4 1 0,3-3 0,-3 3 0,2-3 0,1-2 0,-1 2 0,1-1 0,0 1 0,1 0 0,0-3 0,1 2 0,1-1 0,2 0 0,3 0 0,-2-3 0,2 1 0,0 0 0,-2 1 0,2 0 0,-1 0 0,2-1 0,2-1 0,2 0 0,2 0 0,0-1 0,1 2 0,-4 2 0,-3 2 0,-1 1 0,-3 0 0,-2 0 0,-1 0 0,-3 0 0,3-1 0,1 1 0,1 0 0,0-1 0,-1 0 0,2 0 0,2-2 0,2 1 0,2-3 0,-1 0 0,1 0 0,0 2 0,-2 0 0,-2 2 0,-1 0 0,-3-2 0,0 3 0,-2-2 0,0 3 0,-3-2 0,0 1 0,-1 2 0,0 0 0,0 0 0,-2 0 0,0-2 0,-2 1 0,1 1 0,1 0 0,-1 0 0,4 0 0,-4 0 0,5-1 0,-5 1 0,0 0 0,-2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3"/>
    </inkml:context>
    <inkml:brush xml:id="br0">
      <inkml:brushProperty name="width" value="0.025" units="cm"/>
      <inkml:brushProperty name="height" value="0.025" units="cm"/>
      <inkml:brushProperty name="transparency" value="204"/>
    </inkml:brush>
  </inkml:definitions>
  <inkml:trace contextRef="#ctx0" brushRef="#br0">125 844 24575,'5'4'0,"-2"-3"0,1 3 0,-2-2 0,2 0 0,0 1 0,0 0 0,1-1 0,-1 0 0,-2 0 0,1 1 0,0 3 0,1-4 0,0 3 0,-1-3 0,0 0 0,1 0 0,0 0 0,-1 0 0,-1 2 0,4 0 0,-4-1 0,5 2 0,-4-3 0,2 3 0,-1-3 0,1 0 0,0 1 0,-2-2 0,1 2 0,-1-1 0,2-1 0,0-1 0,0 2 0,0 1 0,0 0 0,-1 0 0,1-1 0,0 0 0,0-2 0,0 1 0,0 1 0,0 0 0,1 0 0,0 0 0,2 0 0,-1 1 0,0-1 0,2 1 0,-2 0 0,1 1 0,1-2 0,-2 1 0,4 1 0,-5-2 0,4 2 0,-4-2 0,3 0 0,-1 0 0,1-1 0,1-1 0,1 2 0,-1 1 0,0-2 0,-1 0 0,0 1 0,0 0 0,0 0 0,-1 0 0,-1-2 0,1 1 0,2 2 0,-5-2 0,4 2 0,-5-3 0,1 0 0,-1 1 0,1 1 0,-1 1 0,1-1 0,1-1 0,0-1 0,0 0 0,0 2 0,0 0 0,-1 0 0,-1-1 0,1-1 0,0 2 0,1 0 0,0 1 0,-1-1 0,0-2 0,0 0 0,0 2 0,0 0 0,-1 0 0,1-1 0,-1-1 0,0 0 0,0 0 0,0 1 0,4 2 0,-3-1 0,4 1 0,-6-3 0,2 0 0,0 0 0,0 1 0,0 1 0,1 0 0,0 0 0,4 2 0,-5-3 0,4 3 0,-3-2 0,2 0 0,0 0 0,0 0 0,-1-1 0,-1 1 0,0 0 0,0 1 0,-1-2 0,1-1 0,-1 2 0,1 0 0,3 1 0,-4-1 0,4-2 0,-5 0 0,2 0 0,1 0 0,-1 0 0,0 0 0,0 2 0,-1 0 0,1 0 0,1-1 0,1-1 0,2 1 0,1 0 0,-1 2 0,0-1 0,-2-1 0,-1-1 0,-2 0 0,1 0 0,0 0 0,-1 1 0,1 1 0,1 0 0,0 0 0,1-1 0,0-1 0,0 0 0,-2 0 0,1 0 0,-2 0 0,1 0 0,0 2 0,0 0 0,0 0 0,-1-1 0,0-1 0,-1 0 0,0 0 0,0 2 0,1 1 0,0-1 0,1 0 0,0-1 0,-1 1 0,-1 1 0,1-1 0,1-1 0,-1 0 0,3 2 0,-3-2 0,2 2 0,-4-3 0,1 0 0,0 0 0,0 0 0,0 0 0,1 2 0,0 0 0,1 1 0,0-1 0,-1-2 0,0 0 0,-1 4 0,0-3 0,0 3 0,-1-3 0,3 1 0,-2 0 0,1 1 0,-1-1 0,0 0 0,0-1 0,-2 0 0,1 1 0,-1 0 0,2-1 0,1 0 0,0-1 0,0 1 0,-1 1 0,0 0 0,0-1 0,0 1 0,1 0 0,-1 0 0,2 0 0,-2 0 0,1 0 0,-1 0 0,0-1 0,2 1 0,0 0 0,1 3 0,0-1 0,0-1 0,-2 1 0,2-2 0,-1 0 0,0 0 0,-1 0 0,1 0 0,-1 0 0,0 0 0,1 1 0,0-1 0,0 1 0,0-1 0,-1 0 0,1 0 0,-1 0 0,1 1 0,-1-1 0,0 0 0,1 0 0,0 0 0,-1 1 0,-1-1 0,3 0 0,-4 0 0,4 0 0,-2-1 0,3 2 0,-3-2 0,4 3 0,-5-2 0,1 0 0,-1 0 0,0 1 0,1-1 0,0-1 0,-1 1 0,3 1 0,-3-2 0,3 1 0,-4-2 0,1 2 0,0 0 0,0 0 0,-1 0 0,1-1 0,4 2 0,-4-2 0,3 3 0,0-2 0,-3 0 0,4 2 0,-4-1 0,1-1 0,0 1 0,0-1 0,1 0 0,-1 0 0,1-1 0,-2 0 0,0 1 0,0 0 0,0 0 0,0 0 0,1 0 0,0 2 0,1-1 0,0-1 0,-1 0 0,1 1 0,-1-1 0,-1 1 0,0 1 0,2-2 0,-2 1 0,5 0 0,-4 0 0,4 2 0,-5-2 0,5 1 0,-5-2 0,3 1 0,-3-1 0,2 0 0,-2-1 0,1 2 0,1 0 0,-1 1 0,2-1 0,-1 0 0,0 0 0,0 0 0,2 1 0,1-2 0,-2 1 0,0 0 0,0-1 0,-2 2 0,0-1 0,0 0 0,1 1 0,2 0 0,-2 0 0,0 0 0,0 0 0,-2-1 0,3 1 0,-1 0 0,1 0 0,2 0 0,-3 0 0,0-2 0,-2 1 0,0 0 0,0-1 0,0 0 0,1 2 0,-2-2 0,3 4 0,-2-4 0,2 1 0,-1 0 0,0 0 0,3 2 0,-3-1 0,2-1 0,-3-1 0,1 0 0,1 2 0,1 0 0,1 0 0,0 1 0,0-2 0,0 1 0,-1-1 0,2 1 0,0 0 0,1 1 0,0 0 0,-1-2 0,0-1 0,-3 1 0,0-1 0,-1 0 0,1 0 0,1 0 0,0 0 0,0 0 0,-1 0 0,1 0 0,-1 0 0,3 0 0,-3-1 0,2 1 0,-4 0 0,2 1 0,-1-1 0,1-2 0,0 0 0,0 2 0,2 0 0,1 1 0,1-1 0,1-2 0,0 0 0,-1 2 0,0 0 0,2 1 0,0-1 0,2 0 0,-1 0 0,-1 1 0,0-1 0,-1 0 0,-2 0 0,0 0 0,0 0 0,0-2 0,2 0 0,-1 0 0,1 0 0,-3 0 0,0 0 0,0 0 0,0 0 0,0 0 0,1 0 0,0 0 0,-2 0 0,-1 0 0,0 0 0,-2 0 0,2 0 0,1 0 0,1 0 0,3 0 0,0 0 0,2 0 0,0 0 0,-1 0 0,0 0 0,-5 0 0,2 0 0,-4 0 0,0 0 0,1 0 0,-1 0 0,1 0 0,0 0 0,1 0 0,1 0 0,2 0 0,1 0 0,0 0 0,-1 0 0,-2 0 0,0 0 0,0 0 0,0 0 0,1 0 0,1 0 0,2 0 0,0 0 0,-3 0 0,-1 0 0,-2 0 0,1 0 0,0 0 0,0 0 0,1 0 0,2 0 0,1 0 0,1 0 0,1 0 0,-1 0 0,1 0 0,-1-2 0,-1-1 0,-1 0 0,-1 0 0,4 0 0,-1-1 0,2 0 0,-1 1 0,-3-1 0,2 2 0,-2-2 0,1-1 0,1 0 0,-2 1 0,0-1 0,-1-1 0,-1 0 0,0 0 0,2-1 0,1 2 0,1-1 0,-2 2 0,-1 0 0,-2 1 0,0 0 0,-2 0 0,0 0 0,0 1 0,1 0 0,0 1 0,-1-1 0,0-1 0,-1 0 0,1 0 0,1 1 0,1 0 0,3 0 0,1-1 0,0 0 0,0-2 0,2 1 0,0-3 0,4 1 0,-7 1 0,5-1 0,-11 5 0,6-3 0,-4 3 0,4-1 0,1-3 0,4 1 0,1-2 0,1 2 0,0 0 0,-1-1 0,-4 2 0,-1 1 0,-4 2 0,-1-2 0,2 0 0,0-2 0,5 0 0,1 0 0,2 0 0,0 1 0,-3-1 0,0 0 0,0-1 0,2-1 0,3 0 0,2 1 0,1-1 0,0 1 0,-3 1 0,-9 3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4"/>
    </inkml:context>
    <inkml:brush xml:id="br0">
      <inkml:brushProperty name="width" value="0.025" units="cm"/>
      <inkml:brushProperty name="height" value="0.025" units="cm"/>
      <inkml:brushProperty name="transparency" value="204"/>
    </inkml:brush>
  </inkml:definitions>
  <inkml:trace contextRef="#ctx0" brushRef="#br0">576 872 24575,'4'2'0,"7"1"0,1 0 0,2 0 0,1 0 0,2 1 0,0 1 0,-1-3 0,-1 0 0,-3-1 0,-2 0 0,0 1 0,1 0 0,0 2 0,0-1 0,-2-1 0,2 0 0,-1-2 0,2 2 0,0 1 0,0-1 0,1 1 0,0-1 0,0 0 0,0 0 0,-2 1 0,0-1 0,1 0 0,-1 3 0,1-2 0,-3 1 0,-1 0 0,-1-2 0,-1 1 0,1-1 0,-1 0 0,1 0 0,0-2 0,0 2 0,0 0 0,-2 2 0,1 0 0,0-1 0,0 1 0,1-2 0,-1 2 0,1-2 0,-2 2 0,0 2 0,2-2 0,0 1 0,2-1 0,-3 0 0,0 1 0,-2 0 0,0 0 0,0 0 0,-1 0 0,1-1 0,0 0 0,0-1 0,0-1 0,-2 1 0,0-1 0,1 0 0,-1 4 0,1-4 0,1 5 0,-2-3 0,1-1 0,0 2 0,-1 0 0,0 1 0,-2 0 0,1-2 0,2 1 0,-1-2 0,2 3 0,-2-3 0,0 2 0,0-1 0,-2 1 0,0-2 0,0 1 0,0-1 0,0 1 0,0 1 0,1 0 0,2 2 0,-1-3 0,0 2 0,-2-2 0,0 2 0,0-1 0,0 0 0,0 0 0,0-2 0,0 1 0,0 1 0,0 1 0,0-1 0,0 1 0,0-1 0,0-1 0,0 1 0,0-1 0,0 0 0,0-1 0,0 0 0,0 1 0,2-2 0,0 4 0,0-3 0,0 2 0,-2-2 0,0 1 0,0-1 0,0 1 0,0-1 0,0 0 0,0 1 0,0 0 0,0 0 0,0 1 0,0 1 0,0-1 0,0 0 0,0-1 0,0-1 0,0 1 0,0-1 0,0 2 0,0 0 0,0 1 0,0-1 0,0 1 0,0 0 0,0 3 0,0-3 0,0 2 0,0-3 0,0 1 0,0 0 0,0 0 0,0 1 0,0 0 0,0-1 0,0-1 0,0-1 0,-1-2 0,-1 0 0,-1 0 0,1 2 0,0-1 0,0 1 0,-1-1 0,0 1 0,1-1 0,-1 1 0,0 1 0,1-1 0,-1 1 0,0-1 0,0 0 0,1 0 0,-1 0 0,1 0 0,0 0 0,-1 1 0,-1-1 0,1 2 0,-1-2 0,-1 1 0,1 0 0,0 1 0,-3 4 0,3-5 0,-2 3 0,2-4 0,-2 4 0,0-2 0,0 1 0,2-4 0,-2 1 0,0 2 0,1 1 0,0 0 0,0 0 0,-1-1 0,-1 0 0,-1 2 0,-1 1 0,1 3 0,-3-1 0,-1 0 0,-2 1 0,-2-1 0,1 0 0,3-1 0,-1-2 0,2-2 0,-1 0 0,1 0 0,1 0 0,1-1 0,2 1 0,-1-1 0,-1 0 0,0 1 0,-3 0 0,1 1 0,-2 1 0,-1-1 0,1 0 0,-5 0 0,-5-1 0,-1 5 0,-4 4 0,-2 0 0,1 1 0,0-2 0,22-11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5"/>
    </inkml:context>
    <inkml:brush xml:id="br0">
      <inkml:brushProperty name="width" value="0.025" units="cm"/>
      <inkml:brushProperty name="height" value="0.025" units="cm"/>
      <inkml:brushProperty name="transparency" value="204"/>
    </inkml:brush>
  </inkml:definitions>
  <inkml:trace contextRef="#ctx0" brushRef="#br0">213 760 24575,'4'2'0,"1"3"0,0-1 0,1 0 0,0 0 0,1-1 0,-1 0 0,-1 1 0,2 0 0,-2 2 0,0-1 0,-1 1 0,-1 0 0,2 0 0,-3 1 0,1 0 0,-2 1 0,0-3 0,2 2 0,-1 0 0,0 0 0,-2 0 0,0-1 0,0 0 0,0 0 0,0 0 0,0 0 0,0 0 0,0 0 0,0 0 0,0 0 0,0 0 0,0 1 0,0-1 0,0 1 0,0 0 0,0-1 0,0 1 0,0 0 0,0 1 0,0-1 0,0-1 0,0-1 0,-1-1 0,-4 2 0,0 0 0,-3 0 0,1 0 0,2-1 0,-1-1 0,1 1 0,-1-1 0,-1 1 0,0-1 0,-2 0 0,3 2 0,-2-1 0,6-3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6"/>
    </inkml:context>
    <inkml:brush xml:id="br0">
      <inkml:brushProperty name="width" value="0.025" units="cm"/>
      <inkml:brushProperty name="height" value="0.025" units="cm"/>
      <inkml:brushProperty name="transparency" value="204"/>
    </inkml:brush>
  </inkml:definitions>
  <inkml:trace contextRef="#ctx0" brushRef="#br0">3714 8 24575,'0'0'0,"-10"0"0,1 0 0,-2 2 0,0 1 0,-2 2 0,0-1 0,3 1 0,0-3 0,2 1 0,0 1 0,-3-2 0,-1 1 0,-1 0 0,0 0 0,1-1 0,2 2 0,0 1 0,-3 2 0,0 1 0,0-2 0,2-2 0,2-1 0,0 0 0,0-1 0,0 2 0,0 0 0,0 1 0,-2-1 0,-3 6 0,5-7 0,-1 7 0,3-7 0,-4 3 0,-1 0 0,-1 0 0,2-1 0,0 0 0,0 1 0,0-1 0,0 1 0,1 0 0,-1 0 0,0-1 0,-1-1 0,-1 0 0,2 2 0,-3-1 0,0 1 0,0 1 0,-1-1 0,2 1 0,-1 0 0,2-1 0,-1-1 0,1-1 0,-3-1 0,0 0 0,-1 2 0,-2-1 0,2 1 0,-2-1 0,0-2 0,-4 1 0,-6-1 0,-2 2 0,-2 2 0,0 0 0,1 0 0,2-1 0,7-1 0,4 0 0,0-2 0,1 3 0,-1-1 0,2 0 0,3 1 0,-1-1 0,2 1 0,1-2 0,1 1 0,2-1 0,1 1 0,-1 0 0,0-1 0,-1 0 0,0 1 0,2 0 0,0-1 0,-2 2 0,4-4 0,-4 2 0,4 1 0,0-3 0,-2 4 0,3-4 0,-2 1 0,1 2 0,-2 3 0,3-3 0,-2 4 0,4-3 0,-2 0 0,-1 2 0,-1-2 0,-2 3 0,2 0 0,-1-2 0,-1 0 0,0 0 0,-1-1 0,-1 2 0,2-1 0,1-1 0,-2 1 0,3-1 0,-3-1 0,5 0 0,-3 1 0,-2 1 0,0 0 0,-1 0 0,1 0 0,0-1 0,1 1 0,0-1 0,1 0 0,0 1 0,-1-2 0,0 2 0,-2-2 0,-1 2 0,1 1 0,0-1 0,2 2 0,0-2 0,-1 1 0,1 0 0,0-1 0,1-1 0,-2 0 0,0 1 0,-2 0 0,0 2 0,-1 0 0,1 1 0,-1-1 0,2 1 0,0 0 0,1-1 0,0-2 0,0 2 0,-1 0 0,0 1 0,-1 0 0,2 0 0,0 0 0,1 1 0,-1 0 0,-1 2 0,2-1 0,-1 0 0,0 0 0,0-1 0,0 2 0,0 1 0,2 0 0,-1 1 0,-1-3 0,2-1 0,1-2 0,0 0 0,1 0 0,-1 0 0,0 2 0,-3 1 0,1 0 0,1 1 0,2-2 0,1-1 0,0-2 0,0 0 0,-1 0 0,0 0 0,-2 1 0,-1 1 0,0-1 0,-1-1 0,1-1 0,2 0 0,-1 1 0,0 0 0,1 2 0,-1 0 0,0-1 0,2 0 0,-3-1 0,0 2 0,-2 1 0,0 0 0,2 1 0,0-2 0,2 1 0,-3-1 0,-1 0 0,-1 0 0,0 0 0,1-1 0,1 1 0,-2 1 0,5-4 0,-2 3 0,3-3 0,-3 4 0,-6 2 0,-1 2 0,1-2 0,2-1 0,2-3 0,-1 1 0,-2 2 0,-1 0 0,-1 0 0,2 0 0,0-1 0,1 0 0,0 1 0,-1 0 0,0 1 0,0 0 0,0-2 0,-1 4 0,4-7 0,-2 5 0,3-4 0,-3 5 0,-3 1 0,1 1 0,0-1 0,4-3 0,2 0 0,-2 0 0,0 0 0,-1-1 0,1-1 0,1 0 0,2 1 0,-1 1 0,-2 3 0,4-8 0,-5 6 0,5-5 0,-1 3 0,-1-1 0,2-2 0,-2 0 0,2 0 0,-6 3 0,-2 1 0,-1 0 0,-5 2 0,3 0 0,-2 4 0,-2 0 0,6-3 0,0-5 0,3-2 0,4 1 0,-3-1 0,4 2 0,-1-2 0,0 1 0,4-2 0,0-1 0,2 0 0,0-1 0,-1 1 0,1 0 0,0 1 0,2 0 0,0 0 0,0-1 0,0 2 0,0 1 0,0 1 0,0 1 0,0 0 0,0 2 0,0 0 0,0 0 0,0 0 0,0-1 0,0-1 0,0 0 0,0 0 0,0 0 0,0 1 0,0 0 0,0 0 0,0-2 0,0 1 0,0 0 0,0 0 0,0-1 0,0 0 0,0-1 0,0-1 0,0 0 0,0-1 0,-1 0 0,-2 0 0,0 1 0,1 0 0,1 0 0,-1 1 0,0 0 0,0 0 0,-1 1 0,0 0 0,0-1 0,-1 1 0,0 1 0,0 0 0,-2 3 0,2-6 0,0 3 0,1-2 0,1 1 0,-3 0 0,3 1 0,-1-2 0,-1 0 0,2 0 0,0-1 0,-2-1 0,1 2 0,0-1 0,-2 0 0,2 0 0,1 0 0,-2 0 0,1 0 0,0 1 0,0-2 0,1 1 0,0-2 0,-2 0 0,1 0 0,0 1 0,0-1 0,0 1 0,1 1 0,0-2 0,-1 0 0,0 0 0,0 0 0,-1 1 0,1 0 0,0-1 0,-2 0 0,3 1 0,-4 2 0,1 0 0,1-1 0,-1-1 0,2 2 0,-1-3 0,2 3 0,-2-3 0,0 1 0,2-1 0,-3 1 0,0 0 0,0 0 0,1 0 0,1 0 0,0-1 0,0 0 0,-2 0 0,1 0 0,-2 2 0,1-3 0,0 3 0,1-3 0,-3 2 0,2 0 0,-2 1 0,-1 1 0,-1 1 0,0 0 0,0-1 0,2-1 0,0-2 0,1 0 0,0 0 0,-1 0 0,1 2 0,0 0 0,0 2 0,0-2 0,-1-1 0,0 0 0,-2 0 0,1 1 0,2 0 0,1 1 0,0 1 0,-2 0 0,-2-1 0,-2-1 0,2 0 0,1 1 0,3 0 0,-1 0 0,0-1 0,-1-2 0,0-1 0,1-1 0,1 3 0,1-4 0,-1 6 0,3-6 0,-2 3 0,1-2 0,-1 1 0,-3-1 0,2 2 0,-2 0 0,0 1 0,2-1 0,-1-1 0,1 0 0,2-1 0,0 1 0,0-1 0,1 0 0,0 1 0,0 0 0,0-2 0,-1 1 0,1-1 0,2 1 0,0 1 0,-2-2 0,0-1 0,-2-1 0,1 0 0,-1 0 0,1 0 0,-3 0 0,0 0 0,1 0 0,-1 0 0,3 0 0,-1 0 0,0 2 0,1 0 0,-2-1 0,1 3 0,1-2 0,-1 0 0,1 0 0,-1-2 0,1 2 0,-1 0 0,1 0 0,-2-1 0,1 1 0,0 0 0,-1 0 0,1 1 0,-2-1 0,2 0 0,-1-1 0,-1 0 0,-1 0 0,0 1 0,0 0 0,2 2 0,-2-1 0,1 2 0,-1-1 0,1 0 0,-1 0 0,0-2 0,-1 0 0,1 0 0,0 0 0,2 2 0,-2-1 0,-1 1 0,-1-1 0,-1-1 0,1 2 0,0-2 0,0 2 0,4-2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7"/>
    </inkml:context>
    <inkml:brush xml:id="br0">
      <inkml:brushProperty name="width" value="0.025" units="cm"/>
      <inkml:brushProperty name="height" value="0.025" units="cm"/>
      <inkml:brushProperty name="transparency" value="204"/>
    </inkml:brush>
  </inkml:definitions>
  <inkml:trace contextRef="#ctx0" brushRef="#br0">2811 217 24575,'-1'0'0,"-9"6"0,0-1 0,1-1 0,-1 2 0,0-2 0,1 1 0,0 0 0,1-1 0,1 0 0,-1 0 0,1 0 0,-2 1 0,-3-1 0,0 3 0,-4-1 0,2 1 0,-2 1 0,-2 0 0,0 2 0,-2-1 0,-1-1 0,0-1 0,0-2 0,2 0 0,3 1 0,1-2 0,1 1 0,1 0 0,-1-1 0,1 1 0,-1-2 0,-1-1 0,1 1 0,-1-1 0,0 3 0,0-1 0,-2 0 0,0 0 0,0-1 0,2 1 0,0-1 0,-3 1 0,-1 2 0,0-1 0,1 1 0,2-1 0,2-2 0,-2 2 0,3-1 0,-1 1 0,2 0 0,2 1 0,-1 0 0,0-1 0,0 1 0,0-1 0,0 1 0,-1 1 0,1-2 0,1 0 0,2-1 0,-1 0 0,1 1 0,-1 1 0,-3 0 0,1 2 0,1-2 0,0 0 0,1 2 0,1 0 0,0 0 0,0 1 0,0-2 0,-2 0 0,0 0 0,1-1 0,1-2 0,1 0 0,1 0 0,-1 0 0,0 1 0,-1 1 0,-1 0 0,0 0 0,-2-1 0,1 1 0,-1-1 0,-2 1 0,-1 2 0,0 0 0,1 1 0,-1 0 0,0 0 0,-2 1 0,0 1 0,-1-1 0,-1 2 0,-1-1 0,0 0 0,3 0 0,1 1 0,2-2 0,0-1 0,2 0 0,2-2 0,0 3 0,0-2 0,2 0 0,-1 0 0,1-1 0,0 2 0,1-2 0,0-1 0,1 1 0,0 0 0,0-1 0,0 0 0,0 0 0,1 1 0,0-1 0,-1 0 0,1 0 0,0-2 0,0 1 0,-1 1 0,0 0 0,0 2 0,-1 0 0,0 0 0,-2 0 0,0 0 0,1 0 0,-1 0 0,2-1 0,-1 0 0,0 0 0,1-1 0,0-1 0,1 1 0,-1 0 0,0 1 0,-1 0 0,0-1 0,0 0 0,0 1 0,-1 0 0,-1 2 0,-2 0 0,0 3 0,-2 0 0,0 1 0,-2 2 0,-2-1 0,2 0 0,-1 1 0,2 0 0,0 0 0,2 0 0,0-2 0,2-1 0,-3 0 0,1-1 0,1 0 0,-1-2 0,2 1 0,0 1 0,-1 0 0,0 1 0,0-1 0,-1 2 0,0 0 0,1 1 0,0-1 0,1-1 0,-1-1 0,-2 1 0,1 0 0,1 0 0,1 1 0,1-2 0,-1 0 0,0 1 0,-1-2 0,0 2 0,-1-2 0,0 0 0,-1 1 0,0 1 0,0-1 0,0 2 0,3 0 0,-3-1 0,1-1 0,1-1 0,-2-1 0,3 1 0,-3 2 0,-1-2 0,1 0 0,-1 0 0,3 1 0,0 0 0,-1-1 0,1-2 0,0 0 0,2-1 0,1 2 0,0 1 0,-1-1 0,-2 0 0,0-2 0,1 2 0,0 0 0,3 1 0,0-1 0,-1 0 0,1 1 0,-1 1 0,1-1 0,2 0 0,0 0 0,1 0 0,0 0 0,0-1 0,-1-1 0,0 0 0,1 0 0,0-1 0,1 0 0,0 1 0,1 0 0,0 1 0,-1-1 0,-1 0 0,-1-1 0,3 0 0,0 0 0,1 3 0,1-1 0,-2 2 0,-1-1 0,1 1 0,-2 1 0,2-1 0,-2-1 0,-1 0 0,1-1 0,-1 1 0,1 0 0,-1 1 0,1 0 0,-1 0 0,-2 0 0,1-1 0,0-2 0,1 1 0,1 0 0,0 1 0,2 0 0,-2 0 0,1 0 0,0 1 0,0 0 0,0 0 0,0-1 0,0 0 0,-2 2 0,2-1 0,1 0 0,-2-2 0,1-1 0,0 1 0,-1 0 0,2 0 0,-2 0 0,0 0 0,1 2 0,0 0 0,-1-1 0,0-1 0,-1 0 0,1 1 0,2 3 0,0 1 0,0-2 0,-3 1 0,0-3 0,2-1 0,-5 2 0,0 2 0,-5 4 0,0 1 0,6-5 0,1-3 0,3-2 0,-3 0 0,-6 2 0,4-3 0,-3 2 0,7-4 0,-3 2 0,1 0 0,-1 1 0,1-1 0,1 3 0,1-5 0,-1 1 0,3-2 0,0-1 0,1 0 0,1 1 0,-1-1 0,-1 1 0,-2-2 0,0-1 0,2 0 0,0-1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08"/>
    </inkml:context>
    <inkml:brush xml:id="br0">
      <inkml:brushProperty name="width" value="0.025" units="cm"/>
      <inkml:brushProperty name="height" value="0.025" units="cm"/>
      <inkml:brushProperty name="transparency" value="204"/>
    </inkml:brush>
  </inkml:definitions>
  <inkml:trace contextRef="#ctx0" brushRef="#br0">2262 29 24575,'-12'5'0,"-5"2"0,2 0 0,1-1 0,-1-1 0,1 0 0,-1 0 0,0 0 0,1 1 0,-1 0 0,0 0 0,0 1 0,-3-1 0,-1 0 0,-1 0 0,-1 1 0,-1-1 0,-2 3 0,-2 1 0,4-1 0,1 0 0,5-3 0,0-1 0,0 0 0,0 0 0,0-1 0,2 1 0,-2-3 0,3 2 0,0-2 0,-1 2 0,1 0 0,-1 1 0,-1 1 0,-1-1 0,-2 2 0,-5 2 0,-3 2 0,-4 4 0,2 1 0,4-4 0,4 0 0,4-3 0,3-1 0,3 1 0,2-2 0,1 0 0,-1-1 0,-2 1 0,2-1 0,0 2 0,2 0 0,-1-1 0,-1-1 0,-1 0 0,-1 2 0,-1 0 0,0 3 0,0 0 0,0 1 0,0-2 0,0-1 0,0-1 0,1 0 0,0-1 0,1 0 0,0-1 0,0 1 0,1 0 0,1 2 0,0-2 0,-2 1 0,0-1 0,-1 0 0,-1 0 0,-2 2 0,-2 1 0,-2 3 0,1 1 0,2-1 0,0-1 0,1-2 0,-3-1 0,1 1 0,-2-1 0,1 0 0,3 1 0,-2-1 0,1 1 0,-2 1 0,0 1 0,0 0 0,0-1 0,3 0 0,1 0 0,0-1 0,1 0 0,-1-2 0,0-1 0,-2 1 0,-1-1 0,1 1 0,1 0 0,0 0 0,1-1 0,1 0 0,-2 0 0,1 2 0,-1-1 0,-1 2 0,1 1 0,0 1 0,-1 1 0,1 1 0,0-2 0,1-1 0,1 1 0,0 0 0,0-1 0,0 0 0,0-2 0,0 2 0,0-1 0,0 2 0,1-2 0,-2 1 0,2 0 0,-1 0 0,1-1 0,1-2 0,0 0 0,0 0 0,0-1 0,0 1 0,0-1 0,-1 0 0,-1 1 0,1 1 0,-1 1 0,-1 0 0,1-1 0,1 0 0,0-2 0,0-1 0,1 2 0,1 0 0,1 0 0,1 1 0,-1-1 0,0 1 0,1 1 0,-1 0 0,-2 0 0,1-1 0,-1 0 0,0-1 0,0 1 0,2 0 0,0 0 0,1 0 0,0-1 0,0-1 0,-1 1 0,-1 0 0,0 0 0,1 0 0,0 1 0,0-1 0,0 1 0,-2 2 0,4-5 0,-1 2 0,4-3 0,-2 0 0,1 1 0,0 1 0,-1-1 0,-2 0 0,-1 2 0,0-1 0,1 0 0,1 2 0,0-1 0,-1 2 0,0 1 0,1-2 0,0 0 0,1-1 0,0 0 0,0-1 0,1 1 0,-1 0 0,1 2 0,1-1 0,0-1 0,2 0 0,0 0 0,0-1 0,0 0 0,0-1 0,0 0 0,0 1 0,0 1 0,0 0 0,0 0 0,0 1 0,0 2 0,0 0 0,0 3 0,0-1 0,0 1 0,0 2 0,0-1 0,0 0 0,0 0 0,0-1 0,2 1 0,1-2 0,0 0 0,-1-1 0,0-2 0,1 1 0,1-1 0,1 0 0,-2 1 0,1-1 0,2 1 0,1 0 0,1 0 0,0 0 0,0 0 0,1 0 0,1-3 0,2 0 0,0-1 0,1-1 0,-1 1 0,-1 0 0,1 0 0,-1 2 0,0-1 0,-1-1 0,1-2 0,1-1 0,2 0 0,1 1 0,3-1 0,-1 3 0,0 2 0,0 0 0,-3-1 0,-3-1 0,0-1 0,4 0 0,-1 3 0,1 1 0,0-1 0,-1 0 0,1-1 0,1-1 0,0 2 0,-1 0 0,-1-2 0,-1-1 0,-3 0 0,0 0 0,0 1 0,-1 0 0,2 0 0,0 0 0,1 1 0,-1 2 0,-2-1 0,-2 0 0,-3-1 0,0 0 0,3 1 0,1 1 0,4 2 0,2 0 0,-1 2 0,1 0 0,-2 0 0,1 0 0,0-2 0,0-3 0,3 1 0,3-1 0,1 3 0,1 2 0,5 2 0,5 1 0,8 2 0,9 0 0,0 1 0,-1-2 0,-9-3 0,-8-3 0,-5-4 0,-5-3 0,-2-3 0,-2-2 0,-1 0 0,0 0 0,0 0 0,2 0 0,1 0 0,0 0 0,0 0 0,-3 0 0</inkml:trace>
  <inkml:trace contextRef="#ctx0" brushRef="#br0" timeOffset="1">1671 2527 24575,'11'-9'0</inkml:trace>
  <inkml:trace contextRef="#ctx0" brushRef="#br0" timeOffset="2">1709 2495 24575,'23'-18'0,"16"-12"0,-25 20 0</inkml:trace>
  <inkml:trace contextRef="#ctx0" brushRef="#br0" timeOffset="3">1792 2432 24575,'20'-14'0,"-13"9"0</inkml:trace>
  <inkml:trace contextRef="#ctx0" brushRef="#br0" timeOffset="4">1835 2402 24575,'13'-8'0,"21"-14"0,1 1 0,-2 0 0,2 0 0,-4 0 0,-22 15 0</inkml:trace>
  <inkml:trace contextRef="#ctx0" brushRef="#br0" timeOffset="5">2032 2277 24575,'10'-7'0,"15"-10"0,-4 3 0,-15 10 0</inkml:trace>
  <inkml:trace contextRef="#ctx0" brushRef="#br0" timeOffset="6">2125 2216 24575,'5'-3'0,"16"-9"0,0 1 0,6 0 0,4 0 0,-30 10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15"/>
    </inkml:context>
    <inkml:brush xml:id="br0">
      <inkml:brushProperty name="width" value="0.025" units="cm"/>
      <inkml:brushProperty name="height" value="0.025" units="cm"/>
      <inkml:brushProperty name="transparency" value="204"/>
    </inkml:brush>
  </inkml:definitions>
  <inkml:trace contextRef="#ctx0" brushRef="#br0">1869 553 24575,'-15'6'0,"-3"0"0,0 0 0,-2-1 0,-1 2 0,-1 0 0,1 3 0,0 1 0,0 0 0,2 1 0,1-1 0,0 0 0,-1 0 0,-2-1 0,-4 2 0,-5 1 0,-5 2 0,-2 1 0,4-3 0,6-1 0,8-3 0,3-2 0,4 0 0,1 1 0,-2 0 0,0 0 0,0-1 0,1-2 0,3 0 0,-2 0 0,0-1 0,-2 3 0,0-1 0,0 1 0,1 2 0,-2-1 0,1 0 0,0 1 0,-1-2 0,0 1 0,0 0 0,-1 1 0,-6 3 0,-5 4 0,-7 2 0,-4 4 0,4 3 0,5-1 0,6-1 0,7-5 0,1-6 0,2-3 0,-1 0 0,0-1 0,-1 3 0,-1 0 0,0 1 0,0 2 0,-1-2 0,3 2 0,-2 0 0,-2 0 0,-2 2 0,-5 2 0,-5 2 0,-2 4 0,-2 1 0,5-1 0,7-3 0,5-6 0,5-3 0,1-3 0,0 1 0,-2 0 0,1-1 0,1 0 0,1-1 0,1-2 0,0 0 0,0 0 0,0 2 0,2 0 0,-1-1 0,1 2 0,-3-1 0,-1 1 0,-2 0 0,-2 1 0,-2 2 0,-2 2 0,-1 1 0,0 0 0,3 0 0,2-2 0,2 1 0,5-6 0,1 2 0,3-4 0,1 1 0,-2 2 0,0-1 0,0-1 0,-3-1 0,0 1 0,0 2 0,-1 3 0,0 2 0,1-1 0,0-2 0,3-1 0,0 1 0,1 0 0,1 0 0,0 0 0,-1-1 0,0 0 0,-2-2 0,3 0 0,-1 1 0,2 0 0,1 2 0,0 0 0,0-1 0,0-2 0,0-1 0,0 0 0,0-1 0,0 1 0,0-1 0,0-1 0,0 0 0,0 0 0,0 0 0,0-1 0,0 1 0,2 0 0,4 1 0,5 0 0,2 2 0,1 1 0,-2 1 0,-3 2 0,-1-1 0,0 0 0,0-1 0,2-1 0,0 0 0,-3-2 0,1 1 0,1-2 0,2 0 0,4 1 0,0-1 0,1 4 0,-3 0 0,1 1 0,-2-1 0,-2-3 0,2-1 0,1-1 0,1 0 0,1 0 0,0 0 0,-1 2 0,-4-2 0,0 1 0,-5-3 0,0 0 0,0 1 0,0-1 0,0 2 0,3-1 0,-3-2 0,5 2 0,-5 1 0,2 0 0,-1 1 0,-2 1 0,1-1 0,0 2 0,1-1 0,1-2 0,-1 2 0,1-1 0,0 2 0,1-1 0,0-1 0,-1 1 0,-1-1 0,0 1 0,1-1 0,0-1 0,1 1 0,-1 0 0,1-1 0,0-1 0,-1 1 0,3-1 0,-2 1 0,0 1 0,-2 0 0,-1-2 0,0 1 0,0 0 0,0 0 0,0 1 0,0-2 0,-1 2 0,2 0 0,-1-1 0,0 0 0,1-1 0,0-1 0,1 0 0,0 1 0,0-1 0,0 0 0,1 0 0,-1 0 0,0-1 0,0-2 0,0 0 0,0 0 0,0 0 0,-2 0 0,1 0 0,1 0 0,1 0 0,4 0 0,-4 0 0,3 0 0,-3 0 0,2 0 0,0 0 0,-1 0 0,-2 0 0,1 0 0,0 0 0,2-1 0,0-3 0,3-3 0,1-4 0,1-1 0,3-2 0,1 0 0,2-1 0,0 1 0,5-2 0,9-3 0,6-1 0,6-6 0,0 2 0,-5 0 0,0 1 0,-8 4 0,-5 0 0,-5 3 0,-3 2 0,0 1 0,0 1 0,0 1 0,0 0 0,-1 1 0,1 1 0,-1 0 0,-2 2 0,-2 1 0,-1-1 0,0 0 0,0 1 0,2 0 0,1-2 0,3-2 0,-1-1 0,2 1 0,-1 2 0,-1 1 0,-2 1 0,-6 2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5"/>
    </inkml:context>
    <inkml:brush xml:id="br0">
      <inkml:brushProperty name="width" value="0.025" units="cm"/>
      <inkml:brushProperty name="height" value="0.025" units="cm"/>
      <inkml:brushProperty name="transparency" value="204"/>
    </inkml:brush>
  </inkml:definitions>
  <inkml:trace contextRef="#ctx0" brushRef="#br0">1189 0 24575,'-17'0'0,"0"0"0,-9 2 0,-10 3 0,-16 4 0,-11 6 0,-4 3 0,5 0 0,12-2 0,10-6 0,14-1 0,7-4 0,5 2 0,1-2 0,1 0 0,0 0 0,2-3 0,3 5 0,1-5 0,-1 4 0,0-2 0,-2 2 0,-1 1 0,0 1 0,-1-1 0,1 0 0,-1 0 0,1 0 0,-1 2 0,1 0 0,0 0 0,-1-1 0,-1 2 0,1 1 0,2 0 0,0 0 0,1-1 0,0-1 0,0-2 0,-1 2 0,-2 1 0,1 2 0,2 1 0,1-3 0,2 0 0,-1-1 0,1 0 0,-2 0 0,-1 1 0,-1 0 0,-2 0 0,1-1 0,1-1 0,0 1 0,1 0 0,1 1 0,-2-1 0,0-1 0,-1 0 0,-1 2 0,1 0 0,-3 1 0,0 0 0,-1-1 0,2-2 0,0-1 0,0 0 0,1 1 0,-3 1 0,2 0 0,-3-2 0,1 0 0,0 0 0,-1 0 0,2-2 0,0 0 0,1 0 0,0 0 0,2 0 0,2 0 0,3-1 0,2-1 0,2 1 0,-2 1 0,0 0 0,0 2 0,0 1 0,3 0 0,0-1 0,0-1 0,0 0 0,0-1 0,4 0 0,3-1 0,4 2 0,2-1 0,-2-1 0,0 0 0,1-2 0,-1 2 0,2 1 0,-6-3 0,2 0 0,-3-2 0,2 0 0,2 0 0,1 0 0,1 0 0,-1 0 0,-3 0 0,-1 0 0,-2 0 0,0 0 0,0 0 0,2 0 0,1-2 0,2-3 0,0 0 0,-2-2 0,1 2 0,2 0 0,2-1 0,1-1 0,0-2 0,1-1 0,-1 0 0,1 0 0,1 0 0,-1 2 0,0 1 0,-1-1 0,-3 2 0,-1 0 0,-2 0 0,1 0 0,1 0 0,0-1 0,2 1 0,0 0 0,1-1 0,1 1 0,2-1 0,1-1 0,4-1 0,1-2 0,2 0 0,-1-1 0,1-1 0,-1 1 0,1-1 0,-1 1 0,4-2 0,2-2 0,-1 2 0,-1 0 0,-4 3 0,1-2 0,1-1 0,2-2 0,1-1 0,0 2 0,-3-1 0,-5 3 0,-2-1 0,-3 2 0,0 0 0,-3 0 0,0 0 0,-1-1 0,-1 2 0,1 0 0,1 0 0,0-1 0,1-3 0,-1 0 0,-1 0 0,-1 3 0,-3 2 0,-2 2 0,-3 2 0,-3 2 0,-2 1 0,0 2 0,-2 1 0,0 0 0,-1 0 0,0 0 0,1 0 0,-2 0 0,2 0 0,0-1 0,4-3 0,0 0 0,1 0 0,0 3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16"/>
    </inkml:context>
    <inkml:brush xml:id="br0">
      <inkml:brushProperty name="width" value="0.025" units="cm"/>
      <inkml:brushProperty name="height" value="0.025" units="cm"/>
      <inkml:brushProperty name="transparency" value="204"/>
    </inkml:brush>
  </inkml:definitions>
  <inkml:trace contextRef="#ctx0" brushRef="#br0">1313 705 24575,'-41'18'0,"-9"11"0,8-3 0,5-2 0,3-2 0,-4 0 0,0 0 0,-5 0 0,-4 2 0,-3 3 0,6-1 0,9-1 0,9-4 0,6-7 0,7-3 0,2-2 0,1-1 0,0-1 0,-2 0 0,0 0 0,3 0 0,-1 0 0,-1 0 0,1 0 0,0 1 0,1 0 0,0 0 0,0 0 0,-1-1 0,1 0 0,0-1 0,1 0 0,0 3 0,-2-1 0,0 1 0,-3 0 0,2-1 0,0 0 0,-1 1 0,-1-1 0,-1 1 0,2-3 0,0 0 0,0 1 0,-1 0 0,-1 0 0,-1-1 0,1 0 0,-1 1 0,2 1 0,1 2 0,1 0 0,-3 1 0,0 0 0,0 1 0,-2-2 0,2 1 0,0 1 0,1-1 0,4 1 0,0-1 0,-1-2 0,-1 0 0,-1 2 0,1 0 0,1 1 0,-1 1 0,2 0 0,-2 0 0,1 0 0,2-2 0,1 0 0,2-3 0,3 1 0,2-2 0,-3-1 0,1 2 0,-1 2 0,1 0 0,2 0 0,0-1 0,0-2 0,0 1 0,0-3 0,0 4 0,0-4 0,0 2 0,0 0 0,0 0 0,1-2 0,1-1 0,5 1 0,2-1 0,4-1 0,1-1 0,2-2 0,2 0 0,0 0 0,0 0 0,-2 2 0,-1 0 0,-1 1 0,1-1 0,0-2 0,-3 0 0,-2 0 0,-1 0 0,-3 2 0,2 0 0,-3 1 0,1 1 0,-2 0 0,0 1 0,-1 1 0,1 2 0,-1 0 0,3 1 0,0-1 0,1 0 0,-1-1 0,-3 0 0,1 1 0,-1-1 0,1 0 0,0-1 0,0 0 0,0-1 0,1 0 0,-1-1 0,0-3 0,1 4 0,-1-3 0,0 4 0,1-4 0,0-1 0,0 0 0,-1-1 0,1 1 0,0 1 0,0 0 0,0 0 0,0 0 0,1 0 0,0 0 0,1-1 0,-1-1 0,1 0 0,0 0 0,2 0 0,0 0 0,1 0 0,1 0 0,-1 0 0,-1 0 0,-1 0 0,-1 0 0,0 0 0,0-2 0,-1 0 0,0-3 0,1 2 0,0-1 0,0-1 0,-1 1 0,0-2 0,0 0 0,1 0 0,3-1 0,-2 1 0,1-1 0,1 0 0,0-1 0,0 1 0,2 1 0,-2-2 0,2 0 0,0-2 0,1 0 0,1-1 0,2 1 0,-1 0 0,0 2 0,0-2 0,-3 2 0,1-1 0,0 2 0,0-1 0,3 0 0,2 0 0,0-2 0,2-1 0,1-2 0,0 1 0,0 1 0,-2 2 0,-1 0 0,-1-1 0,-1 1 0,2 0 0,0 1 0,1-1 0,2-2 0,1-1 0,3-1 0,3 0 0,2 2 0,-2 2 0,-4 1 0,-3 0 0,0 0 0,-2-2 0,-1 0 0,-2 2 0,-1 0 0,-1 0 0,-1 1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17"/>
    </inkml:context>
    <inkml:brush xml:id="br0">
      <inkml:brushProperty name="width" value="0.025" units="cm"/>
      <inkml:brushProperty name="height" value="0.025" units="cm"/>
      <inkml:brushProperty name="transparency" value="204"/>
    </inkml:brush>
  </inkml:definitions>
  <inkml:trace contextRef="#ctx0" brushRef="#br0">643 476 24575,'-16'9'0,"-14"7"0,-2 0 0,0 3 0,0-2 0,3 1 0,4-3 0,3-3 0,1 2 0,2-2 0,1 0 0,0 0 0,1-1 0,-2-1 0,4 0 0,-1-2 0,1 1 0,0 1 0,0-1 0,2 1 0,0 1 0,4 1 0,-1 0 0,-1 2 0,0-1 0,-2 1 0,0 2 0,2-2 0,-2-1 0,1-1 0,0 0 0,-1 0 0,4 0 0,0-1 0,3-1 0,0-1 0,1 0 0,2-1 0,1-1 0,2 1 0,0-2 0,0 0 0,1-2 0,2-1 0,3-2 0,5-1 0,2 0 0,3 0 0,2 0 0,1 0 0,0 0 0,-1 0 0,-3 0 0,0-2 0,1-3 0,-1-2 0,2 0 0,-1 1 0,-1 0 0,0 0 0,-2-1 0,-1 1 0,-2 0 0,-1 1 0,-2 0 0,2 1 0,-2-1 0,1-1 0,-2 0 0,2-1 0,-1 1 0,0-1 0,1 0 0,-1-1 0,1 0 0,1-1 0,1-1 0,0 0 0,0 1 0,-1 1 0,-2 1 0,1 0 0,2 0 0,1 1 0,0-1 0,3-1 0,-1 1 0,2-2 0,0 1 0,1-1 0,1 0 0,0 1 0,-1-1 0,0 2 0,-2 1 0,-1-1 0,0-1 0,-2-1 0,0 0 0,2 1 0,1 1 0,2 0 0,2 1 0,-2-3 0,-11 7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18"/>
    </inkml:context>
    <inkml:brush xml:id="br0">
      <inkml:brushProperty name="width" value="0.025" units="cm"/>
      <inkml:brushProperty name="height" value="0.025" units="cm"/>
      <inkml:brushProperty name="transparency" value="204"/>
    </inkml:brush>
  </inkml:definitions>
  <inkml:trace contextRef="#ctx0" brushRef="#br0">167 2865 24575,'9'2'0,"7"3"0,0 0 0,-1-2 0,-1 1 0,-2-2 0,-1 2 0,-1 0 0,-1 0 0,0 0 0,1 1 0,2-1 0,1 0 0,-1 1 0,0 0 0,-1 0 0,1-1 0,2 1 0,-1 0 0,0 0 0,0 2 0,0 0 0,1-1 0,0 0 0,0 1 0,-1 0 0,-2 1 0,-1 0 0,1 0 0,1 1 0,4 0 0,-1-1 0,0 0 0,-1 0 0,0-1 0,0-3 0,-1-2 0,-2 0 0,-1-2 0,-1 0 0,-1 1 0,0 1 0,-2 0 0,0 0 0,1-2 0,0 0 0,1 0 0,0 0 0,0 0 0,2 0 0,2 0 0,1 0 0,-1-2 0,0-3 0,0-2 0,1-1 0,0 0 0,0-1 0,-3 1 0,0-1 0,0 2 0,1 0 0,0 0 0,1 1 0,0-2 0,0 2 0,-1-1 0,0-1 0,-2 0 0,0 0 0,0 0 0,0 0 0,0 1 0,1 1 0,-1-1 0,2 0 0,-1 0 0,1 1 0,-2 3 0,1 1 0,0-1 0,3 1 0,1 0 0,2-1 0,1 1 0,4 0 0,9-3 0,14 0 0,19 2 0,-20-1 0,2 1 0,5 1 0,1 0 0,3-1 0,0 1 0,-2-1 0,-2-1 0,33 1 0,-14 0 0,-19-1 0,-10 1 0,-9-1 0,-6 1 0,-5 0 0,-3 1 0,-2-1 0,-3-1 0,0 2 0,-2 0 0,-1-1 0,0 0 0,1 1 0,1 0 0,1-1 0,1 0 0,0-2 0,3-1 0,0-1 0,0 1 0,1 0 0,-1 0 0,1-1 0,-2-2 0,1 2 0,0 0 0,-1-2 0,1-1 0,0-2 0,2-1 0,-1 0 0,2 0 0,-3-1 0,-3 1 0,0 0 0,0-1 0,2-3 0,6-7 0,7-9 0,5-5 0,2 0 0,-2 5 0,-10 9 0,-6 6 0,-7 6 0,-4 2 0,-3 3 0,-1 0 0,0 1 0,1 1 0,-1-2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0,6-10 0,6 0 0,4 7 0,0 12 0,-2 12 0,-7 15 0,1 1 0,-4 9 0,0-1 0,1-2 0,0-1 0,1-4 0,3-2 0,1-3 0,1-2 0,0 0 0,0 1 0,-1 4 0,-2 0 0,-1 2 0,0 0 0,-1 1 0,2 2 0,-3-1 0,-1 2 0,2-1 0,-1-4 0,1-3 0,2-6 0,3-5 0,-6 15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19"/>
    </inkml:context>
    <inkml:brush xml:id="br0">
      <inkml:brushProperty name="width" value="0.025" units="cm"/>
      <inkml:brushProperty name="height" value="0.025" units="cm"/>
      <inkml:brushProperty name="transparency" value="204"/>
    </inkml:brush>
  </inkml:definitions>
  <inkml:trace contextRef="#ctx0" brushRef="#br0">323 547 24575,'-35'20'0,"-8"2"0,-8 7 0,-8 7 0,-4 3 0,5 0 0,44-31 0</inkml:trace>
  <inkml:trace contextRef="#ctx0" brushRef="#br0" timeOffset="1">0 1960 24575,'13'5'0,"7"0"0,1 1 0,-2-1 0,0 0 0,-1-1 0,0 1 0,-1 1 0,0 0 0,1 3 0,1-1 0,2 1 0,0 1 0,-2-1 0,-1-2 0,-2 1 0,0 0 0,1 0 0,-2 0 0,0-2 0,-2 0 0,0-1 0,-1 1 0,0 1 0,1-1 0,1 1 0,1-3 0,0-2 0,1 0 0,-1-2 0,1 0 0,-1 0 0,0 0 0,0 0 0,-2 0 0,2 0 0,1 0 0,3-2 0,0-4 0,-1-3 0,-2-2 0,-2 0 0,1 4 0,-2 0 0,-1 1 0,0 1 0,-3-3 0,0 0 0,1-2 0,0 1 0,0 1 0,-1 1 0,2 1 0,-1 0 0,2 0 0,0-1 0,0 1 0,0 1 0,0 0 0,1 1 0,0-1 0,2 0 0,1-1 0,3 0 0,1 0 0,3 1 0,2 0 0,0 1 0,0-1 0,-2 1 0,-2 2 0,0-1 0,-3 3 0,-2 0 0,-1 0 0,-2 0 0,1 0 0,0 0 0,2 0 0,1-1 0,1-1 0,0-1 0,0-1 0,-3 1 0,0 0 0,0-1 0,-3 1 0,1-1 0,-1-1 0,1 1 0,1 0 0,1-1 0,2-2 0,2 1 0,2-1 0,-1 0 0,1 0 0,0 0 0,0 0 0,0 1 0,0 1 0,0 0 0,-2 0 0,-1 0 0,0 1 0,-3 1 0,-1-1 0,1 2 0,-3-2 0,0 0 0,-1 2 0,-3-2 0,0 0 0,-1 2 0,0-2 0,1 0 0,0 0 0,-1-1 0,4 0 0,-7 1 0,2 0 0,-4 1 0,1 0 0,1-2 0,-1-1 0,4-4 0,-4 5 0,4-5 0,-5 7 0,0-4 0,0 3 0,0-3 0,2 0 0,1 0 0,-2-1 0,0 1 0,-1 0 0,3 0 0,0-2 0,1-1 0,0-1 0,-1-2 0,1-1 0,1 0 0,-2 1 0,2 1 0,-2 0 0,-2 0 0,2-2 0,-3-2 0,3 2 0,0-3 0,-2 3 0,1-1 0,-1 1 0,2 0 0,0 0 0,-2 1 0,-1-1 0,-2 0 0,0 0 0,0 2 0,0 2 0,0 3 0,0 0 0,0-2 0,0-1 0,0-3 0,0-2 0,0-2 0,2-2 0,1 3 0,0 2 0,-1 0 0,-2-1 0,3-5 0,-1-1 0,1 1 0,-1 4 0,-2 6 0,1 2 0,2 1 0,-1-1 0,2-3 0,-1 0 0,0-2 0,2 0 0,0-2 0,2 1 0,-1-1 0,-2-1 0,1 1 0,0-1 0,3-1 0,2 2 0,-3 0 0,0 1 0,-3 3 0,0-1 0,0 2 0,1 0 0,-1 1 0,1 1 0,-1-1 0,1 1 0,2-1 0,-1-3 0,1-2 0,0 0 0,-1-1 0,0 4 0,0 1 0,-1 0 0,1-1 0,0 0 0,-1 0 0,-2 2 0,1 2 0,-2-1 0,3 1 0,0 0 0,1 0 0,-2 1 0,-2 2 0,0-2 0,0 2 0,0-1 0,0 2 0,-2 2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1"/>
    </inkml:context>
    <inkml:brush xml:id="br0">
      <inkml:brushProperty name="width" value="0.025" units="cm"/>
      <inkml:brushProperty name="height" value="0.025" units="cm"/>
      <inkml:brushProperty name="transparency" value="204"/>
    </inkml:brush>
  </inkml:definitions>
  <inkml:trace contextRef="#ctx0" brushRef="#br0">1341 590 24575,'0'-3'0,"0"0"0,0-1 0,0-1 0,0-2 0,2-2 0,1 0 0,4-3 0,-3 5 0,1-2 0,0 3 0,-3 2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2"/>
    </inkml:context>
    <inkml:brush xml:id="br0">
      <inkml:brushProperty name="width" value="0.025" units="cm"/>
      <inkml:brushProperty name="height" value="0.025" units="cm"/>
      <inkml:brushProperty name="transparency" value="204"/>
    </inkml:brush>
  </inkml:definitions>
  <inkml:trace contextRef="#ctx0" brushRef="#br0">956 211 24575,'-30'15'0,"1"1"0,4-4 0,7-3 0,-1-2 0,3-1 0,0 1 0,1-1 0,2 2 0,0-1 0,2 0 0,2 0 0,0 1 0,0 1 0,0-1 0,-1 2 0,-1-2 0,0 1 0,2-2 0,0 0 0,0 1 0,-2 1 0,-1-1 0,-1 3 0,-2 0 0,0-2 0,1 3 0,-1-1 0,2 2 0,-3 3 0,1-2 0,-2-1 0,-1 0 0,0 0 0,0 0 0,1 1 0,1-2 0,-1 1 0,-1-2 0,-1 1 0,-3 1 0,-2 2 0,-3 3 0,-3 0 0,1 1 0,1-1 0,5-2 0,3-4 0,2-1 0,-1-3 0,-2-2 0,0-1 0,0-1 0,0 2 0,2-1 0,4 0 0</inkml:trace>
  <inkml:trace contextRef="#ctx0" brushRef="#br0" timeOffset="1">1 1170 24575,'9'5'0,"1"1"0,0 0 0,1 2 0,0 0 0,1-2 0,0 1 0,0 2 0,1-1 0,0 2 0,0 0 0,-2-2 0,-1 0 0,-3-2 0,-1-1 0,0 0 0,-1 0 0,2 1 0,-2 0 0,3 0 0,-1 0 0,-1 1 0,0-1 0,0 0 0,-2 1 0,4-1 0,-4-1 0,3-1 0,-3-2 0,2 0 0,1-2 0,0 0 0,2 0 0,1 0 0,1 0 0,2 0 0,2 0 0,0 0 0,2 0 0,1 0 0,1 0 0,5 0 0,2 0 0,3 0 0,0 0 0,-4 0 0,-1 0 0,-3 0 0,0 0 0,0 0 0,0 0 0,-3 0 0,-1-2 0,-3-3 0,0-2 0,1-2 0,0 0 0,1-1 0,0-2 0,-1 1 0,1-2 0,-1 1 0,1 0 0,-3 1 0,0 2 0,0 1 0,0 1 0,2 0 0,1 0 0,-2 2 0,1-2 0,-1 2 0,2 0 0,2-1 0,0 2 0,1 1 0,-1 1 0,0-1 0,0 1 0,3-1 0,0-1 0,-1-1 0,1 0 0,0-1 0,0 2 0,-3 2 0,-2-2 0,-1 0 0,-3 1 0,0 1 0,0 1 0,0 0 0,0-1 0,0 0 0,0-2 0,0 1 0,0 1 0,-2 1 0,0-2 0,-1 1 0,0-1 0,1-1 0,1 0 0,0 0 0,-1-2 0,-1 2 0,-1-1 0,0-1 0,0 0 0,0 0 0,-1-1 0,0-1 0,0 2 0,-1-1 0,2 1 0,1-2 0,0-3 0,0-1 0,0 0 0,0 2 0,-1 0 0,-1-2 0,1 0 0,0-2 0,2-1 0,3-2 0,0-3 0,2 1 0,0 1 0,-2-1 0,-1 0 0,-2 0 0,-2 1 0,0 1 0,1 1 0,1-1 0,0-1 0,0-1 0,0 0 0,0 2 0,0 2 0,0 2 0,-2 0 0,0-1 0,0-2 0,1-1 0,2 0 0,-2 0 0,-1 1 0,2 0 0,1-1 0,-1 2 0,0 0 0,-2 2 0,1 1 0,3 1 0,-1 0 0,1-2 0,0-1 0,-1 1 0,-1 2 0,-1-1 0,-5 5 0,1-1 0,-2 4 0,-1-1 0,1 1 0,-3-1 0,0 1 0,0 0 0,-1 1 0,-1 0 0,-4-2 0,-3-2 0,-2-2 0,-2 0 0,2 2 0,1 1 0,3 2 0,1-1 0,1 0 0,0 0 0,-2-2 0,0 1 0,0 0 0,0 2 0,1-1 0,1 1 0,4 3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4"/>
    </inkml:context>
    <inkml:brush xml:id="br0">
      <inkml:brushProperty name="width" value="0.025" units="cm"/>
      <inkml:brushProperty name="height" value="0.025" units="cm"/>
      <inkml:brushProperty name="transparency" value="204"/>
    </inkml:brush>
  </inkml:definitions>
  <inkml:trace contextRef="#ctx0" brushRef="#br0">1064 0 24575,'-15'0'0,"0"0"0,-9 2 0,-8 3 0,-15 3 0,-9 6 0,-4 2 0,5 1 0,10-3 0,9-4 0,13-2 0,6-3 0,4 1 0,2-2 0,0 1 0,0-1 0,3-1 0,1 3 0,1-4 0,0 4 0,0-3 0,-2 3 0,-1 0 0,0 1 0,0 0 0,-1-1 0,1 0 0,-1 1 0,1 2 0,0-1 0,0 0 0,-1-1 0,-1 3 0,2-1 0,0 2 0,1-1 0,1-1 0,0-1 0,0-1 0,-1 2 0,-2 0 0,1 2 0,2 0 0,1-1 0,1-1 0,0-1 0,0 0 0,-1 1 0,-1 0 0,-1 0 0,-2 0 0,1 0 0,1-2 0,0 1 0,1 1 0,0 0 0,0-1 0,-2-1 0,1 1 0,-2 1 0,0 0 0,-1 1 0,-1 0 0,0 0 0,1-3 0,0-1 0,1 1 0,0 0 0,-2 2 0,0-1 0,-1-1 0,0-1 0,1 0 0,-1 0 0,1 0 0,1-2 0,-1 0 0,2 1 0,1 0 0,2-1 0,2 0 0,3-1 0,0 1 0,0 0 0,-1 1 0,0 1 0,1 1 0,2 0 0,0 0 0,0-1 0,0-1 0,0 0 0,3-1 0,4 0 0,3 2 0,1-2 0,-1 0 0,0-1 0,1 0 0,-1 1 0,1 0 0,-5-3 0,3 2 0,-4-3 0,2 0 0,2 0 0,1 0 0,1 0 0,-2 0 0,-1 0 0,-2 0 0,-1 0 0,-1 0 0,0 0 0,2 0 0,2-3 0,1-1 0,-1-1 0,0-1 0,0 2 0,1-1 0,3-1 0,1 0 0,-1-3 0,1 0 0,0 0 0,1 0 0,0 0 0,-1 1 0,1 2 0,-2-1 0,-2 1 0,-1 1 0,-2-1 0,2 1 0,0-1 0,0 0 0,1 0 0,0 0 0,2 0 0,1 1 0,1-2 0,2 0 0,2-2 0,2-1 0,1 0 0,0-1 0,0-1 0,0 1 0,0-1 0,0 1 0,4-2 0,0-1 0,0 0 0,0 2 0,-5 2 0,1-2 0,2-1 0,1-2 0,2 0 0,-1 1 0,-4-1 0,-2 3 0,-3-1 0,-3 2 0,0 0 0,-2 0 0,0-1 0,-1 1 0,-1 1 0,1 0 0,0 0 0,1-2 0,1-1 0,-1-1 0,-2 0 0,1 3 0,-4 2 0,-2 1 0,-2 3 0,-4 1 0,0 1 0,-1 3 0,-1 0 0,-1 0 0,0 0 0,0 0 0,0 0 0,-1 0 0,1 0 0,2-2 0,1-1 0,2-1 0,0 1 0,0 1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5"/>
    </inkml:context>
    <inkml:brush xml:id="br0">
      <inkml:brushProperty name="width" value="0.025" units="cm"/>
      <inkml:brushProperty name="height" value="0.025" units="cm"/>
      <inkml:brushProperty name="transparency" value="204"/>
    </inkml:brush>
  </inkml:definitions>
  <inkml:trace contextRef="#ctx0" brushRef="#br0">1526 146 24575,'-2'5'0,"-7"10"0,0 0 0,-2-1 0,2 0 0,1 1 0,-1 0 0,1 1 0,-2-1 0,-1-2 0,-3-1 0,0-2 0,1 1 0,1-1 0,3 1 0,0-1 0,0-2 0,1 1 0,1-2 0,-1 1 0,0 1 0,-2 1 0,-2 0 0,1 0 0,-3 0 0,0 0 0,-1-1 0,-2-1 0,1-2 0,2 1 0,3-1 0,2 0 0,-1 0 0,-1 0 0,-2-1 0,1 0 0,2 0 0,0-1 0,0 1 0,-1 0 0,-2-2 0,-1 2 0,4-2 0,0 4 0,5-1 0,-2 1 0,-2-1 0,-5-1 0,-4 0 0,-1 2 0,-2 3 0,4 2 0,3 0 0,4 0 0,2-3 0,-2-2 0,0 0 0,0-1 0,0 1 0,1 2 0,-3 0 0,1-1 0,0-1 0,0-2 0,1 3 0,-1-1 0,-1 0 0,2 2 0,1-2 0,-3 1 0,0-1 0,-4-1 0,-2 0 0,-2 0 0,-1 1 0,0 1 0,0 2 0,-3 2 0,-2 1 0,1-3 0,0 1 0,4 0 0,0 1 0,-3 0 0,-2 0 0,1-1 0,2 1 0,5 0 0,4 1 0,1-1 0,0-2 0,0-2 0,-2 0 0,-2 0 0,-1-1 0,1-1 0,-1 1 0,3-1 0,-1 3 0,1-1 0,-1 2 0,1 0 0,0 3 0,1-1 0,2 2 0,7-8 0</inkml:trace>
  <inkml:trace contextRef="#ctx0" brushRef="#br0" timeOffset="1">2310 660 24575,'-5'-5'0,"-8"-9"0,-2-2 0,2 2 0,0 0 0,0 1 0,2 1 0,-2 1 0,3 1 0,-2 2 0,0 0 0,0-1 0,0-1 0,2 0 0,1 1 0,3 3 0,1 0 0,-1 1 0,0-1 0,-1-2 0,-2 0 0,0 0 0,-1 0 0,1 1 0,2-1 0,1 0 0,1 0 0,-2 1 0,0 0 0,-1-2 0,-1 2 0,2-1 0,1 1 0,2 1 0,1-2 0,-2 0 0,-2-1 0,1 0 0,-1 2 0,3-1 0,-1 0 0,-2 0 0,-1-2 0,-1 2 0,3 2 0,2 2 0,2 0 0,0 0 0,-1-1 0,-1-1 0,-3-1 0,1 1 0,1 2 0,1 0 0,0 1 0,0-1 0,-1-1 0,-2 0 0,1 0 0,0 0 0,2 1 0,-3 0 0,4 0 0,-4-3 0,3 0 0,-2-1 0,-1 0 0,0 3 0,1-1 0,-1 2 0,1-1 0,1 0 0,-4-2 0,0 0 0,-3 0 0,3 3 0,-1 2 0,5 2 0,-2-1 0,-3-2 0,5 1 0,-7-4 0,7 5 0,-4-3 0,5 4 0,-2 0 0,-1-1 0,0 0 0,-6-6 0,7 4 0,-6-3 0,7 6 0,-2 0 0,-2 0 0,-1 0 0,1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7"/>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2"/>
    </inkml:context>
    <inkml:brush xml:id="br0">
      <inkml:brushProperty name="width" value="0.025" units="cm"/>
      <inkml:brushProperty name="height" value="0.025" units="cm"/>
      <inkml:brushProperty name="transparency" value="204"/>
    </inkml:brush>
  </inkml:definitions>
  <inkml:trace contextRef="#ctx0" brushRef="#br0">1933 0 24575,'-2'5'0,"-3"0"0,-3 1 0,-2 0 0,1 1 0,0 1 0,1-1 0,0 0 0,0 1 0,0 0 0,1 1 0,-1 0 0,-2 2 0,0 0 0,-3 1 0,1 1 0,1 0 0,-2 1 0,1 1 0,1-1 0,1-1 0,0-1 0,1-3 0,0-1 0,1-2 0,0 0 0,1 1 0,0 0 0,0-1 0,0 2 0,-1-2 0,1 0 0,0 1 0,-3 0 0,0 0 0,-2 2 0,3 0 0,0-3 0,-2 0 0,1 1 0,-2 0 0,-1 3 0,1 0 0,-3 0 0,1 1 0,-1-1 0,-1 1 0,0 1 0,-2-1 0,-1 1 0,-1-3 0,1 1 0,1 0 0,0-2 0,2-1 0,2-1 0,3-2 0,1 0 0,-1 0 0,0-1 0,0 1 0,0-2 0,0 2 0,-1-2 0,0 0 0,1 0 0,-1-2 0,3 0 0,0 1 0,2 0 0,0 1 0,-1 0 0,-1-1 0,0 0 0,-1 0 0,0 3 0,-1 0 0,1-1 0,-1 1 0,-1-1 0,-3 1 0,-1 2 0,0-1 0,15-5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6"/>
    </inkml:context>
    <inkml:brush xml:id="br0">
      <inkml:brushProperty name="width" value="0.025" units="cm"/>
      <inkml:brushProperty name="height" value="0.025" units="cm"/>
      <inkml:brushProperty name="transparency" value="204"/>
    </inkml:brush>
  </inkml:definitions>
  <inkml:trace contextRef="#ctx0" brushRef="#br0">2062 0 24575,'0'7'0,"0"3"0,0 6 0,-3 1 0,-1 0 0,-5-1 0,-2 0 0,0-1 0,0 1 0,3 1 0,-2 0 0,0-1 0,-2-1 0,2 0 0,0 2 0,1-1 0,0 2 0,-3-3 0,0 0 0,-3-2 0,-1-2 0,1 0 0,2 1 0,3-1 0,0 0 0,0-2 0,1 0 0,1-1 0,-1 1 0,0 1 0,-3 0 0,0 1 0,-1 0 0,-2 0 0,-1 0 0,-1-1 0,-2-2 0,2-1 0,1 0 0,4 0 0,1-1 0,1 1 0,-3-1 0,-2 0 0,2-1 0,1 1 0,1-1 0,0 0 0,-1 0 0,-2-2 0,-2 3 0,5-3 0,-1 5 0,8-2 0,-5 2 0,-1-1 0,-6-2 0,-3 0 0,-3 3 0,-1 2 0,3 4 0,5-1 0,4 0 0,2-3 0,-2-2 0,0-2 0,0 1 0,0 1 0,0 2 0,-2-1 0,1 0 0,0-1 0,-1-2 0,1 2 0,0-1 0,0 1 0,0 2 0,2-2 0,-4 0 0,1-1 0,-5 0 0,-2 0 0,-2-1 0,-1 1 0,-1 3 0,1 1 0,-5 2 0,0 0 0,-1-1 0,2-1 0,3 1 0,1 1 0,-5 1 0,0-1 0,0-2 0,3 2 0,4 1 0,5 0 0,2-1 0,0-3 0,-1-1 0,-2 0 0,-2 0 0,-1-2 0,1 0 0,-1 0 0,2 0 0,1 2 0,0 1 0,0 0 0,-1 1 0,2 2 0,0 1 0,3 2 0,0-2 0,5-1 0,1-1 0,-1-1 0,1 0 0,-1-1 0,1 1 0,1 0 0,-1 0 0,1 0 0,0-2 0,-1 1 0,0 0 0,2-2 0,2 2 0,2 1 0,-1 1 0,0 3 0,-1 1 0,-2-2 0,1 0 0,2 1 0,-2 0 0,0 4 0,-1-1 0,-1 0 0,3 0 0,1 3 0,2 5 0,0 3 0,0 3 0,-4 5 0,-2 0 0,-2 3 0,-2-3 0,3-4 0,4-4 0,-1-2 0,0 1 0,-2-4 0,-1 1 0,-1 1 0,2-1 0,-2 0 0,-1-1 0,0-4 0,1 1 0,1 0 0,2-3 0,1 0 0,0-1 0,-1-1 0,2 0 0,-2 0 0,0-3 0,-1 2 0,1 0 0,0 1 0,1 0 0,2 0 0,-2-1 0,1 1 0</inkml:trace>
  <inkml:trace contextRef="#ctx0" brushRef="#br0" timeOffset="1">2883 700 24575,'-6'-6'0,"-8"-8"0,-2-4 0,1 3 0,0 0 0,1 0 0,1 3 0,0-1 0,1 2 0,-1 3 0,-1 0 0,0-3 0,1 1 0,2-2 0,1 3 0,4 2 0,-1 1 0,1 0 0,0 0 0,-3-2 0,0-1 0,-2 0 0,0 1 0,1-1 0,3 1 0,-1-1 0,3 1 0,-3 0 0,0 0 0,0-1 0,-2 1 0,2 0 0,1 0 0,3 2 0,0-3 0,-1 0 0,-3-1 0,1 0 0,-1 2 0,3 0 0,0 0 0,-3-2 0,-1 0 0,0 1 0,1 3 0,4 1 0,2 1 0,0 0 0,-1-2 0,-3-1 0,-1 0 0,1 0 0,0 3 0,2 0 0,-1 1 0,0-2 0,-1 0 0,-1 0 0,0-2 0,1 3 0,1 0 0,-3-1 0,5 1 0,-6-5 0,5 2 0,-2-2 0,-2 1 0,0 2 0,1 0 0,0 2 0,0-2 0,1 1 0,-4-3 0,1 0 0,-5 1 0,4 2 0,-1 3 0,5 2 0,-2-1 0,-2-2 0,3 1 0,-6-5 0,8 6 0,-5-3 0,5 4 0,-2 0 0,-1-1 0,0-1 0,-6-5 0,7 4 0,-6-3 0,8 6 0,-3 0 0,-2 0 0,-1 0 0,-3 0 0,5 0 0,-2 0 0,6 0 0,-2 0 0,1 0 0,0 0 0,0 0 0,1 2 0,1 0 0,1 0 0,0 1 0,1-1 0,-2 0 0,1 0 0,0 0 0,1 0 0,2 2 0,0 2 0,0 0 0,0 2 0,0 0 0,0-1 0,0-1 0,0 1 0,0-1 0,0 0 0,0-1 0,2 1 0,1 0 0,2 0 0,0 2 0,-2-2 0,-1-2 0,-2-1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3"/>
    </inkml:context>
    <inkml:brush xml:id="br0">
      <inkml:brushProperty name="width" value="0.025" units="cm"/>
      <inkml:brushProperty name="height" value="0.025" units="cm"/>
      <inkml:brushProperty name="transparency" value="204"/>
    </inkml:brush>
  </inkml:definitions>
  <inkml:trace contextRef="#ctx0" brushRef="#br0">1485 696 24575,'-1'2'0,"-12"12"0,3 3 0,0 0 0,1-1 0,0-1 0,1-2 0,1 1 0,-1-3 0,2 1 0,1-1 0,-2-2 0,1 1 0,-2-2 0,1 1 0,0 1 0,-1-2 0,0 1 0,-3 0 0,-1 0 0,-1 1 0,1-1 0,3-1 0,-1 0 0,0 0 0,-1 0 0,-1 1 0,-1 1 0,2-1 0,-2-1 0,2-1 0,0 1 0,-3 2 0,1 2 0,0 1 0,0-1 0,2-1 0,-1-1 0,0 1 0,-1-2 0,-1 0 0,-1 0 0,0 0 0,1 1 0,-1 0 0,1-1 0,-2 1 0,1-1 0,0 0 0,-2-2 0,-2 0 0,-1 0 0,-1 0 0,-1 3 0,1 0 0,0 0 0,0 0 0,0 0 0,0 2 0,-3 1 0,-2-1 0,1 0 0,0-2 0,4-1 0,0 0 0,0-2 0,0-1 0,0 1 0,0 0 0,2 0 0,1 0 0,2-1 0,0-1 0,1-1 0,-1 1 0,-2 0 0,-1 1 0,-2 0 0,1 0 0,2 1 0,0-1 0,-1 0 0,0 0 0,1 0 0,0 1 0,0-1 0,-1 0 0,12-4 0</inkml:trace>
  <inkml:trace contextRef="#ctx0" brushRef="#br0" timeOffset="1">2706 1182 24575,'-4'-3'0,"-5"-4"0,-2 1 0,-1 1 0,-2-1 0,4 0 0,-3 2 0,2-2 0,0 1 0,1 0 0,0-2 0,0 0 0,-2 1 0,-2 0 0,1 3 0,0-2 0,1 2 0,2 0 0,-1-2 0,0 0 0,0-2 0,0-1 0,1 2 0,0 2 0,0-1 0,-1 0 0,1-1 0,0-1 0,3 0 0,-1-1 0,0-2 0,-2 1 0,-2-1 0,-2-1 0,-2-1 0,0 1 0,0 0 0,2 2 0,5 3 0,0 1 0,1 0 0,1-1 0,-1-1 0,1-1 0,0 0 0,-3-2 0,-2-1 0,-1 1 0,0-2 0,3 3 0,0 0 0,0 1 0,-1 1 0,-1 0 0,-1 2 0,0-3 0,0 1 0,1-2 0,-1 2 0,1 2 0,0 1 0,1 1 0,3-1 0,0 0 0,0-1 0,0-2 0,-1 3 0,2-1 0,-2-1 0,-2-1 0,-3-4 0,5 6 0,-3-3 0,5 5 0,-1-2 0,0-1 0,-1 1 0,2-1 0,-4 0 0,-1 0 0,-2-2 0,-2 0 0,3 2 0,0-1 0,2 1 0,1 0 0,-1-1 0,1-1 0,-2 1 0,5 1 0,0 1 0,2 3 0,-3-1 0,-1-1 0,0-1 0,2-1 0,1 1 0,2-1 0,0 2 0,1 1 0,1 0 0,0 1 0,2 1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5"/>
    </inkml:context>
    <inkml:brush xml:id="br0">
      <inkml:brushProperty name="width" value="0.025" units="cm"/>
      <inkml:brushProperty name="height" value="0.025" units="cm"/>
      <inkml:brushProperty name="transparency" value="204"/>
    </inkml:brush>
  </inkml:definitions>
  <inkml:trace contextRef="#ctx0" brushRef="#br0">57 1 24575,'-5'0'0,"-4"0"0,-6 0 0,0 0 0,2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6"/>
    </inkml:context>
    <inkml:brush xml:id="br0">
      <inkml:brushProperty name="width" value="0.025" units="cm"/>
      <inkml:brushProperty name="height" value="0.025" units="cm"/>
      <inkml:brushProperty name="transparency" value="204"/>
    </inkml:brush>
  </inkml:definitions>
  <inkml:trace contextRef="#ctx0" brushRef="#br0">1148 1 24575,'-5'0'0,"-1"0"0,-1 2 0,-2 1 0,-2 2 0,-5 2 0,-6 3 0,-4 2 0,-2 6 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28"/>
    </inkml:context>
    <inkml:brush xml:id="br0">
      <inkml:brushProperty name="width" value="0.025" units="cm"/>
      <inkml:brushProperty name="height" value="0.025" units="cm"/>
      <inkml:brushProperty name="transparency" value="204"/>
    </inkml:brush>
  </inkml:definitions>
  <inkml:trace contextRef="#ctx0" brushRef="#br0">1673 473 23772,'-5'11'182,"-6"11"-182,1-3 154,2-3-154,2-1 467,3-2-467,0-1 0,-2 2 0,-2 1 0,-1 0 0,-2 0 0,1-1 0,-2-1 0,2 1 0,1 0 0,1 0 0,1 0 0,-2-1 0,1 1 0,2-2 0,-1 1 0,-1-3 0,2 1 0,-3 2 0,0-1 0,2 1 0,0-1 0,2-1 0,-1-1 0,1 0 0,0 0 0,0 1 0,0 2 0,1 0 0,0 1 0,0 1 0,1-1 0,1-1 0,1 1 0,0-1 0,0 1 0,0 1 0,0 2 0,0 1 0,0 1 0,0 3 0,0 4 0,0 2 0,0 2 0,0-1 0,0 1 0,0 2 0,0 1 0,0 0 0,0-3 0,0-1 0,0-2 0,0-4 0,0-1 0,0-3 0,1 0 0,2 0 0,2 0 0,0 0 0,0-3 0,0 0 0,-1-1 0,0-1 0,-1 1 0,2-1 0,-2-1 0,-1 1 0,0-1 0,0-1 0,1-1 0,-1 0 0,-2 0 0,0 0 0,0-2 0,0-1 0,0 1 0,0-1 0,0 0 0,0 0 0,0 0 0,0 0 0,0 0 0,0 1 0,0-1 0,0 1 0,0 1 0,0 1 0,0 2 0,0 0 0,0 1 0,0 2 0,0 0 0,0 2 0,0 1 0,0 0 0,-2-1 0,-2-2 0,-3 1 0,-3-3 0,-1 2 0,1 0 0,-3 1 0,0 2 0,-1 0 0,-1-1 0,1-2 0,-2 0 0,-2 1 0,-1 0 0,-2 0 0,0-1 0,-4-1 0,0 0 0,-1 0 0,2-2 0,3 1 0,0-1 0,0-1 0,0-2 0,0-4 0,0-1 0,-1-3 0,1 3 0,0-1 0,0 1 0,0 1 0,0 1 0,-4 1 0,-2 1 0,-7 3 0,-7 5 0,-10 4 0,-9 3 0,-6 2 0,-1 0 0,2-2 0,1-2 0,5-3 0,3-2 0,5 0 0,6-2 0,7-2 0,9-3 0,5-3 0,3-3 0,0 0 0,0 0 0,3-2 0,3 0 0,5 0 0,1 1 0,2 2 0,2 0 0,0-1 0,4 0 0,1 0 0,0-1 0,0 3 0,0 0 0,0 1 0,0 2 0,0 0 0,0 2 0,0 0 0,4 1 0,5-2 0,3-1 0,5-1 0,-1-3 0,0-1 0,1-2 0,1 0 0,-1 0 0,1 1 0,0-1 0,1-2 0,-1 0 0,0 0 0,-3 0 0,-1 0 0,1 2 0,-2 0 0,2 1 0,-1 1 0,1 1 0,-1 1 0,3 0 0,1 1 0,-1-1 0,1 2 0,-3 1 0,-1-1 0,-2 2 0,-2-1 0,-2-1 0,-1-1 0,1-1 0,1 0 0,0 0 0,1 1 0,0 1 0,-1-1 0,1 1 0,0-1 0,-2 0 0,1-1 0,-1-1 0,2 0 0,-2-1 0,0 0 0,0 1 0,-1 2 0,2-1 0,-1 0 0,-1-1 0,2 0 0,-1 0 0,2 1 0,1 1 0,2-2 0,3 2 0,1 1 0,1-1 0,0 0 0,0-1 0,2-1 0,-1 1 0,0 0 0,-2 1 0,2-1 0,1 0 0,1 1 0,1-2 0,2 0 0,1 1 0,1-1 0,2-2 0,-3-1 0,0-2 0,-2 0 0,-5 0 0,-1 0 0,-2 0 0,-1 0 0,2 0 0,0 0 0,0 0 0,1 0 0,1 0 0,0 0 0,1 0 0,-1-2 0,0-2 0,-2-2 0,0-1 0,2 0 0,1 0 0,2 1 0,-1 0 0,1-1 0,0 2 0,0-2 0,1 1 0,-1 2 0,2-3 0,4 1 0,2-1 0,4-1 0,-2 0 0,-5-1 0,-1 2 0,-4 0 0,0 2 0,-1-1 0,1-2 0,4-1 0,0-1 0,3 2 0,1 0 0,-3 1 0,2-4 0,1-2 0,5-1 0,0 0 0,-1 2 0,-1-1 0,1-1 0,4-2 0,4-1 0,4 0 0,-22 9 0</inkml:trace>
  <inkml:trace contextRef="#ctx0" brushRef="#br0" timeOffset="1">1689 472 24575,'-5'7'0,"0"-1"0,0-2 0,0 0 0,0 0 0,-1 0 0,0 1 0,1-1 0,1 1 0,0 0 0,1-3 0,1 0 0,1-2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0"/>
    </inkml:context>
    <inkml:brush xml:id="br0">
      <inkml:brushProperty name="width" value="0.025" units="cm"/>
      <inkml:brushProperty name="height" value="0.025" units="cm"/>
      <inkml:brushProperty name="transparency" value="204"/>
    </inkml:brush>
  </inkml:definitions>
  <inkml:trace contextRef="#ctx0" brushRef="#br0">1420 198 24575,'-18'7'0,"0"1"0,-1 2 0,1 0 0,0 3 0,-2 0 0,1 0 0,1-1 0,0-1 0,1-2 0,-1 0 0,3-2 0,4 1 0,2 0 0,1 2 0,-2 0 0,1 1 0,1-1 0,1 1 0,-1 2 0,1 1 0,0 1 0,0-1 0,0 0 0,-2-2 0,1 0 0,1-1 0,1 0 0,1 1 0,2-1 0,-1 0 0,0 0 0,-1 1 0,-1 0 0,1 2 0,-1 1 0,-1 0 0,1 0 0,0-1 0,2 0 0,1 0 0,-1 0 0,-1 1 0,-1 2 0,0 1 0,1 1 0,1 0 0,-1 0 0,2 0 0,0 0 0,-2 1 0,2 4 0,0 5 0,0 5 0,0 4 0,0 0 0,-1-1 0,0-1 0,1-1 0,1-4 0,1-4 0,-1-5 0,-1-3 0,0 0 0,1 0 0,2 3 0,0 1 0,0 0 0,-2-1 0,-1-3 0,0-2 0,1 0 0,2-1 0,0-2 0,-1 1 0,-2 1 0,-2 1 0,0 0 0,-1-1 0,1-2 0,1-1 0,0 1 0,-1 0 0,-2 0 0,0 1 0,0-1 0,0-1 0,1 0 0,-1-1 0,-1 1 0,-2 0 0,0 1 0,0 0 0,3 0 0,0-1 0,1-2 0,-1 0 0,2 0 0,-2-1 0,0 0 0,0 0 0,-1 2 0,2-1 0,-1 1 0,-1-1 0,0 1 0,-1-1 0,1 2 0,0 0 0,1 1 0,0 0 0,-1-1 0,0 0 0,1-2 0,-3 1 0,0 0 0,-2 1 0,-4 0 0,-2 2 0,-3 1 0,-1 1 0,3 0 0,1 1 0,1-2 0,1-1 0,-1-3 0,1-3 0,0-1 0,0-1 0,2 0 0,1-1 0,2-2 0,-1 0 0,0-1 0,0 0 0,2 0 0,0-1 0,0-1 0,0-1 0,-4 0 0,-2 1 0,-3 1 0,1 1 0,2 2 0,2 0 0,2 0 0,-1 1 0,1-2 0,0 1 0,1 1 0,0 2 0,0 2 0,0 1 0,0-1 0,-1-1 0,-1-2 0,0-1 0,0 1 0,1 1 0,1 1 0,3 0 0,3 0 0,3 1 0,2-1 0,2-1 0,2-1 0,4-1 0,2 2 0,1-1 0,-1-3 0,-3-2 0,0 1 0,1-1 0,0 3 0,3 1 0,1-1 0,0 1 0,-1-1 0,-2-3 0,-1 0 0,1 0 0,0 0 0,1 0 0,2 2 0,0-1 0,1-1 0,-2 0 0,1 1 0,1-1 0,1 0 0,2-1 0,-1-1 0,3 0 0,0 0 0,2 0 0,1 0 0,0 0 0,0 0 0,0 0 0,0 0 0,0 0 0,-1 0 0,1 0 0,0 0 0,0-2 0,0-3 0,0-2 0,0-2 0,0 0 0,0-1 0,-2-2 0,-1-1 0,0 0 0,4-2 0,6 1 0,1-1 0,4-3 0,-4 2 0,-3-2 0,2 1 0,-2-1 0,0-1 0,-1 4 0,-3 3 0,-1 3 0,0 0 0,-1-1 0,1 1 0,0 0 0,4 0 0,2 1 0,2 1 0,1-1 0,-1 1 0,-1-2 0,-4 3 0,-1 1 0,-2 1 0,4-2 0,8 1 0,-14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231"/>
    </inkml:context>
    <inkml:brush xml:id="br0">
      <inkml:brushProperty name="width" value="0.025" units="cm"/>
      <inkml:brushProperty name="height" value="0.025" units="cm"/>
      <inkml:brushProperty name="transparency" value="204"/>
    </inkml:brush>
  </inkml:definitions>
  <inkml:trace contextRef="#ctx0" brushRef="#br0">301 449 24575,'-4'6'0,"-5"9"0,-2 1 0,1 0 0,0-2 0,3 0 0,3 1 0,1 2 0,-1 1 0,-1-1 0,-3-1 0,0 1 0,-1 4 0,-1 2 0,0 3 0,-1 3 0,0-2 0,1-1 0,3-4 0,0-3 0,0-4 0,2-2 0,0 1 0,2 1 0,3 3 0,0 1 0,-1 0 0,-2-1 0,1 0 0,-1-9 0,1 2 0,1-7 0,-1 2 0,0 2 0,0 1 0,1 2 0,1 0 0,0 1 0,0 4 0,0 0 0,0-1 0,0-2 0,0-2 0,0 0 0,-1 0 0,-1-1 0,-1 2 0,1-2 0,0 2 0,-1 1 0,0-2 0,1-1 0,-1-2 0,1 1 0,-1-1 0,-2 1 0,2 2 0,0 0 0,-1 1 0,1 2 0,-1-1 0,-1-2 0,2 0 0,-1-2 0,1 1 0,0-1 0,1-1 0,0-2 0,0 0 0,0 0 0,0 1 0,1 1 0,0-2 0,-1 0 0,-1 0 0,-1-2 0,1 2 0,1 0 0,0 2 0,2 1 0,0-3 0,0 0 0,0-2 0,0 0 0,-2 0 0,-1 0 0,0 3 0,1-1 0,2 2 0,0-2 0,0-1 0,0 1 0,0-2 0,0-1 0,3 0 0,3-1 0,3 0 0,1-1 0,0-1 0,1 0 0,0 0 0,2 0 0,1 0 0,-2 0 0,-2 0 0,1 0 0,2 0 0,4-2 0,3-4 0,-1-3 0,-4-3 0,-2 1 0,1 2 0,0 5 0,2 2 0,-1 0 0,-3 0 0,-1 0 0,-9 1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2"/>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3"/>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4"/>
    </inkml:context>
    <inkml:brush xml:id="br0">
      <inkml:brushProperty name="width" value="0.025" units="cm"/>
      <inkml:brushProperty name="height" value="0.025" units="cm"/>
      <inkml:brushProperty name="transparency" value="204"/>
    </inkml:brush>
  </inkml:definitions>
  <inkml:trace contextRef="#ctx0" brushRef="#br0">2276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5"/>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8"/>
    </inkml:context>
    <inkml:brush xml:id="br0">
      <inkml:brushProperty name="width" value="0.025" units="cm"/>
      <inkml:brushProperty name="height" value="0.025" units="cm"/>
      <inkml:brushProperty name="transparency" value="204"/>
    </inkml:brush>
  </inkml:definitions>
  <inkml:trace contextRef="#ctx0" brushRef="#br0">87 1437 24575,'2'-4'0,"0"-4"0,-1-1 0,1-2 0,1 2 0,-1-2 0,1 2 0,0 0 0,1-2 0,2 0 0,1 0 0,-1-2 0,-1-1 0,0-1 0,0-3 0,1 0 0,1-1 0,1 0 0,-1 1 0,1 0 0,-1 2 0,-1-2 0,0 2 0,-1 1 0,1-3 0,1 1 0,-1 0 0,2 2 0,-3 0 0,2 0 0,-2 0 0,0 2 0,3 2 0,0-2 0,0 0 0,0-3 0,-2 2 0,-1 1 0,2 0 0,-1 0 0,3 1 0,0 2 0,-1 2 0,3 1 0,1-3 0,1 1 0,0-2 0,-4-2 0,-1 3 0,0-1 0,3 2 0,2 0 0,0-1 0,1 0 0,-2-1 0,5 0 0,0-2 0,1 0 0,0-3 0,0 2 0,0 0 0,-3 1 0,1 2 0,-4-1 0,3 1 0,-1 1 0,4 1 0,2-1 0,-2 1 0,3-2 0,-1 0 0,-2 2 0,0 0 0,-4 0 0,1 0 0,1 2 0,2-2 0,1 0 0,-4-2 0,-3 0 0,0 0 0,2 1 0,2 2 0,2 1 0,-2-3 0,1-1 0,-2-1 0,2-1 0,1 3 0,-3 0 0,0 0 0,-1-1 0,0 1 0,3-1 0,0 1 0,0 0 0,-2-2 0,0-1 0,0-1 0,3 0 0,0 1 0,0-3 0,-2-7 0,-2 1 0,2 1 0,0 2 0,2 4 0,-2 0 0,-1 1 0,1 3 0,1 5 0,1-1 0,-1 2 0,1 0 0,-4 2 0,-2 0 0,0 1 0,0 2 0,0 0 0,-1-2 0,-2-2 0,0-1 0,2 0 0,0 3 0,0-1 0,1 1 0,-1-1 0,-1 1 0,0 0 0,0 0 0,0-1 0,1-2 0,0 1 0,-2 2 0,0 1 0,-1 1 0,-1 0 0,-1 0 0,1 0 0,0 0 0,-2 0 0,1 0 0,-2 0 0,1 0 0,-1 0 0,0 0 0,2 0 0,-1 0 0,1 0 0,-1 0 0,-1 0 0,1 0 0,0 0 0,1 0 0,2 0 0,1 1 0,0 2 0,-1 3 0,-1 0 0,-1 1 0,-1-2 0,-1-1 0,3 2 0,1 3 0,-1-4 0,0 2 0,-4-4 0,0 1 0,-1 2 0,1 0 0,1-1 0,1 2 0,0-2 0,0 1 0,1 1 0,0 1 0,1 1 0,0-2 0,1 1 0,2 1 0,0-1 0,0 1 0,1-1 0,-2 1 0,0 0 0,-1 3 0,0-1 0,2 0 0,-1 0 0,1-2 0,0 0 0,0 0 0,-1-1 0,0 0 0,0-1 0,-1 2 0,3 0 0,-4-2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6"/>
    </inkml:context>
    <inkml:brush xml:id="br0">
      <inkml:brushProperty name="width" value="0.025" units="cm"/>
      <inkml:brushProperty name="height" value="0.025" units="cm"/>
      <inkml:brushProperty name="transparency" value="204"/>
    </inkml:brush>
  </inkml:definitions>
  <inkml:trace contextRef="#ctx0" brushRef="#br0">3166 0 24575,'-5'0'0,"1"0"0,-1 0 0,1 0 0,1 0 0,-1 0 0,1 0 0,-1 0 0,0 0 0,0 0 0,0 0 0,1 0 0,-1 0 0,0 0 0,2 1 0,-1 1 0,0 0 0,-1 0 0,0-2 0,0 0 0,1 0 0,1 2 0,-5 0 0,4-1 0,-3 1 0,3-2 0,-1 0 0,1 0 0,-1 0 0,1 2 0,-3 0 0,3-1 0,-4 1 0,4-2 0,-1 0 0,0 0 0,0 0 0,0 0 0,0 2 0,0 0 0,-1 0 0,1 0 0,-1-2 0,1 0 0,0 0 0,0 0 0,0 0 0,0 1 0,2 1 0,-1 0 0,1 0 0,-2-2 0,0 0 0,0 0 0,0 4 0,1-3 0,-3 3 0,1-4 0,-1 1 0,1 1 0,1 0 0,-1 0 0,1-1 0,-2-1 0,1 2 0,0 1 0,0-1 0,1 0 0,0-2 0,0 0 0,0 0 0,0 1 0,-3 1 0,3 0 0,-3 0 0,4-2 0,-1 0 0,0 0 0,-1 2 0,1 0 0,-1 1 0,0-1 0,-1-2 0,1 0 0,0 1 0,0 1 0,1 0 0,0 0 0,-1-2 0,0 2 0,-2 0 0,0 1 0,0-1 0,-1-2 0,1 2 0,0 0 0,0 0 0,0 0 0,0-2 0,1 0 0,-1 0 0,1 1 0,-3 2 0,4-2 0,-3 2 0,3-3 0,-1 1 0,-3 2 0,3-1 0,-3 1 0,4-3 0,-1 0 0,-3 4 0,4-3 0,-3 3 0,4-2 0,-2 0 0,0 0 0,0 1 0,-1-1 0,-1 0 0,1 0 0,-1-2 0,2 2 0,-1 0 0,0 1 0,0 0 0,-1-1 0,2 1 0,0 1 0,-2-1 0,3 0 0,-3 1 0,2-1 0,0 1 0,-1 0 0,0 0 0,0 0 0,2 0 0,-1 2 0,-3 0 0,3-2 0,-3 1 0,4-2 0,-1 1 0,0 1 0,0 0 0,-2 1 0,0-2 0,-1 1 0,0-1 0,2 0 0,2 1 0,-1-1 0,-1 0 0,0 2 0,-2 0 0,0 0 0,0 0 0,0-1 0,-1 0 0,1 1 0,0 0 0,0-1 0,0 0 0,-1 1 0,-2-1 0,0 2 0,2-1 0,1 1 0,-2-1 0,-2-1 0,-2 0 0,0-1 0,3 2 0,0 1 0,0 1 0,-5 1 0,-1-1 0,-2 1 0,-1 0 0,0 0 0,-1 0 0,1 0 0,0-2 0,0 0 0,2-1 0,1-1 0,1 1 0,1 0 0,2 0 0,1 1 0,1-2 0,0 0 0,-1 1 0,1-2 0,0 1 0,0-1 0,-1 1 0,0-1 0,0 0 0,1-1 0,2 2 0,1 0 0,0-1 0,0 0 0,-3-1 0,-1 0 0,-1 0 0,-1 1 0,2-1 0,0 1 0,0 0 0,0 1 0,-3 0 0,-6 0 0,-7 0 0,-9 1 0,-6-2 0,0-1 0,2 0 0,6-1 0,6 0 0,5 1 0,3-1 0,1 1 0,1-1 0,-1-1 0,1-1 0,2 0 0,0 0 0,2 0 0,1 0 0,2 0 0,2 0 0,2 0 0,-1 0 0,-1 0 0,-1 0 0,1 0 0,0 0 0,0 0 0,-1 0 0,-2 0 0,-1 0 0,2 0 0,2-1 0,-1-2 0,5 1 0,-3-3 0,4 3 0,-4-3 0,1-2 0,-1 2 0,0-1 0,0 1 0,-1 0 0,0-3 0,-1 2 0,-1-1 0,-2 0 0,-3 0 0,2-3 0,-2 1 0,0 0 0,2 1 0,-1 0 0,-1 0 0,-1-1 0,-2-1 0,-2 0 0,-2 0 0,0-1 0,0 2 0,3 2 0,3 2 0,1 1 0,2 0 0,3 0 0,2 0 0,1 0 0,-2-1 0,-1 1 0,-1 0 0,0-1 0,1 0 0,-2 0 0,-2-2 0,-2 1 0,-1-3 0,-1 0 0,0 0 0,0 2 0,2 0 0,2 2 0,2 0 0,1-2 0,1 3 0,2-2 0,0 3 0,3-2 0,1 1 0,-1 2 0,1 0 0,0 0 0,2 0 0,1-2 0,0 1 0,0 1 0,-1 0 0,1 0 0,-3 0 0,2 0 0,-3-1 0,3 1 0,1 0 0,3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16.249"/>
    </inkml:context>
    <inkml:brush xml:id="br0">
      <inkml:brushProperty name="width" value="0.025" units="cm"/>
      <inkml:brushProperty name="height" value="0.025" units="cm"/>
      <inkml:brushProperty name="transparency" value="204"/>
    </inkml:brush>
  </inkml:definitions>
  <inkml:trace contextRef="#ctx0" brushRef="#br0">263 625 24575,'6'-4'0,"-2"1"0,2-2 0,-2 1 0,0 0 0,0 2 0,0 2 0,1-1 0,0-2 0,1-1 0,1 0 0,-2 1 0,0 1 0,-2-1 0,0-1 0,0 0 0,-1 3 0,1 0 0,1 1 0,0-1 0,3-2 0,0-1 0,3-1 0,-3 1 0,0 1 0,-3 0 0,-1 1 0,6-2 0,-4 2 0,5-6 0,-6 4 0,2 1 0,-2-1 0,1 1 0,0 0 0,0 1 0,-1 0 0,1-1 0,0 1 0,0 0 0,2 0 0,-2 0 0,3 0 0,-4 2 0,2 0 0,-2-1 0,-1-1 0,1-1 0,0-1 0,1-4 0,0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16.933"/>
    </inkml:context>
    <inkml:brush xml:id="br0">
      <inkml:brushProperty name="width" value="0.025" units="cm"/>
      <inkml:brushProperty name="height" value="0.025" units="cm"/>
      <inkml:brushProperty name="transparency" value="204"/>
    </inkml:brush>
  </inkml:definitions>
  <inkml:trace contextRef="#ctx0" brushRef="#br0">5207 266 24575,'-3'3'0,"-4"2"0,-1 0 0,0 1 0,0-2 0,3 0 0,-1 0 0,-1-1 0,1 1 0,0-1 0,2 1 0,0 1 0,-1-1 0,0 1 0,0-3 0,0 0 0,2-1 0,-1 1 0,-1 0 0,1 0 0,-2-1 0,1 1 0,0 1 0,-1 1 0,-2 0 0,2 0 0,-1-1 0,2 0 0,0-1 0,1-1 0,-1 1 0,0 0 0,-3 0 0,3 0 0,-3 2 0,3-1 0,1 1 0,0 1 0,-2-2 0,2-1 0,-2 0 0,1 1 0,1-1 0,-1 0 0,0 1 0,-2 0 0,4 0 0,-6 2 0,6-2 0,-4 1 0,3-2 0,-2 2 0,1-1 0,0 1 0,-2-1 0,1 1 0,-1-1 0,0-1 0,-1 2 0,-1-1 0,1 2 0,0-1 0,0 0 0,0 1 0,0-1 0,1 0 0,2 0 0,-1 0 0,-1 0 0,-2 1 0,-1-1 0,1-1 0,1 1 0,0-1 0,1 2 0,0-1 0,-1 0 0,0-1 0,-1 2 0,0-1 0,1-1 0,1 1 0,1-1 0,-3 1 0,4 0 0,-3 0 0,3-2 0,-1 0 0,1 0 0,-1 0 0,0 1 0,1 1 0,-1-2 0,0 0 0,0-1 0,1 1 0,-1 0 0,-1 0 0,0 1 0,-1 0 0,1-1 0,1-1 0,0 0 0,-1 1 0,0 0 0,-2 0 0,0-1 0,-1 1 0,0 0 0,-1 1 0,0-1 0,1-1 0,0 1 0,-1 0 0,0 0 0,-4 0 0,2 1 0,-2-1 0,0 0 0,3-1 0,-1 1 0,1 1 0,1-1 0,0 0 0,1 0 0,-2 0 0,0 0 0,0-1 0,-1-1 0,1 2 0,0 0 0,0 0 0,2 0 0,-2-2 0,1 0 0,1 2 0,0 0 0,0 1 0,1-1 0,-1-2 0,1 0 0,0 0 0,0 0 0,0 1 0,0 1 0,0 0 0,0 0 0,0-2 0,0 0 0,0 0 0,2 2 0,-1 0 0,-1 0 0,-2 0 0,3-2 0,-4 2 0,6 0 0,-2 0 0,0 0 0,1-2 0,1 2 0,0 0 0,-1 0 0,1-1 0,-1-1 0,0 1 0,0 0 0,0 2 0,-1-2 0,1 1 0,1 0 0,0 0 0,2 0 0,-1-1 0,0-1 0,-5 0 0,4 1 0,-4 1 0,6 0 0,0 1 0,-3-1 0,3 0 0,-3 4 0,4-5 0,-1 4 0,2-4 0,-2 1 0,0 1 0,0 0 0,-1-1 0,1 0 0,2 0 0,-1 1 0,0 3 0,0-4 0,-2 3 0,2-3 0,0 0 0,-1 0 0,0 0 0,1 0 0,1 2 0,-3 0 0,2-1 0,-4 2 0,4-3 0,-2 3 0,1-3 0,-1 1 0,0-1 0,2-1 0,-1 2 0,1-1 0,-1-1 0,-2-1 0,1 2 0,0 1 0,0 0 0,1 0 0,-1-1 0,0 0 0,0-2 0,0 2 0,0-1 0,0 1 0,-1 0 0,0 0 0,-2 1 0,1-1 0,0 1 0,-2-1 0,2 1 0,-1 1 0,-1-2 0,2 1 0,-4 1 0,5-2 0,-4 2 0,4-2 0,-3 0 0,1 0 0,-1-1 0,-1 0 0,-1 0 0,1 2 0,0-1 0,1-2 0,0 2 0,0 0 0,0 0 0,1 0 0,1-2 0,-1 1 0,-2 2 0,5-2 0,-4 2 0,5-3 0,-1 0 0,1 1 0,-1 1 0,1 1 0,-1-1 0,-1-1 0,0-1 0,0 0 0,0 2 0,0 0 0,1 0 0,1-1 0,-1-1 0,0 2 0,-1 0 0,0 1 0,1-1 0,0-2 0,0 1 0,0 0 0,0 1 0,1 0 0,-1-1 0,1-1 0,0 0 0,0 0 0,0 1 0,-4 2 0,3-1 0,-3 1 0,4-3 0,-1 0 0,0 0 0,0 1 0,0 1 0,-1 0 0,0 0 0,-4 2 0,5-3 0,-4 3 0,3-2 0,-2 0 0,0 1 0,0-1 0,1-2 0,1 2 0,0 0 0,0 1 0,1-2 0,-1-1 0,1 2 0,-1 0 0,-3 1 0,4-1 0,-4-2 0,5 0 0,-2 0 0,-1 0 0,1 0 0,0 0 0,0 2 0,1 0 0,-1 0 0,-1-1 0,-1-1 0,-2 1 0,-1 1 0,1 0 0,0 0 0,2-1 0,1-1 0,2 0 0,-1 0 0,0 0 0,1 1 0,-1 1 0,-1 0 0,0 0 0,-1-1 0,0-1 0,0 0 0,2 0 0,-1 0 0,2 0 0,-1 1 0,0 0 0,0 1 0,0 0 0,1-1 0,0-1 0,1 0 0,0 0 0,0 2 0,-1 1 0,0-1 0,-1 0 0,0-1 0,1 1 0,1 1 0,-1-1 0,-1-1 0,1 0 0,-3 2 0,3-2 0,-2 2 0,4-3 0,-1 0 0,0 0 0,0 0 0,0 0 0,-1 2 0,0 0 0,-1 1 0,0-1 0,1-2 0,0 0 0,1 4 0,0-3 0,0 3 0,1-3 0,-3 1 0,2 0 0,-1 1 0,1-1 0,0 0 0,1-1 0,0 0 0,0 1 0,1 0 0,-2 0 0,-1-2 0,0 0 0,0 1 0,1 1 0,0 0 0,0-1 0,0 1 0,-1 0 0,1 0 0,-2 0 0,2 1 0,-1-1 0,1-1 0,0 0 0,-2 1 0,0 0 0,-1 3 0,0-1 0,0-1 0,2 1 0,-2-2 0,1 0 0,0 1 0,1-2 0,0 1 0,-1 0 0,1 0 0,-1 1 0,0-1 0,0 1 0,1-1 0,-1 0 0,0 0 0,1 0 0,-1 1 0,1-1 0,0 0 0,-1 0 0,0 0 0,1 1 0,1-1 0,-2 1 0,2-2 0,-3 1 0,2-1 0,-3 2 0,3-2 0,-4 3 0,5-2 0,-1 0 0,1 1 0,0-1 0,-1 0 0,0 0 0,1-1 0,-3 2 0,3-2 0,-3 1 0,4-2 0,-1 2 0,0 0 0,0 0 0,1 0 0,-1-1 0,-4 2 0,4-2 0,-3 3 0,0-2 0,3 0 0,-4 2 0,4-1 0,-1-1 0,0 1 0,0-1 0,-1 0 0,1 0 0,-1-1 0,2 0 0,0 1 0,0 0 0,0 0 0,0 0 0,-1 0 0,0 2 0,0-1 0,-2-1 0,2 0 0,0 1 0,-1-1 0,2 2 0,0-1 0,-2-1 0,2 1 0,-5 0 0,4 0 0,-4 2 0,5-2 0,-5 1 0,5-2 0,-3 1 0,3-1 0,-1 0 0,0-1 0,0 2 0,-1 0 0,1 1 0,-2-1 0,1 0 0,0 0 0,0 0 0,-2 1 0,-1-2 0,2 1 0,0 0 0,0 0 0,2 0 0,0 0 0,0 0 0,-1 1 0,-2 0 0,2 0 0,0 1 0,0-2 0,2 0 0,-3 1 0,1 0 0,-1 0 0,-2 0 0,3 0 0,0-2 0,2 1 0,0 0 0,0-1 0,0 0 0,0 2 0,0-2 0,-2 4 0,2-4 0,-2 1 0,1 0 0,0 0 0,-3 2 0,3-1 0,-2-1 0,3-1 0,-1 1 0,-1 0 0,-1 1 0,-1 0 0,0 1 0,0-2 0,0 1 0,1-1 0,-2 1 0,0 1 0,-1-1 0,0 1 0,1-2 0,0-1 0,3 1 0,0-1 0,1 0 0,-1 0 0,-1 0 0,0 0 0,0 0 0,1 0 0,-1 0 0,1 0 0,-3 0 0,3-1 0,-2 1 0,4 1 0,-2-1 0,1 0 0,-1-2 0,0 0 0,0 2 0,-2 1 0,-1-1 0,-1 0 0,-1-2 0,0 0 0,1 2 0,0 1 0,-2-1 0,0 0 0,-2 0 0,1 1 0,1-1 0,0 0 0,1 0 0,2 0 0,0 0 0,0 0 0,0-2 0,-2 0 0,1 0 0,-1 0 0,3 0 0,0 0 0,0 0 0,0 0 0,0 0 0,-1 0 0,0 0 0,2 0 0,1 0 0,0 0 0,2 0 0,-2 0 0,-1 0 0,-1 0 0,-3 0 0,0 0 0,-2 0 0,0 0 0,1 0 0,0 0 0,5 0 0,-2 0 0,4 0 0,0 0 0,-1 0 0,1 0 0,-1 0 0,0 0 0,-1 0 0,-1 0 0,-2 0 0,-1 0 0,0 0 0,1 0 0,2 0 0,0 0 0,0 0 0,1 0 0,-3 0 0,0 0 0,-2 0 0,0 0 0,3 0 0,1 0 0,2 0 0,-1 0 0,0 0 0,0 0 0,-1 0 0,-2 0 0,-1 0 0,0 0 0,-3 0 0,2 0 0,-1 0 0,1-2 0,1-1 0,1 1 0,1-2 0,-4 1 0,1-1 0,-2 0 0,1 1 0,3-1 0,-2 2 0,2-2 0,-1-1 0,-1 0 0,2 1 0,0-1 0,1-1 0,1 0 0,0 0 0,-2-1 0,-1 2 0,-1-1 0,2 2 0,1 0 0,2 1 0,0 0 0,2 0 0,0 0 0,0 1 0,-1 0 0,0 1 0,1-1 0,0-1 0,1 0 0,-1 0 0,-1 1 0,-1 1 0,-3-2 0,-1 0 0,0 0 0,0-1 0,-2-1 0,0-2 0,-4 1 0,7 1 0,-5-1 0,11 5 0,-6-3 0,4 3 0,-4-1 0,-1-3 0,-4 1 0,-1-2 0,-1 2 0,0 0 0,1-1 0,4 3 0,1-1 0,4 3 0,1-2 0,-2 0 0,0-2 0,-5 0 0,-1 0 0,-2 0 0,0 1 0,3-1 0,0 0 0,0-1 0,-2-1 0,-3 0 0,-2 1 0,-1-1 0,0 1 0,3 1 0,9 3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2.381"/>
    </inkml:context>
    <inkml:brush xml:id="br0">
      <inkml:brushProperty name="width" value="0.025" units="cm"/>
      <inkml:brushProperty name="height" value="0.025" units="cm"/>
      <inkml:brushProperty name="transparency" value="204"/>
    </inkml:brush>
  </inkml:definitions>
  <inkml:trace contextRef="#ctx0" brushRef="#br0">1239 229 24575,'-7'5'0,"0"0"0,1-1 0,-1 1 0,-1-1 0,1 0 0,-1 0 0,1-1 0,1 0 0,-2 2 0,3-2 0,-4 2 0,3-2 0,-1 1 0,1-2 0,0 1 0,0-1 0,1 0 0,-1 1 0,-1 0 0,2 1 0,-4 0 0,5-1 0,-4 1 0,3-1 0,-1 0 0,0 1 0,0-2 0,1 1 0,0 0 0,0 0 0,0 1 0,-1-1 0,-1 0 0,1 0 0,-1 0 0,0 1 0,0 0 0,-1 0 0,1-1 0,1 0 0,0 1 0,0 0 0,-2 1 0,0-1 0,0-1 0,2 2 0,0-1 0,-1 1 0,0-1 0,0 0 0,-1 1 0,0-1 0,0 1 0,0 0 0,1 2 0,-1-2 0,0 0 0,1 0 0,1-1 0,1 0 0,-1-1 0,1 1 0,0 0 0,0 1 0,1-1 0,0 1 0,0-2 0,2 1 0,0-2 0,-1 2 0,1-1 0,-2 0 0,1 1 0,0-1 0,-3 1 0,3-1 0,-3 1 0,2-2 0,0 3 0,0-2 0,0 4 0,2-4 0,-2 1 0,2-1 0,-2 0 0,1-2 0,1 2 0,0-1 0,0 0 0,1 0 0,-2 0 0,2 1 0,-4 2 0,3-1 0,-3 0 0,2 2 0,1-2 0,1 1 0,-1-3 0,0 4 0,0-4 0,0 4 0,2-3 0,0 0 0,0 0 0,0 1 0,0 0 0,0 0 0,0 0 0,0 1 0,0-1 0,0 1 0,0 0 0,0-1 0,0 0 0,0-1 0,0 1 0,0-1 0,0 0 0,0 0 0,0 1 0,0 1 0,0-1 0,0 0 0,0 0 0,0-1 0,0 1 0,0-1 0,0 0 0,0 1 0,0 1 0,0 0 0,0 0 0,0 0 0,0 0 0,0 0 0,0 0 0,0-2 0,0 2 0,0 0 0,0 1 0,0-1 0,0-1 0,0 0 0,0 0 0,0 0 0,0 0 0,0 1 0,0-1 0,0 0 0,0 0 0,0-1 0,0 1 0,2 0 0,0 0 0,0 1 0,0-1 0,-1 0 0,2 0 0,-1 0 0,0 1 0,-1-1 0,1 1 0,1-2 0,0 1 0,1 0 0,-2 1 0,0-1 0,0 1 0,-2-1 0,0-1 0,0 0 0,0 1 0,0 1 0,0 0 0,0 0 0,0 0 0,0-1 0,0 0 0,0 0 0,0 1 0,0 0 0,0-1 0,0 2 0,0 0 0,0-1 0,1 1 0,1-2 0,1 2 0,-1-1 0,-2 0 0,0 0 0,0 1 0,0-1 0,0 0 0,0 0 0,0-1 0,0 0 0,0-1 0,0 1 0,0 1 0,0 0 0,0 0 0,0 0 0,0 0 0,0-2 0,0 2 0,0-1 0,0 1 0,0 1 0,0 0 0,0 0 0,0-1 0,0 1 0,0 0 0,0 2 0,0-3 0,0 3 0,0-5 0,0 3 0,0-1 0,0 1 0,0 0 0,0-1 0,0 0 0,0 0 0,0 0 0,0 0 0,0 0 0,0 1 0,0-1 0,0-1 0,0 0 0,0 1 0,0-1 0,-2 0 0,0-1 0,0 2 0,1 0 0,1 0 0,0 0 0,0-1 0,0-1 0,0 1 0,0-1 0,0 0 0,0 1 0,0-1 0,0 1 0,0-1 0,0 1 0,0 1 0,0 1 0,0-1 0,0 0 0,0-1 0,0-1 0,-2 2 0,0-2 0,0 2 0,0-1 0,1 0 0,1-1 0,0 1 0,0 0 0,0 0 0,0 1 0,0-1 0,0 1 0,0 0 0,0 0 0,0-1 0,0 1 0,0-1 0,0 0 0,0 1 0,0-1 0,0 1 0,0 0 0,0 0 0,0-1 0,0 0 0,0 0 0,0 0 0,0 0 0,0 1 0,0 0 0,0-1 0,0 1 0,0 0 0,-1 0 0,-2 0 0,1 0 0,-1 1 0,3-1 0,0 0 0,0 1 0,0 0 0,0-1 0,0 1 0,0-1 0,0 0 0,0 0 0,-2-1 0,0 1 0,-1 2 0,1-1 0,2 1 0,0-1 0,0-1 0,0 0 0,0 1 0,0-2 0,0 1 0,0 0 0,0 0 0,0 0 0,0 0 0,0 1 0,0-1 0,0-1 0,0 0 0,0 0 0,0 0 0,0 0 0,0 1 0,0 1 0,0-1 0,0-1 0,0 0 0,0 0 0,0 0 0,0 0 0,0 1 0,0-1 0,0 1 0,0 0 0,0-1 0,0 0 0,0 1 0,0-1 0,0 1 0,0-1 0,0 0 0,1 0 0,1 0 0,1 2 0,2-1 0,-1 2 0,1-1 0,-1 0 0,-1 0 0,1-1 0,0 0 0,1 0 0,1-1 0,-1 0 0,-1 1 0,0 0 0,-1-1 0,0 1 0,0-1 0,1 0 0,1 1 0,0-1 0,0 3 0,-2-3 0,2 1 0,-3-1 0,4 0 0,-4-1 0,4 1 0,-3 0 0,0-1 0,2 4 0,-3-3 0,2 2 0,-2-3 0,2 1 0,1 0 0,0 0 0,0 1 0,1 1 0,0-1 0,0 1 0,0 0 0,1 0 0,-1 0 0,-1-1 0,1 1 0,1-1 0,0 0 0,1 1 0,0 0 0,0 1 0,0-1 0,-1 1 0,0 2 0,1-2 0,0 0 0,1-2 0,2 0 0,-1 1 0,1 2 0,-1-2 0,0 2 0,1-2 0,3 2 0,1 1 0,4-1 0,-6-1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1.343"/>
    </inkml:context>
    <inkml:brush xml:id="br0">
      <inkml:brushProperty name="width" value="0.025" units="cm"/>
      <inkml:brushProperty name="height" value="0.025" units="cm"/>
      <inkml:brushProperty name="transparency" value="204"/>
    </inkml:brush>
  </inkml:definitions>
  <inkml:trace contextRef="#ctx0" brushRef="#br0">688 245 24575,'-4'4'0,"-4"3"0,-2 1 0,0-1 0,0-1 0,1 0 0,3 0 0,-1 0 0,2 0 0,-1-1 0,1-1 0,1-1 0,-2-1 0,2 1 0,0-1 0,0 0 0,1 1 0,-1 1 0,0 0 0,-1 0 0,1-1 0,-1 0 0,0-1 0,1 1 0,2 1 0,-1 0 0,1 1 0,-5 0 0,2-2 0,-2 2 0,3-2 0,1 2 0,-1-2 0,1 1 0,-1-1 0,0-1 0,1 2 0,0-1 0,0 1 0,1 0 0,0 0 0,1 1 0,1-1 0,-2 0 0,-1 0 0,1 0 0,-2 0 0,2 1 0,0-1 0,0 0 0,2 1 0,0 0 0,0 0 0,-2-2 0,-1 0 0,1 0 0,0 0 0,2 1 0,0 0 0,-2 0 0,-1 0 0,0 1 0,1 3 0,2-3 0,0 3 0,0-3 0,0 1 0,0 0 0,0 0 0,0-1 0,0-1 0,0 0 0,0 0 0,0 1 0,0 1 0,0-1 0,0 0 0,0-1 0,0 1 0,0 0 0,0 0 0,0 1 0,0 0 0,0-1 0,-1-1 0,0 1 0,-2 0 0,1 0 0,1-1 0,1 2 0,0-2 0,-2 1 0,0 0 0,0 1 0,1-1 0,0 1 0,-2-1 0,1 3 0,-1-3 0,2 4 0,0-5 0,-2 3 0,1-2 0,-1 3 0,3-3 0,0 1 0,-1 0 0,-1 0 0,-1 1 0,1 0 0,1 0 0,1 0 0,0-1 0,0-1 0,-1 2 0,-1-1 0,0 1 0,0-1 0,0 0 0,2 0 0,-2-1 0,-1 0 0,1 0 0,-1 2 0,3 0 0,0 0 0,-2-1 0,-1 1 0,0-1 0,1 1 0,2 0 0,0 0 0,0 0 0,0 1 0,0 0 0,0 0 0,0 0 0,0 0 0,0 0 0,0 1 0,0-2 0,0 0 0,0 0 0,0 0 0,0 0 0,0 1 0,0 0 0,0 1 0,0 0 0,0-1 0,0 1 0,0 1 0,0 2 0,0 0 0,0 0 0,0 0 0,0-2 0,0 0 0,0-1 0,0 1 0,0-1 0,0-2 0,0 0 0,0 0 0,0-1 0,0 1 0,0-2 0,0 0 0,0 1 0,0-2 0,0 1 0,0 0 0,0 0 0,0-1 0,0 1 0,0 0 0,0 0 0,0 1 0,0 0 0,0 0 0,0 0 0,0 0 0,0 0 0,0 0 0,0 0 0,0 0 0,0 0 0,0-1 0,0 1 0,0-1 0,0 1 0,0 1 0,0-2 0,1 2 0,2-1 0,-1-2 0,3 2 0,-3 0 0,0-2 0,3 3 0,-2-2 0,0 0 0,-1 1 0,-2 0 0,2 0 0,2-1 0,1 0 0,0-1 0,-1 1 0,0 1 0,1-1 0,-1 1 0,1-1 0,1-1 0,-1 5 0,0-5 0,1 5 0,-1-5 0,-1 2 0,1-1 0,0-1 0,1 2 0,0 1 0,0 0 0,0 0 0,1-2 0,0 0 0,0 1 0,-1 1 0,0 0 0,1 0 0,-1-1 0,0-1 0,0 0 0,1 0 0,0 1 0,1 1 0,-1 1 0,-3-5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4.176"/>
    </inkml:context>
    <inkml:brush xml:id="br0">
      <inkml:brushProperty name="width" value="0.025" units="cm"/>
      <inkml:brushProperty name="height" value="0.025" units="cm"/>
      <inkml:brushProperty name="transparency" value="204"/>
    </inkml:brush>
  </inkml:definitions>
  <inkml:trace contextRef="#ctx0" brushRef="#br0">2353 81 24575,'-1'0'0,"-8"-1"0,0 1 0,2 0 0,2-2 0,1-1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0,1-1 0,-1 1 0,0-1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0,-24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3.494"/>
    </inkml:context>
    <inkml:brush xml:id="br0">
      <inkml:brushProperty name="width" value="0.025" units="cm"/>
      <inkml:brushProperty name="height" value="0.025" units="cm"/>
      <inkml:brushProperty name="transparency" value="204"/>
    </inkml:brush>
  </inkml:definitions>
  <inkml:trace contextRef="#ctx0" brushRef="#br0">1437 37 24575,'-2'-1'0,"-6"-4"0,1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0,-4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3.472"/>
    </inkml:context>
    <inkml:brush xml:id="br0">
      <inkml:brushProperty name="width" value="0.025" units="cm"/>
      <inkml:brushProperty name="height" value="0.025" units="cm"/>
      <inkml:brushProperty name="transparency" value="204"/>
    </inkml:brush>
  </inkml:definitions>
  <inkml:trace contextRef="#ctx0" brushRef="#br0">614 0 24575,'-4'0'0,"-1"0"0,-2 0 0,1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0,-9-2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4.154"/>
    </inkml:context>
    <inkml:brush xml:id="br0">
      <inkml:brushProperty name="width" value="0.025" units="cm"/>
      <inkml:brushProperty name="height" value="0.025" units="cm"/>
      <inkml:brushProperty name="transparency" value="204"/>
    </inkml:brush>
  </inkml:definitions>
  <inkml:trace contextRef="#ctx0" brushRef="#br0">1 0 24575,'0'0'0,"10"0"0,-1 0 0,2 1 0,0 3 0,3 1 0,-2-1 0,-2 0 0,0-1 0,-2 0 0,1 1 0,1-2 0,2 1 0,1 0 0,0-1 0,-1 1 0,-2 1 0,0 1 0,3 2 0,0 0 0,0 0 0,-2-3 0,-2-2 0,0 2 0,0-2 0,0 1 0,0 2 0,0-1 0,2 1 0,3 5 0,-5-7 0,1 7 0,-3-7 0,4 2 0,1 2 0,1-1 0,-2-1 0,0 0 0,0 0 0,0 1 0,1 0 0,-3 0 0,2 0 0,0-1 0,1-1 0,1 0 0,-2 1 0,3 0 0,0 2 0,0 0 0,1-1 0,-2 1 0,1-1 0,-2 1 0,1-2 0,-1-2 0,3 1 0,0-1 0,1 1 0,2 1 0,-2-1 0,2 0 0,0-1 0,4-1 0,6 1 0,2 1 0,2 2 0,0-1 0,-1 2 0,-2-2 0,-7-2 0,-4 2 0,0-3 0,-1 2 0,1 0 0,-2 1 0,-3-1 0,1 1 0,-2-1 0,-1 0 0,-1 0 0,-2-1 0,-1 1 0,1-1 0,0 1 0,1-1 0,0 1 0,-2-1 0,0 1 0,2 0 0,-4-2 0,4 0 0,-4 2 0,0-3 0,2 4 0,-3-3 0,2 0 0,-1 2 0,2 3 0,-3-3 0,2 4 0,-4-4 0,2 2 0,1 0 0,1 0 0,2 2 0,-1-1 0,-1 0 0,2-1 0,0-1 0,1 1 0,1 0 0,-2 0 0,-1 0 0,2 0 0,-3-1 0,3-1 0,-5 0 0,3 1 0,2 0 0,0 1 0,1 0 0,-1 1 0,0-2 0,-1 1 0,0-1 0,-1-1 0,0 2 0,1-1 0,0 0 0,2 0 0,1 1 0,-1 1 0,0-1 0,-2 2 0,0-2 0,1 1 0,-1 0 0,0-2 0,-1 1 0,2-1 0,0 1 0,2 0 0,0 2 0,1 0 0,-1 1 0,1-1 0,-2 1 0,0 0 0,-1-2 0,0 0 0,0 0 0,1 2 0,0 0 0,1-1 0,-2 1 0,0 0 0,-1 1 0,1 1 0,1 0 0,-2 1 0,1-1 0,0 0 0,0-1 0,0 2 0,0 0 0,-2 2 0,1-1 0,1-1 0,-2-3 0,-1 0 0,0-1 0,-1 0 0,1 0 0,0 2 0,3 0 0,-1 2 0,-1 0 0,-2-2 0,-1-1 0,0-2 0,0-1 0,1 2 0,0-1 0,2 1 0,1 1 0,0-2 0,1 1 0,-1-2 0,-2 0 0,1 0 0,0 2 0,-1 0 0,1 1 0,0 0 0,-2-1 0,3-1 0,0 2 0,2 1 0,0 0 0,-2 1 0,0-2 0,-2 1 0,3-1 0,1 0 0,1 0 0,0 0 0,-1-1 0,-1 0 0,2 2 0,-5-3 0,2 2 0,-3-3 0,3 3 0,6 4 0,1 0 0,-1-1 0,-2-1 0,-2-2 0,1 0 0,2 1 0,1 1 0,1 1 0,-2-2 0,0 1 0,-1-1 0,0 0 0,1 2 0,0 0 0,0 0 0,0-2 0,1 3 0,-4-5 0,2 4 0,-3-4 0,3 5 0,3 0 0,-1 2 0,0-1 0,-4-3 0,-2 1 0,2-2 0,0 1 0,1 0 0,-1-3 0,-1 2 0,-2 0 0,1 1 0,2 2 0,-4-7 0,5 7 0,-5-6 0,1 2 0,1 0 0,-2-1 0,2-1 0,-2 0 0,6 3 0,2 1 0,1 0 0,5 1 0,-3 2 0,2 2 0,2 2 0,-6-5 0,0-3 0,-3-3 0,-4 1 0,3-1 0,-4 2 0,1-2 0,0 0 0,-4 0 0,0-2 0,-2 0 0,0-1 0,1 0 0,-1 2 0,0 0 0,-2 0 0,0 0 0,0-1 0,0 1 0,0 2 0,0 1 0,0 2 0,0-1 0,0 1 0,0 2 0,0-1 0,0 0 0,0-2 0,0 1 0,0-2 0,0 1 0,0 1 0,0 0 0,0 0 0,0 0 0,0-2 0,0 1 0,0 0 0,0-1 0,0 1 0,0-1 0,0-1 0,0-1 0,0-1 0,0 1 0,1-1 0,2 0 0,0 0 0,-1 2 0,-1-1 0,1 1 0,0 0 0,0 0 0,1 0 0,0 2 0,0-2 0,1 1 0,0 1 0,0 0 0,2 2 0,-2-4 0,0 2 0,-1-3 0,-1 3 0,3-1 0,-3 0 0,1 0 0,1-1 0,-2 0 0,0-1 0,2-1 0,-1 1 0,0 1 0,2-1 0,-2 0 0,-1-1 0,2 1 0,-1 1 0,0-1 0,0 0 0,-1-1 0,0 0 0,2-1 0,-1 0 0,0 0 0,0 1 0,0 0 0,-1 1 0,0-2 0,1 0 0,0-1 0,0 2 0,1 0 0,-1 0 0,0-1 0,2 0 0,-3 1 0,4 1 0,-1 1 0,-1 0 0,1-2 0,-2 2 0,1-3 0,-2 3 0,2-3 0,0 0 0,-2 1 0,3 0 0,0 0 0,0 0 0,-1 0 0,-1-1 0,0 1 0,0-1 0,2 0 0,0-1 0,0 3 0,0-3 0,0 3 0,-1-2 0,3 0 0,-2 2 0,2 0 0,1 1 0,1 1 0,0 0 0,0-1 0,-2-1 0,0-2 0,-1 0 0,0 0 0,1 0 0,-1 2 0,0 0 0,0 1 0,0 0 0,1-2 0,0 0 0,2 0 0,-1 1 0,-2 0 0,-1 1 0,0 0 0,2 1 0,3 0 0,0-2 0,-1 0 0,-1 0 0,-3 2 0,1-1 0,0-1 0,1-2 0,0-1 0,-1-1 0,-1 3 0,-1-5 0,1 7 0,-3-6 0,2 4 0,-1-3 0,1 0 0,3 1 0,-2 1 0,2 0 0,0 1 0,-2-1 0,1-1 0,-1 0 0,-2-1 0,0 0 0,0 1 0,-1-1 0,0 1 0,0-1 0,0 0 0,1 0 0,-1-1 0,-2 1 0,0 0 0,2-1 0,0 0 0,2-2 0,-1 0 0,1 0 0,-1 0 0,3 0 0,0 0 0,0 0 0,-1 0 0,-2 0 0,1 0 0,0 1 0,0 1 0,0 0 0,0 1 0,-1 0 0,1-1 0,-1-1 0,1 0 0,-1 1 0,1 0 0,-1 0 0,2-1 0,-1 1 0,0 0 0,1 0 0,-1 0 0,2 0 0,-2 0 0,1 0 0,2-1 0,-1 0 0,1 1 0,0 0 0,-2 2 0,2-1 0,-1 1 0,1 1 0,-1-2 0,1 1 0,0-2 0,1 1 0,-1-1 0,0 0 0,-2 2 0,2-1 0,1 0 0,1 1 0,1-2 0,-1 1 0,0 0 0,0 1 0,0-1 0,1 2 0,1-1 0,0 0 0,0 0 0,0-2 0,0 1 0,1 0 0,-1 1 0,2 0 0,-1 2 0,2-1 0,1 0 0,0 0 0,0-1 0,2 0 0,1 1 0,-1 0 0,1-1 0,0 1 0,1 1 0,2-1 0,0 2 0,1-1 0,-1 0 0,-2 0 0,-1 0 0,0-1 0,-1-1 0,0 0 0,-1-1 0,-1-1 0,-1-1 0,1-1 0,0 0 0,0 2 0,0 0 0,-2 3 0,2-1 0,-3-1 0,0 0 0,0-1 0,-1 0 0,-1 0 0,1-1 0,-3 1 0,0 0 0,0 0 0,-2-1 0,1-1 0,0 0 0,0 0 0,0 0 0,-1 0 0,1 0 0,-1 0 0,1 0 0,0 2 0,1 1 0,-1-1 0,0 2 0,2-1 0,-1 1 0,2 1 0,0-1 0,0 2 0,3-1 0,-1 1 0,4-2 0,-1 1 0,1-1 0,0 1 0,-2-1 0,0-1 0,-4 1 0,0 0 0,-1 0 0,-1 0 0,-2-1 0</inkml:trace>
  <inkml:trace contextRef="#ctx0" brushRef="#br0" timeOffset="1290">5088 4685 24575,'0'1'0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67"/>
    </inkml:context>
    <inkml:brush xml:id="br0">
      <inkml:brushProperty name="width" value="0.025" units="cm"/>
      <inkml:brushProperty name="height" value="0.025" units="cm"/>
      <inkml:brushProperty name="transparency" value="204"/>
    </inkml:brush>
  </inkml:definitions>
  <inkml:trace contextRef="#ctx0" brushRef="#br0">1 217 24575,'0'0'0,"10"6"0,0-1 0,-1-1 0,1 2 0,0-2 0,-1 1 0,0 0 0,-1-1 0,-1 0 0,1 0 0,-1 0 0,2 1 0,3-1 0,0 3 0,4-1 0,-2 1 0,2 1 0,2 0 0,0 2 0,2-1 0,1-1 0,0-1 0,0-2 0,-2 0 0,-2 1 0,-3-2 0,0 1 0,-1 0 0,1-1 0,0 1 0,0-2 0,0-1 0,0 1 0,1-1 0,0 3 0,0-1 0,3 0 0,-2 0 0,1-1 0,-2 1 0,0-1 0,3 1 0,2 2 0,-2-1 0,0 1 0,-2-1 0,-2-2 0,2 2 0,-3-1 0,1 1 0,-2 0 0,-2 1 0,1 0 0,0-1 0,0 1 0,0-1 0,0 1 0,1 1 0,-1-2 0,-1 0 0,-2-1 0,1 0 0,-1 1 0,2 1 0,1 0 0,0 2 0,-1-2 0,0 0 0,-1 2 0,-1 0 0,0 0 0,0 1 0,1-2 0,0 0 0,1 0 0,-1-1 0,-1-2 0,-1 0 0,0 0 0,-1 0 0,1 1 0,1 1 0,1 0 0,0 0 0,2-1 0,-1 1 0,1-1 0,2 1 0,1 2 0,0 0 0,-1 1 0,1 0 0,0 0 0,2 1 0,0 1 0,1-1 0,1 2 0,1-1 0,0 0 0,-3 0 0,0 1 0,-4-2 0,1-1 0,-2 0 0,-2-2 0,0 3 0,0-2 0,-1 0 0,-1 0 0,0-1 0,0 2 0,0-2 0,-2-1 0,0 1 0,0 0 0,0-1 0,0 0 0,0 0 0,-1 1 0,0-1 0,1 0 0,-1 0 0,0-2 0,0 1 0,1 1 0,0 0 0,0 2 0,1 0 0,0 0 0,2 0 0,0 0 0,0 0 0,-1 0 0,-1-1 0,1 0 0,0 0 0,0-1 0,-2-1 0,0 1 0,1 0 0,0 1 0,1 0 0,0-1 0,0 0 0,0 1 0,1 0 0,2 2 0,0 0 0,1 3 0,2 0 0,0 1 0,3 2 0,0-1 0,-1 0 0,1 1 0,-2 0 0,0 0 0,-2 0 0,0-2 0,-1-1 0,1 0 0,0-1 0,0 0 0,-1-2 0,-1 1 0,1 1 0,-1 0 0,1 1 0,1-1 0,-1 2 0,1 0 0,-1 1 0,0-1 0,-1-1 0,2-1 0,0 1 0,0 0 0,0 0 0,-3 1 0,0-2 0,1 0 0,0 1 0,1-2 0,1 2 0,-1-2 0,1 0 0,1 1 0,0 1 0,0-1 0,0 2 0,-2 0 0,1-1 0,0-1 0,0-1 0,0-1 0,-1 1 0,1 2 0,2-2 0,0 0 0,-1 0 0,-2 1 0,1 0 0,-1-1 0,1-2 0,-2 0 0,-1-1 0,-1 2 0,1 1 0,-1-1 0,3 0 0,0-2 0,-1 2 0,0 0 0,-3 1 0,0-1 0,1 0 0,0 1 0,-1 1 0,0-1 0,-2 0 0,0 0 0,-1 0 0,0 0 0,0-1 0,1-1 0,0 0 0,-1 0 0,0-1 0,-1 0 0,0 1 0,-1 0 0,0 1 0,1-1 0,1 0 0,1-1 0,-3 0 0,0 0 0,-1 3 0,-1-1 0,3 2 0,-1-1 0,0 1 0,2 1 0,-1-1 0,0-1 0,2 0 0,-1-1 0,1 1 0,0 0 0,-1 1 0,0 0 0,1 0 0,2 0 0,-1-1 0,1-2 0,-3 1 0,0 0 0,0 1 0,-2 0 0,2 0 0,-1 0 0,0 1 0,0 0 0,0 0 0,0-1 0,0 0 0,2 2 0,-2-1 0,-1 0 0,2-2 0,-1-1 0,0 1 0,1 0 0,-2 0 0,2 0 0,0 0 0,-1 2 0,0 0 0,1-1 0,0-1 0,1 0 0,-1 1 0,-2 3 0,0 1 0,0-2 0,3 1 0,0-3 0,-1-1 0,4 2 0,-1 2 0,6 4 0,0 1 0,-6-5 0,0-3 0,-5-2 0,4 0 0,6 2 0,-4-3 0,3 2 0,-7-4 0,3 2 0,0 0 0,-1 1 0,0-1 0,-1 3 0,-1-5 0,1 1 0,-2-2 0,-1-1 0,-2 0 0,0 1 0,1-1 0,2 1 0,0-2 0,1-1 0,-2 0 0,0-1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5"/>
    </inkml:context>
    <inkml:brush xml:id="br0">
      <inkml:brushProperty name="width" value="0.025" units="cm"/>
      <inkml:brushProperty name="height" value="0.025" units="cm"/>
      <inkml:brushProperty name="transparency" value="204"/>
    </inkml:brush>
  </inkml:definitions>
  <inkml:trace contextRef="#ctx0" brushRef="#br0">3232 0 24575,'-3'6'0,"-3"-1"0,-2 1 0,-3 1 0,1 1 0,0 0 0,0 0 0,1 0 0,1 0 0,-1 1 0,0 0 0,0 1 0,-1 2 0,-1 0 0,-3 1 0,0 1 0,1 0 0,-1 2 0,1 0 0,0-1 0,2 0 0,-1-3 0,2-1 0,0-3 0,1-1 0,1-1 0,0 1 0,0 1 0,0-1 0,0 1 0,-1-1 0,2 0 0,-2 0 0,-2 0 0,0 2 0,-1 0 0,1 0 0,1-2 0,-2 0 0,1 0 0,-3 1 0,0 2 0,0 1 0,-3 1 0,2-1 0,-2 0 0,-1 2 0,0-1 0,-2 0 0,-1 1 0,-2-3 0,2 1 0,1-1 0,0-1 0,2-1 0,2-2 0,4-1 0,1-1 0,-1 0 0,0 0 0,-1 0 0,1-1 0,-1 0 0,0-1 0,0 1 0,0-1 0,0-2 0,3 0 0,0 1 0,2 1 0,0 0 0,-1 0 0,0-1 0,-1-1 0,-1 2 0,-1 2 0,0 1 0,0-2 0,0 1 0,-2-1 0,-2 2 0,-2 1 0,0-1 0,1 2 0,0 0 0,-3 2 0,-2 0 0,-1 0 0,0 3 0,-1 1 0,1 0 0,-5 0 0,-1-2 0,1 0 0,1 0 0,6 0 0,0-2 0,4-2 0,2 0 0,-1 1 0,0 2 0,-1 0 0,-4 0 0,1 1 0,-7 1 0,-4 2 0,-5 1 0,-1 1 0,-1-1 0,5-3 0,3 0 0,4-1 0,7-1 0,3-2 0,3-1 0,1-2 0,1 0 0,1-1 0,-1 1 0,4-1 0,-3 2 0,4-1 0,-1 1 0,0 1 0,-1-3 0,1 2 0,0 2 0,2 0 0,1 1 0,0-1 0,1 1 0,-2 0 0,1 2 0,0 1 0,-1 0 0,0 0 0,-3 2 0,-2 0 0,-1 2 0,2 0 0,1-2 0,2-1 0,1-3 0,0 1 0,1-1 0,-2 2 0,0 0 0,-1 0 0,1 3 0,-1-1 0,2 1 0,-1 1 0,0 0 0,0 1 0,0-2 0,3-1 0,-2 0 0,2-2 0,0 0 0,0-2 0,3 2 0,-3 0 0,1 2 0,-1 0 0,1-1 0,2 2 0,0 2 0,0 1 0,0 2 0,-3 1 0,0 3 0,0 1 0,1 0 0,2-1 0,0-4 0,0 1 0,0-1 0,0 1 0,0-1 0,0-1 0,0-1 0,0 0 0,0-3 0,0 1 0,0-1 0,0-2 0,0 1 0,0 0 0,0-2 0,0 0 0,0-2 0,0 1 0,0 2 0,0 1 0,0 0 0,0-1 0,0 1 0,0-1 0,0-1 0,0 1 0,0 0 0,0-1 0,0 1 0,0 0 0,0-1 0,0 0 0,0 0 0,0-2 0,0 0 0,-2 0 0,0 1 0,-1-1 0,1 2 0,1-1 0,1 1 0,0 1 0,-1 2 0,-2 0 0,1 2 0,-1 1 0,2 1 0,1-1 0,0-1 0,0 1 0,-2 0 0,-1 3 0,0-1 0,0 1 0,0-3 0,0 0 0,0-3 0,0-1 0,3 0 0,0-2 0,0 0 0,0 0 0,-2-2 0,-2 1 0,1-1 0,1 1 0,1 1 0,-1 0 0,-1-2 0,1 0 0,0 0 0,-1 0 0,0 1 0,0-1 0,0 0 0,3 0 0,0 1 0,0-1 0,0 0 0,0-1 0,-2 0 0,-1 0 0,0 0 0,0 2 0,0 1 0,0 0 0,0 2 0,1 0 0,0-1 0,-1 2 0,1-2 0,-3 2 0,2 1 0,0 0 0,-3 1 0,3 0 0,2-15 0</inkml:trace>
  <inkml:trace contextRef="#ctx0" brushRef="#br0" timeOffset="1">1033 3016 24575,'-1'3'0,"-1"4"0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68"/>
    </inkml:context>
    <inkml:brush xml:id="br0">
      <inkml:brushProperty name="width" value="0.025" units="cm"/>
      <inkml:brushProperty name="height" value="0.025" units="cm"/>
      <inkml:brushProperty name="transparency" value="204"/>
    </inkml:brush>
  </inkml:definitions>
  <inkml:trace contextRef="#ctx0" brushRef="#br0">1 29 24575,'11'5'0,"6"3"0,-2-2 0,-1 1 0,0-3 0,0 2 0,2-2 0,-1 1 0,-2 1 0,3 0 0,-2 0 0,2 1 0,2-1 0,0 0 0,3 0 0,0 1 0,0-1 0,4 3 0,0 1 0,-2-1 0,-2 0 0,-5-3 0,0-1 0,0 1 0,-1-2 0,2 0 0,-3 1 0,1-2 0,-1 0 0,-1 0 0,0 1 0,0 0 0,2 0 0,-1 2 0,2-1 0,3 2 0,4 2 0,3 2 0,3 4 0,0 1 0,-6-4 0,-2 0 0,-6-3 0,-1-1 0,-4 1 0,-2-2 0,-1 0 0,1 0 0,1-1 0,0 1 0,-2 1 0,0-1 0,0 0 0,1-1 0,1 0 0,1 2 0,0 0 0,1 3 0,1 1 0,-1-1 0,0 0 0,0-3 0,0 0 0,-1 0 0,0 0 0,-1-2 0,0 0 0,-1 1 0,0 0 0,0 2 0,-1-1 0,2-1 0,0 0 0,1 0 0,1 0 0,2 2 0,1 2 0,3 1 0,-1 2 0,-1-1 0,-1-1 0,-1-2 0,2 0 0,1-1 0,1 0 0,-2 1 0,-2-1 0,2 0 0,0 1 0,0 1 0,2 1 0,-1 0 0,-1-1 0,-2 0 0,0 0 0,-1-1 0,-1 0 0,1-2 0,0 0 0,2-1 0,1 0 0,-1 1 0,-1 0 0,-1 0 0,0-1 0,0 0 0,0 0 0,1 2 0,0 0 0,0 0 0,1 2 0,-1 1 0,0 2 0,1 0 0,-2-3 0,0 1 0,0-1 0,-1 1 0,0 0 0,0-1 0,0-2 0,0 1 0,0 1 0,0 0 0,-1 0 0,1-1 0,0 1 0,0 0 0,-1-1 0,-1-1 0,0-2 0,0 1 0,0-1 0,0 1 0,0-1 0,1 0 0,0 2 0,1-1 0,0 2 0,0 0 0,0-1 0,0 0 0,-1-2 0,-1-1 0,1 2 0,-3 0 0,0 0 0,0 1 0,-1-1 0,1 1 0,0 1 0,0 0 0,1 0 0,1-1 0,-1 0 0,2-1 0,-2 1 0,0 0 0,-1 0 0,-2 0 0,2-1 0,-1-1 0,1 1 0,0 0 0,1 0 0,-1 1 0,0-1 0,1 1 0,-2-1 0,3 3 0,-4-5 0,1 3 0,-3-5 0,0 2 0,0-1 0,0 2 0,2-1 0,1 1 0,0 0 0,2 0 0,-2 0 0,-2 2 0,2 0 0,-1 0 0,2 2 0,-2-2 0,-1 0 0,1-1 0,-1 0 0,0-1 0,-1 1 0,1 1 0,-1 0 0,-1 0 0,-1-1 0,-1 0 0,0 0 0,0-1 0,0 0 0,0-1 0,0 1 0,0 0 0,0 0 0,0 1 0,0 0 0,0 1 0,0 2 0,0 0 0,0 3 0,0-1 0,0 1 0,0 2 0,0-1 0,0 0 0,0 0 0,0-1 0,-2 1 0,0-2 0,-1 0 0,1-1 0,-1-2 0,1 1 0,-3-1 0,1 0 0,1 1 0,-2-1 0,0 1 0,-2 0 0,-1 0 0,0 0 0,-1 0 0,1 0 0,-3-3 0,0 0 0,-1-1 0,-1-1 0,1 1 0,0 0 0,1 1 0,0 0 0,0 0 0,0-1 0,1-2 0,-2-1 0,-3 1 0,0-1 0,-2 1 0,-1 2 0,2 1 0,-1 1 0,3-1 0,3 0 0,-1-3 0,-2 1 0,0 3 0,-1 1 0,-1-1 0,3 0 0,-3-1 0,1-1 0,-1 2 0,0 0 0,2-2 0,2-1 0,1 0 0,1 0 0,1 1 0,-1 0 0,0 0 0,-1 0 0,-1 1 0,1 2 0,2-1 0,2 0 0,3 0 0,-1-1 0,-1 0 0,-2 3 0,-5 0 0,0 1 0,0 2 0,-2 0 0,4 0 0,-2 0 0,0-2 0,0-3 0,-4 1 0,-1-1 0,-3 3 0,0 3 0,-5 0 0,-4 2 0,-10 2 0,-7 0 0,-1 1 0,1-1 0,8-5 0,10-1 0,4-5 0,4-4 0,3-2 0,2-2 0,2 0 0,-1 0 0,-1 0 0,-1 0 0,-1 0 0,1 0 0,-1 0 0,3 0 0</inkml:trace>
  <inkml:trace contextRef="#ctx0" brushRef="#br0" timeOffset="1">553 2496 24575,'-24'-19'0,"-14"-11"0,24 21 0</inkml:trace>
  <inkml:trace contextRef="#ctx0" brushRef="#br0" timeOffset="2">470 2433 24575,'-20'-15'0,"13"11"0</inkml:trace>
  <inkml:trace contextRef="#ctx0" brushRef="#br0" timeOffset="3">426 2402 24575,'-12'-8'0,"-22"-13"0,-1-1 0,1 1 0,0 0 0,3 0 0,22 15 0</inkml:trace>
  <inkml:trace contextRef="#ctx0" brushRef="#br0" timeOffset="4">230 2277 24575,'-11'-7'0,"-13"-9"0,3 1 0,18 13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73"/>
    </inkml:context>
    <inkml:brush xml:id="br0">
      <inkml:brushProperty name="width" value="0.025" units="cm"/>
      <inkml:brushProperty name="height" value="0.025" units="cm"/>
      <inkml:brushProperty name="transparency" value="204"/>
    </inkml:brush>
  </inkml:definitions>
  <inkml:trace contextRef="#ctx0" brushRef="#br0">82 563 24575,'12'5'0,"6"0"0,3 1 0,0 1 0,0 0 0,1 2 0,-1 3 0,0-1 0,-3 0 0,1 0 0,-1 0 0,1 0 0,2-1 0,4 2 0,5 2 0,5 1 0,2 0 0,-5-1 0,-5-2 0,-7-4 0,-5-1 0,-2 0 0,-2 1 0,2 1 0,0-2 0,0 0 0,-2-2 0,-1 0 0,1 0 0,0 0 0,1 1 0,2 1 0,-2 0 0,1 1 0,0 0 0,1 0 0,-1 1 0,1-1 0,-1-1 0,1 1 0,2 1 0,4 3 0,7 4 0,6 3 0,4 3 0,-4 2 0,-6 0 0,-5-1 0,-6-5 0,-3-6 0,0-2 0,-1-2 0,2 0 0,-1 3 0,3 1 0,-1-1 0,0 3 0,0-2 0,-1 2 0,1 0 0,2 0 0,1 3 0,7 0 0,3 3 0,4 4 0,1 1 0,-6 0 0,-5-4 0,-6-7 0,-5-2 0,-1-2 0,0-1 0,1 1 0,1 0 0,-2-1 0,-1-2 0,-2-1 0,1 0 0,1 0 0,-2 2 0,0 0 0,0 0 0,-1 1 0,2-1 0,3 0 0,0 2 0,4 0 0,1 1 0,2 3 0,1 1 0,-1 1 0,-1-1 0,-3-3 0,-2 3 0,-6-7 0,0 2 0,-3-5 0,0 3 0,1 0 0,-1 0 0,2-1 0,1 0 0,2-1 0,-2 4 0,3 1 0,-1 3 0,-1-1 0,-1-2 0,-1 0 0,-1-1 0,-2 1 0,0 0 0,1 0 0,0-1 0,0 0 0,1-1 0,-1-1 0,-1 0 0,0 2 0,-2 1 0,0-1 0,0 0 0,0-2 0,0-1 0,0 0 0,0 0 0,0-1 0,0 0 0,0 0 0,0-1 0,0 0 0,0-1 0,0 1 0,0-1 0,-3 2 0,-2 0 0,-6 0 0,-3 1 0,1 2 0,0 1 0,5 2 0,0 0 0,0-2 0,-1 0 0,-1-1 0,1 0 0,1-1 0,0 0 0,0-2 0,-4 0 0,-2 0 0,-1 1 0,-1 3 0,2 0 0,1 0 0,1 0 0,1-3 0,0 0 0,-2-3 0,-1 2 0,-1-1 0,0-1 0,0 4 0,6-4 0,-2 2 0,7-3 0,-1 1 0,0-1 0,0 1 0,0 0 0,-4 0 0,4-1 0,-4 1 0,3 0 0,0 1 0,0 1 0,1 1 0,0 0 0,1 0 0,-2 0 0,-1-2 0,1 2 0,-2 0 0,1 0 0,0 0 0,-1-1 0,0 1 0,2 0 0,0-1 0,0 0 0,-1-1 0,-1 1 0,0 0 0,0-1 0,1 0 0,-1-1 0,-1 0 0,1 2 0,0 0 0,2-1 0,1 0 0,0 0 0,0 0 0,-1 0 0,2 0 0,-1 0 0,0 1 0,0-1 0,0 1 0,-1-2 0,0 0 0,0-1 0,0 1 0,-1 0 0,-1-2 0,1 2 0,0-1 0,0-1 0,0 0 0,-1-2 0,1 0 0,0 0 0,1 0 0,0 0 0,0 0 0,-1 0 0,-1 0 0,-4 0 0,5 0 0,-4 0 0,3 0 0,-2 0 0,0 0 0,1 0 0,1 0 0,1 0 0,-2 0 0,0-1 0,-2-3 0,-2-3 0,0-3 0,-3-2 0,-1-3 0,-2 1 0,-2-1 0,0 1 0,-5-1 0,-9-4 0,-6-2 0,-7-4 0,2 0 0,3 2 0,2 0 0,7 3 0,5 2 0,5 2 0,3 1 0,0 3 0,0-1 0,0 2 0,0 1 0,0 0 0,0 0 0,2 2 0,1 1 0,2 0 0,1 1 0,0-1 0,0 1 0,-2-1 0,-2-1 0,-1-2 0,-1-1 0,0 1 0,0 2 0,1 2 0,1 0 0,2 0 0,1 0 0,0 2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74"/>
    </inkml:context>
    <inkml:brush xml:id="br0">
      <inkml:brushProperty name="width" value="0.025" units="cm"/>
      <inkml:brushProperty name="height" value="0.025" units="cm"/>
      <inkml:brushProperty name="transparency" value="204"/>
    </inkml:brush>
  </inkml:definitions>
  <inkml:trace contextRef="#ctx0" brushRef="#br0">141 689 24575,'11'4'0,"51"22"0,-12 3 0,-9-2 0,-3-3 0,-4-3 0,3 2 0,2-2 0,3 2 0,6 0 0,1 4 0,-5 0 0,-9-2 0,-8-4 0,-8-7 0,-5-3 0,-3-2 0,-2-2 0,2 1 0,0-1 0,1-1 0,-2 2 0,0-1 0,1 0 0,-1 0 0,0 0 0,-1 2 0,0-1 0,0 0 0,0-1 0,0-1 0,1 0 0,-3 1 0,2 1 0,1 1 0,0 0 0,2-1 0,0 0 0,-2 1 0,3-1 0,0 1 0,0-1 0,0-1 0,-1-1 0,0 1 0,0 0 0,3 0 0,-1-2 0,1 2 0,0 0 0,-2 1 0,-1 1 0,-1 2 0,3-1 0,0 2 0,0-1 0,1-1 0,-1 1 0,0 1 0,0-1 0,-5 1 0,0-1 0,1-1 0,0-2 0,3 3 0,-2 0 0,-1 1 0,0 2 0,0-2 0,1 2 0,-1-2 0,-2-1 0,-1 0 0,-3-2 0,-1-1 0,-3-1 0,2 0 0,1 1 0,0 2 0,-1 0 0,-2 0 0,0-2 0,0-1 0,0 2 0,0-4 0,0 3 0,0-3 0,0 2 0,0 1 0,0-2 0,-1 0 0,-2-2 0,-3 0 0,-3 1 0,-4-2 0,-2-1 0,0-2 0,-3 0 0,0 0 0,0 0 0,2 1 0,1 2 0,1-1 0,-2 0 0,2-1 0,2-1 0,1 0 0,3 0 0,2 1 0,-3 1 0,5 2 0,-2 0 0,2-1 0,0 2 0,1 1 0,-1 3 0,0-1 0,-1 0 0,-2 1 0,1-2 0,0 1 0,2-1 0,0 0 0,1 1 0,0-1 0,-1-1 0,0 0 0,0-1 0,-1 0 0,1-2 0,0-1 0,-1 2 0,1-2 0,-1 4 0,1-4 0,-1 0 0,0-2 0,0 0 0,0 1 0,1 1 0,-2 0 0,2 0 0,-1 1 0,-1-1 0,-1 0 0,1-1 0,-1-1 0,1 0 0,-2 0 0,0 0 0,-1 0 0,-1 0 0,-1 0 0,1 0 0,0 0 0,3 0 0,0 0 0,0-1 0,0-1 0,1 0 0,-1-2 0,1 0 0,-2 1 0,2-2 0,-1 1 0,2-2 0,-1-1 0,-2 1 0,-1 0 0,0 0 0,0-2 0,0 1 0,-1 0 0,-1 0 0,0 0 0,0 0 0,0-2 0,-1 0 0,-1-2 0,-2 1 0,-1 0 0,2 0 0,-2 1 0,2 0 0,1 0 0,1 1 0,-1 1 0,-1-1 0,-1 0 0,-3-1 0,0 0 0,-2-3 0,-1 0 0,-1 0 0,1 0 0,3 3 0,0 0 0,0 0 0,2 0 0,-1 0 0,-1 0 0,-2 1 0,-1-3 0,0-2 0,-4 1 0,-4-1 0,0 2 0,1 2 0,3 0 0,4 1 0,1 0 0,0-2 0,2 1 0,3 1 0,0-1 0,0 2 0,2-1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75"/>
    </inkml:context>
    <inkml:brush xml:id="br0">
      <inkml:brushProperty name="width" value="0.025" units="cm"/>
      <inkml:brushProperty name="height" value="0.025" units="cm"/>
      <inkml:brushProperty name="transparency" value="204"/>
    </inkml:brush>
  </inkml:definitions>
  <inkml:trace contextRef="#ctx0" brushRef="#br0">166 504 24575,'5'3'0,"28"13"0,-1 2 0,-1 0 0,-2 0 0,-4-3 0,-2-3 0,-2 1 0,-2-1 0,-1 1 0,0-1 0,-1-1 0,1-1 0,-2 0 0,-1-2 0,1 1 0,-1 1 0,0-1 0,-2 0 0,-1 3 0,-2 0 0,0 0 0,1 1 0,0 1 0,2 0 0,0 2 0,-2-2 0,2-1 0,-1-1 0,0 0 0,0 0 0,-2 0 0,-2-1 0,-1-1 0,-1-1 0,-1 0 0,-2-1 0,-1-1 0,-2 0 0,0-1 0,0 1 0,-1-3 0,-2-1 0,-3-2 0,-5-1 0,-2 0 0,-3 0 0,-2 0 0,-1 0 0,0 0 0,1 0 0,3 0 0,0-2 0,-1-3 0,1-2 0,-2 0 0,1 1 0,1 0 0,0 0 0,2-1 0,1 1 0,2 0 0,1 1 0,2 0 0,-2 1 0,1-1 0,1-1 0,0-1 0,0 0 0,0 1 0,-1 0 0,1-1 0,0-1 0,-1 0 0,-1-1 0,-1-1 0,0 0 0,0 1 0,1 1 0,1 1 0,1 0 0,-3 0 0,-1 1 0,0-1 0,-3-1 0,1 1 0,-2-2 0,-1 0 0,1 1 0,-3-1 0,2 1 0,-1-1 0,2 2 0,1 1 0,1-1 0,-1-1 0,3-1 0,1 0 0,-3 1 0,-1 1 0,-2 0 0,3 3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1.038"/>
    </inkml:context>
    <inkml:brush xml:id="br0">
      <inkml:brushProperty name="width" value="0.025" units="cm"/>
      <inkml:brushProperty name="height" value="0.025" units="cm"/>
      <inkml:brushProperty name="transparency" value="204"/>
    </inkml:brush>
  </inkml:definitions>
  <inkml:trace contextRef="#ctx0" brushRef="#br0">4107 1359 24575,'2'1'0,"23"13"0,7 3 0,5-1 0,2 3 0,6-1 0,-28-12 0</inkml:trace>
  <inkml:trace contextRef="#ctx0" brushRef="#br0" timeOffset="-34831">4226 2367 24575,'-1'2'0,"-3"5"0,-2-1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50.455"/>
    </inkml:context>
    <inkml:brush xml:id="br0">
      <inkml:brushProperty name="width" value="0.025" units="cm"/>
      <inkml:brushProperty name="height" value="0.025" units="cm"/>
      <inkml:brushProperty name="transparency" value="204"/>
    </inkml:brush>
  </inkml:definitions>
  <inkml:trace contextRef="#ctx0" brushRef="#br0">2265 760 24575,'23'15'0,"19"10"0,-1-4 0,0 0 0,-2-3 0,-3-4 0,-7-2 0,-4-2 0,1-3 0,2-2 0,6-1 0,13 2 0,10 6 0,6 4 0,2 2 0,-10-2 0,-11-2 0,-9-3 0,-5-2 0,-3 1 0,1 0 0,1 1 0,-3-2 0,-4 2 0,-5-1 0,-2 1 0,-4-1 0,-1 0 0,-1-1 0,-2 0 0,1 0 0,0-1 0,1 1 0,2-1 0,1 0 0,-2-2 0,1 2 0,0 1 0,8 1 0,7 4 0,3 2 0,0 0 0,-10 0 0,-7-4 0,-5-2 0,-4-2 0,-1-1 0,-2 0 0,0-1 0,0 0 0,0 3 0,0 2 0,0 0 0,0 1 0,0-1 0,0-2 0,0 0 0,-1-1 0,-6 1 0,-4 0 0,-4 2 0,0 1 0,0-1 0,-2 0 0,-1 1 0,0 0 0,0 0 0,0 0 0,0-1 0,0-2 0,3 1 0,3-2 0,2 0 0,-2 1 0,-1 0 0,-3 1 0,-1 0 0,-2 0 0,0 0 0,4-1 0,0 1 0,2-1 0,-1-1 0,2 1 0,-1 0 0,0 0 0,-1-1 0,-1-2 0,1 0 0,-1 1 0,-1 0 0,1 5 0,-1 0 0,0 0 0,0 0 0,0-3 0,1-1 0,1 0 0,1-2 0,1-1 0,-1 1 0,2 1 0,-3 1 0,-2 1 0,-3-2 0,0 2 0,1-2 0,1 0 0,-2 0 0,0-2 0,-2 0 0,0 2 0,0 0 0,-1 1 0,1-2 0,0 0 0,-3-1 0,-5 1 0,-4 1 0,1-1 0,3 1 0,4-2 0,4 1 0,3 0 0,0-2 0,2 2 0,0-2 0,-2 1 0,0 1 0,-3-2 0,0 3 0,2-2 0,0 0 0,1-1 0,1 1 0,0 1 0,-1 0 0,0 3 0,-1-1 0,-2 1 0,1 0 0,1 0 0,1-1 0,1 0 0,1-1 0,0 1 0,0 0 0,1-1 0,2-1 0,0-1 0,1 1 0,0 1 0,-1-1 0,-1 0 0,0-1 0,-2-3 0,0 0 0,1-2 0,-1 0 0,1 0 0,0 0 0,1 0 0,1 0 0,-2 0 0,-2 0 0,-1-2 0,-1-4 0,1-3 0,1-2 0,4 0 0,-3 3 0,3 1 0,1 2 0,1 0 0,2-3 0,-1 0 0,0-2 0,0 1 0,1 1 0,-1 1 0,0 1 0,-1 0 0,-1 0 0,0-1 0,1 1 0,-1 0 0,-1 2 0,0 0 0,0-1 0,-1 0 0,-3-1 0,-1-1 0,-3 2 0,-1-1 0,-3 2 0,-1 0 0,1-1 0,2 1 0,2 1 0,1 1 0,2 2 0,1 0 0,3 0 0,1 0 0,-2 0 0,1 0 0,-1 0 0,-3-1 0,0-2 0,0 1 0,1-2 0,1 0 0,1 2 0,1-2 0,1 1 0,0-1 0,1-1 0,-1 1 0,0-1 0,-2 1 0,-3-3 0,0 1 0,-3-1 0,0 0 0,0 0 0,0-1 0,0 2 0,1 0 0,-1 1 0,0 0 0,1 0 0,2 0 0,1 1 0,1 1 0,2-1 0,0 1 0,1 0 0,1-1 0,1 2 0,3-2 0,1 0 0,-1 2 0,1-2 0,0 0 0,-2 0 0,2-1 0,-3 0 0,6 1 0,-2 0 0,4 1 0,-1-1 0,-2 0 0,2-2 0,-3-4 0,2 5 0,-2-5 0,4 7 0,0-4 0,0 2 0,-1-1 0,-1-1 0,-1 0 0,2-1 0,0 1 0,1 0 0,-2-1 0,-2 0 0,1-2 0,-2-1 0,2-2 0,0-1 0,-2 0 0,1 1 0,-1 1 0,2 0 0,2 0 0,-1-2 0,1-2 0,-2 1 0,0-1 0,3 2 0,-3-1 0,2 1 0,-2 0 0,0 0 0,3 1 0,-1-1 0,3 0 0,0 0 0,0 2 0,0 2 0,0 2 0,0 1 0,0-1 0,0-2 0,0-3 0,0-2 0,0-3 0,-2 0 0,-1 2 0,1 2 0,0 0 0,1-1 0,-1-5 0,-1-1 0,0 1 0,2 4 0,1 6 0,-2 2 0,0 1 0,0-1 0,-2-3 0,1 0 0,-1-2 0,0 0 0,-1-2 0,-2 0 0,0 1 0,3-3 0,0 3 0,-2-3 0,-2 1 0,-1 1 0,1-1 0,2 3 0,2 1 0,-1 1 0,1 1 0,0 0 0,-1 1 0,1 0 0,-1 1 0,0 0 0,-2-1 0,1-3 0,-1-2 0,1 0 0,-1-1 0,2 4 0,-1 1 0,0 0 0,1-1 0,-2 0 0,3 0 0,0 2 0,1 2 0,0-1 0,-1 1 0,-2 0 0,1 0 0,2 4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9.838"/>
    </inkml:context>
    <inkml:brush xml:id="br0">
      <inkml:brushProperty name="width" value="0.025" units="cm"/>
      <inkml:brushProperty name="height" value="0.025" units="cm"/>
      <inkml:brushProperty name="transparency" value="204"/>
    </inkml:brush>
  </inkml:definitions>
  <inkml:trace contextRef="#ctx0" brushRef="#br0">1305 399 24575,'5'5'0,"5"2"0,-1 0 0,0 1 0,1 1 0,2-1 0,2 3 0,1 0 0,0-2 0,-1 3 0,0-1 0,0 2 0,1 2 0,1 0 0,0-2 0,2 0 0,0-1 0,1 2 0,-3 0 0,0-2 0,1 1 0,2-2 0,0 1 0,3 1 0,2 2 0,3 3 0,3 0 0,-1 1 0,-1-1 0,-6-3 0,-2-2 0,-2-2 0,1-3 0,2-2 0,1-1 0,-1-1 0,0 2 0,-2-1 0,-2 1 0,-4 1 0,-2-2 0,1 0 0,0-3 0,2-1 0,1 1 0,1 0 0,0 3 0,-1-1 0,0 0 0,2 1 0,1-3 0,1 2 0,2-1 0,0-1 0,-1 2 0,-1-1 0,-2 0 0,-2 0 0,0 0 0,0 1 0,1-1 0,2 1 0,-1 0 0,1 1 0,-1 2 0,-2-1 0,1 0 0,-2-1 0,1 0 0,-2 0 0,-1 0 0,-3 1 0,-2-1 0,-3 1 0,-1 1 0,-2 0 0,-1 0 0,0 0 0,0 0 0,0 1 0,0 0 0,-3 1 0,-3 0 0,-2 1 0,-4-2 0,0-3 0,-2-1 0,-1-1 0,1-1 0,2 2 0,0-1 0,-1 2 0,0-1 0,-1-1 0,0 2 0,1-3 0,1 0 0,-1 0 0,1-2 0,0 1 0,-1 1 0,1 1 0,0-2 0,0-1 0,1 0 0,-1 0 0,2 0 0,-1 2 0,0 0 0,1 0 0,0 2 0,0-1 0,1 1 0,1 1 0,-3-2 0,2 1 0,-3-1 0,1 1 0,0-1 0,1 1 0,-1-1 0,1 1 0,0-1 0,-1 2 0,2 0 0,-1 0 0,1 1 0,1-2 0,-1 1 0,1-1 0,-1 1 0,-1 1 0,0 0 0,-1 2 0,0-1 0,-1 0 0,0 0 0,0 2 0,0-1 0,-1 2 0,-1 0 0,4-2 0,0 0 0,3-2 0,0-1 0,1 0 0,1 0 0,-1 1 0,0 0 0,-1 0 0,0 0 0,0 1 0,1-1 0,0 0 0,2 1 0,-3-1 0,2-1 0,-2-1 0,3-2 0,-1 0 0,-2-2 0,-1 0 0,-1 0 0,0 0 0,-2 0 0,-3 0 0,0 0 0,-2 0 0,-1 0 0,-1 0 0,-1 0 0,-5 0 0,-1 0 0,-4 0 0,0 0 0,3 0 0,2 0 0,3 0 0,0 0 0,0 0 0,1 0 0,1 0 0,3-2 0,1-3 0,2-2 0,-2-2 0,0 0 0,-1-2 0,0 0 0,0 0 0,1-2 0,-1 1 0,1 0 0,1 1 0,1 2 0,1 1 0,-2 1 0,-1 0 0,0 0 0,0 1 0,0 0 0,1 1 0,-1 0 0,-3-1 0,-1 2 0,0 1 0,1 1 0,0-1 0,0 1 0,-2-1 0,-1-1 0,0-1 0,0 0 0,0-1 0,1 2 0,2 1 0,1 0 0,3-1 0,1 1 0,1 1 0,0 1 0,1 0 0,-1-1 0,0 0 0,-1-2 0,1 1 0,1 1 0,0 0 0,2 0 0,-1 0 0,1-1 0,-1-1 0,-1 0 0,0 0 0,2-2 0,0 2 0,0-1 0,2-1 0,-2 0 0,1 0 0,1-1 0,0-1 0,1 2 0,-1-1 0,0 1 0,-2-2 0,0-3 0,-1-1 0,1 0 0,1 2 0,0-1 0,0 0 0,1-1 0,-1-2 0,-2-1 0,-3-3 0,-1-1 0,0 0 0,-2 1 0,3-1 0,2 0 0,1 0 0,2 1 0,0 1 0,-2 1 0,0-1 0,1-1 0,-1-1 0,0 0 0,0 2 0,0 2 0,0 2 0,2 0 0,0-1 0,-1-2 0,0-1 0,-2 0 0,2 0 0,1 1 0,-2 0 0,0-1 0,-1 1 0,2 2 0,0 1 0,0 1 0,-3 1 0,1 0 0,0-2 0,-1-1 0,1 1 0,0 2 0,3-1 0,4 5 0,-2-1 0,4 4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8.405"/>
    </inkml:context>
    <inkml:brush xml:id="br0">
      <inkml:brushProperty name="width" value="0.025" units="cm"/>
      <inkml:brushProperty name="height" value="0.025" units="cm"/>
      <inkml:brushProperty name="transparency" value="204"/>
    </inkml:brush>
  </inkml:definitions>
  <inkml:trace contextRef="#ctx0" brushRef="#br0">192 26 24575,'34'8'0,"26"8"0,-4 1 0,-12-2 0,-8-6 0,-12-1 0,-7-3 0,-5 1 0,-1-1 0,1 0 0,-2-1 0,-1-2 0,-2 4 0,-2-4 0,1 4 0,0-2 0,2 1 0,1 1 0,1 2 0,-1-2 0,0 0 0,1 1 0,-1-1 0,0 3 0,1-1 0,-1 0 0,1 0 0,0 1 0,0 1 0,-2 0 0,0 1 0,-1-2 0,0-1 0,1-1 0,0 1 0,1 1 0,0 2 0,-1 0 0,-2-1 0,-1-1 0,0 0 0,-1-1 0,2 0 0,1 1 0,1 0 0,2 1 0,-1-2 0,0 0 0,-2 0 0,0 0 0,0 1 0,1 0 0,0-2 0,1 1 0,1 0 0,-1 2 0,2 0 0,1 0 0,0-1 0,0-2 0,-2 0 0,0-1 0,1 1 0,1 2 0,-1-1 0,2-1 0,0 0 0,-1-1 0,1 0 0,-1-1 0,0-1 0,-1 1 0,0-1 0,-3 2 0,0-2 0,-4-1 0,-2 1 0,0-1 0,0 1 0,1 1 0,0 2 0,-1 0 0,-2 0 0,0-1 0,0 1 0,0-2 0,0-1 0,-3 1 0,-4-1 0,-2 1 0,-3 0 0,2-2 0,0 1 0,-1-2 0,2 2 0,-3 0 0,6-2 0,-2 0 0,3-2 0,-2 0 0,-2 0 0,-2 0 0,1 0 0,0 0 0,2 0 0,2 0 0,2 0 0,0 0 0,-1 0 0,-1 0 0,-1-2 0,-2-3 0,0 1 0,2-2 0,-1 1 0,-2 1 0,-2-2 0,0-1 0,-1-1 0,0-1 0,0 0 0,0 0 0,-2 0 0,2 1 0,0 1 0,0 0 0,3 2 0,1-1 0,2 0 0,-1 1 0,-1 0 0,0-2 0,-1 1 0,-1 1 0,-1-2 0,-1 2 0,-1-1 0,-1-2 0,-4-1 0,-1 0 0,-1-1 0,0-2 0,0 1 0,0-1 0,0 0 0,0 2 0,-3-4 0,-2 0 0,1 1 0,1 0 0,3 3 0,0-2 0,-1-1 0,-3-2 0,0 0 0,0 1 0,3 0 0,4 1 0,2 0 0,2 2 0,1 0 0,2 0 0,1 0 0,0-1 0,1 2 0,-1 0 0,-1 0 0,0-2 0,-1-1 0,2-1 0,0 0 0,1 3 0,3 2 0,1 2 0,3 1 0,4 2 0,0 2 0,1 1 0,2 1 0,-1 0 0,2 0 0,-2 0 0,1 0 0,1 0 0,-1 0 0,-1-1 0,-2-3 0,-2 0 0,0 1 0,0 2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2"/>
    </inkml:context>
    <inkml:brush xml:id="br0">
      <inkml:brushProperty name="width" value="0.025" units="cm"/>
      <inkml:brushProperty name="height" value="0.025" units="cm"/>
      <inkml:brushProperty name="transparency" value="204"/>
    </inkml:brush>
  </inkml:definitions>
  <inkml:trace contextRef="#ctx0" brushRef="#br0">896 159 24575,'4'7'0,"5"8"0,2-1 0,-2 0 0,0 1 0,-1 0 0,0 1 0,2-1 0,1-2 0,3-1 0,0-2 0,0 1 0,-3-1 0,-2 1 0,0-1 0,0-2 0,-1 1 0,0-2 0,-1 1 0,1 1 0,3 1 0,0 0 0,1 0 0,1 0 0,1 0 0,1-1 0,2-1 0,-1-2 0,-2 1 0,-3-1 0,-2 0 0,1 0 0,1 0 0,2-1 0,-1 0 0,-1 0 0,-2-1 0,1 1 0,2 0 0,0-2 0,3 2 0,-6-2 0,1 4 0,-5-1 0,2 1 0,3-1 0,3-1 0,5 0 0,1 2 0,2 3 0,-3 2 0,-5 0 0,-3 0 0,-2-3 0,2-2 0,0 0 0,0-1 0,0 1 0,-1 2 0,3 0 0,-1-1 0,0-1 0,0-2 0,0 3 0,-1-1 0,2 0 0,-2 2 0,-1-2 0,3 1 0,0-1 0,4-1 0,2 0 0,2 0 0,1 1 0,0 1 0,0 2 0,3 2 0,2 1 0,-1-3 0,0 1 0,-4 0 0,0 1 0,3 0 0,2 0 0,-1-1 0,-2 1 0,-5 0 0,-3 1 0,-3-1 0,1-2 0,0-2 0,2 0 0,2 0 0,1-1 0,-1-1 0,1 1 0,-2-1 0,-1 3 0,0-1 0,1 2 0,-1 0 0,0 3 0,0-1 0,-4 2 0,0 0 0,-3-2 0,-1-1 0,0-1 0,-2-1 0,3 1 0,-2 0 0,-1 0 0,1 0 0,0 1 0,0-3 0,0 1 0,0 0 0,-2-1 0,-1 1 0,-2 1 0,0 1 0,2 3 0,0 0 0,1 0 0,-1-2 0,-1 2 0,2 0 0,-1 3 0,2 0 0,0 0 0,-2-1 0,-1 3 0,-2 6 0,0 1 0,0 4 0,3 3 0,3 2 0,1 2 0,2-4 0,-3-2 0,-3-4 0,1-3 0,-1 2 0,2-3 0,1 0 0,1 0 0,-1 0 0,1 0 0,1-1 0,0-3 0,0 0 0,-2 0 0,-2-2 0,-1 0 0,1-1 0,0-2 0,-1 1 0,2-1 0,-1-1 0,1 1 0,0 0 0,0 0 0,-2 1 0,-1-1 0,2 0 0,-2 1 0</inkml:trace>
  <inkml:trace contextRef="#ctx0" brushRef="#br0" timeOffset="1">105 660 24575,'6'-5'0,"6"-9"0,3-2 0,-2 2 0,0 0 0,0 1 0,-2 1 0,2 1 0,-3 1 0,2 2 0,0 0 0,1-1 0,-2-1 0,0 0 0,-3 1 0,-2 3 0,0 0 0,-1 1 0,1-1 0,2-2 0,0 0 0,1 0 0,2 0 0,-3 1 0,-1-1 0,0 0 0,-2 0 0,1 1 0,1 0 0,1-2 0,1 2 0,-2-1 0,-1 1 0,-2 1 0,-1-2 0,2 0 0,2-1 0,-1 0 0,1 2 0,-2-1 0,-1 0 0,4 0 0,-1-2 0,2 2 0,-2 2 0,-4 2 0,-1 0 0,0 0 0,1-1 0,2-1 0,1-1 0,0 1 0,-1 2 0,-1 0 0,0 1 0,1-1 0,0-1 0,2 0 0,-2 0 0,1 0 0,-2 1 0,3 0 0,-4 0 0,5-3 0,-5 0 0,3-1 0,1 0 0,0 3 0,-1-1 0,1 2 0,-1-1 0,0 0 0,2-2 0,1 0 0,3 0 0,-3 3 0,1 2 0,-5 2 0,2-1 0,3-2 0,-5 1 0,8-4 0,-9 5 0,5-3 0,-5 4 0,2 0 0,2-1 0,-2 0 0,7-6 0,-7 4 0,6-3 0,-7 6 0,2 0 0,2 0 0,1 0 0,2 0 0,-3 0 0,0 0 0,-8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4"/>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66"/>
    </inkml:context>
    <inkml:brush xml:id="br0">
      <inkml:brushProperty name="width" value="0.025" units="cm"/>
      <inkml:brushProperty name="height" value="0.025" units="cm"/>
      <inkml:brushProperty name="transparency" value="204"/>
    </inkml:brush>
  </inkml:definitions>
  <inkml:trace contextRef="#ctx0" brushRef="#br0">0 8 24575,'1'0'0,"9"0"0,1 0 0,1 2 0,0 2 0,3 1 0,-1-1 0,-2 1 0,-2-2 0,-1 0 0,1 1 0,2-1 0,1 0 0,1 0 0,1 0 0,-2 0 0,-1 1 0,-1 2 0,3 1 0,1 1 0,-1-1 0,-1-3 0,-3-1 0,0 1 0,0-2 0,0 2 0,0 1 0,0 0 0,3 0 0,2 6 0,-5-8 0,2 7 0,-5-6 0,5 2 0,2 1 0,0-1 0,-1 0 0,-1 0 0,1-1 0,-1 1 0,0 1 0,-1 0 0,1-1 0,1-1 0,0 0 0,1-1 0,-1 2 0,3-1 0,-1 3 0,1-1 0,0-1 0,-1 2 0,1-1 0,-3 0 0,1-1 0,0-2 0,2 0 0,1-1 0,2 2 0,0 0 0,-1-1 0,2 1 0,0-3 0,5 1 0,7 0 0,1 1 0,2 2 0,2 0 0,-3 2 0,-2-3 0,-7-1 0,-5 1 0,1-3 0,-3 3 0,2-1 0,-2 1 0,-3 0 0,1 0 0,-3 0 0,-1-2 0,0 2 0,-4-2 0,0 2 0,1-2 0,0 1 0,1-1 0,0 2 0,-2-2 0,0 1 0,2 1 0,-4-3 0,3 1 0,-3 1 0,0-3 0,1 4 0,-2-3 0,2 1 0,-1 1 0,1 3 0,-2-3 0,1 5 0,-3-4 0,1 1 0,2 1 0,0-1 0,3 2 0,-2 1 0,1-2 0,1 0 0,0-2 0,1 1 0,0 1 0,0 0 0,-3-1 0,4 1 0,-5-2 0,4-1 0,-5 0 0,3 2 0,1 0 0,2 1 0,0-1 0,-1 1 0,0-1 0,-1 0 0,0-1 0,-1 0 0,-1 2 0,3-2 0,-2 1 0,3-1 0,2 1 0,-2 1 0,1 0 0,-4 2 0,1-3 0,1 2 0,-1-1 0,0 0 0,-1-1 0,2-1 0,0 1 0,2 1 0,1 2 0,0 0 0,0 0 0,-1 0 0,0 1 0,-1 0 0,-1-3 0,0 1 0,0 0 0,1 1 0,1 1 0,0-1 0,-2 1 0,0 0 0,-1 0 0,1 2 0,1 1 0,-1-1 0,-1 0 0,1 0 0,1-1 0,-2 2 0,1 0 0,-2 2 0,1 0 0,1-3 0,-2-2 0,-1 0 0,-1-2 0,0 1 0,0 0 0,2 1 0,1 2 0,0 1 0,-1-1 0,-2-1 0,-2-1 0,1-2 0,-1-1 0,1 1 0,1 0 0,2 0 0,2 2 0,-2-2 0,2 0 0,-1-1 0,-2-1 0,1 1 0,-1 1 0,0 2 0,1-1 0,0 1 0,-2-2 0,2 0 0,1 2 0,2 0 0,1 2 0,-3 0 0,-1-3 0,-1 2 0,3-1 0,2 0 0,0 0 0,0-1 0,-1 0 0,-1 0 0,3 2 0,-7-4 0,3 2 0,-3-2 0,3 4 0,7 2 0,0 2 0,0-2 0,-3-1 0,-2-3 0,2 1 0,1 1 0,2 1 0,0 0 0,-1 0 0,-1-1 0,0 0 0,-1 1 0,2 1 0,0-1 0,-1 1 0,1-2 0,1 4 0,-6-7 0,4 5 0,-4-4 0,3 4 0,4 2 0,-1 2 0,-1-2 0,-4-3 0,-2 0 0,3 0 0,-1 0 0,2-1 0,-3-2 0,0 1 0,-2 2 0,2-1 0,1 4 0,-5-8 0,6 6 0,-5-5 0,1 2 0,1 0 0,-2-2 0,2 0 0,-2-1 0,6 4 0,3 1 0,0 0 0,6 2 0,-2 0 0,1 4 0,2 1 0,-6-4 0,-1-5 0,-2-2 0,-5 0 0,3 0 0,-4 1 0,1-1 0,0 0 0,-4-1 0,-1-1 0,-2 0 0,1-2 0,-1 1 0,1 1 0,-1 0 0,-2 1 0,0-1 0,0-1 0,0 3 0,0 1 0,0 0 0,0 3 0,0-2 0,0 3 0,0 1 0,0-1 0,0 0 0,0-2 0,0 0 0,0 0 0,0-1 0,0 2 0,0 0 0,0 0 0,0-1 0,0 0 0,0-1 0,0 1 0,0 0 0,0-1 0,0 0 0,0-2 0,0 0 0,0-1 0,0 0 0,1 0 0,2-1 0,0 1 0,0 1 0,-1 0 0,-1 0 0,1 1 0,1 0 0,0 0 0,0 1 0,1-1 0,0 1 0,1 1 0,0 0 0,1 2 0,-2-4 0,2 2 0,-4-4 0,1 4 0,2-1 0,-2 0 0,0-1 0,1 0 0,-2-1 0,1 0 0,1-1 0,0 1 0,-1 0 0,2 0 0,-2-1 0,0 0 0,2 1 0,-2 0 0,0 0 0,0-1 0,0 0 0,0-1 0,0 0 0,1-1 0,-1 1 0,0 0 0,1 1 0,-2 0 0,0-1 0,2-1 0,-1 0 0,0 1 0,2 0 0,-1 1 0,-1-2 0,2 0 0,-2 2 0,3 1 0,-1 1 0,1-1 0,-1-1 0,-2 1 0,2-2 0,-3 2 0,2-2 0,0 0 0,0 0 0,0 0 0,2 1 0,-1-1 0,0 1 0,-1-1 0,-1 0 0,1 0 0,1-1 0,0 0 0,1 2 0,0-2 0,-1 2 0,0-2 0,2 1 0,0 1 0,0 1 0,2 0 0,1 2 0,0 0 0,0-2 0,-2 0 0,-1-2 0,0-1 0,1 0 0,-1 1 0,-1 1 0,2 1 0,-2 1 0,0 0 0,3-3 0,-1 1 0,1-1 0,0 1 0,-2 1 0,-1 1 0,0 0 0,1 1 0,4-1 0,1-1 0,-2-1 0,-2 1 0,-2 2 0,0-2 0,2 0 0,0-2 0,-1-2 0,0-1 0,-1 4 0,-2-6 0,2 8 0,-4-7 0,2 4 0,-1-3 0,2 1 0,3 0 0,-2 1 0,1 1 0,1 0 0,-2 0 0,1-2 0,-2 0 0,-2 0 0,1 0 0,-1-1 0,0 1 0,-1 0 0,0 0 0,0-2 0,1 2 0,-1-2 0,-1 1 0,-1 1 0,2-2 0,0 0 0,2-2 0,0 0 0,0 0 0,0 0 0,2 0 0,1 0 0,-1 0 0,0 0 0,-2 0 0,0 0 0,0 1 0,1 1 0,-1 1 0,1 0 0,-1-1 0,0 1 0,0-2 0,0 0 0,-1 1 0,1 0 0,0 1 0,1-2 0,0 1 0,-1 0 0,2 0 0,-1 1 0,1-1 0,-1 0 0,0 0 0,2-1 0,1 0 0,0 1 0,-1 1 0,-1 1 0,1-1 0,0 2 0,1-1 0,-1 1 0,1-1 0,0-2 0,0 1 0,0-1 0,0 0 0,-2 2 0,2 0 0,0-1 0,2 1 0,1-1 0,0 0 0,-1 0 0,0 1 0,-5-2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7"/>
    </inkml:context>
    <inkml:brush xml:id="br0">
      <inkml:brushProperty name="width" value="0.025" units="cm"/>
      <inkml:brushProperty name="height" value="0.025" units="cm"/>
      <inkml:brushProperty name="transparency" value="204"/>
    </inkml:brush>
  </inkml:definitions>
  <inkml:trace contextRef="#ctx0" brushRef="#br0">2404 445 24575,'-2'10'0,"-3"3"0,-2 6 0,-4 0 0,1-2 0,-1-1 0,2 0 0,1-2 0,1 1 0,1-1 0,1 1 0,0 1 0,-1-2 0,1 2 0,-5-3 0,-1 0 0,-2 0 0,-1 3 0,2 2 0,1 1 0,1-2 0,0-1 0,1-1 0,1 0 0,0-3 0,1 1 0,0-1 0,0-2 0,0 0 0,-1-1 0,0 1 0,0 0 0,-1-1 0,0 1 0,-4 0 0,0 0 0,-1 0 0,1 0 0,2-1 0,0 0 0,0-1 0,-1 1 0,-2 1 0,0 0 0,1 0 0,-1-1 0,2-1 0,-1 1 0,-2 2 0,0 2 0,1 0 0,-1 1 0,3-3 0,-2 1 0,1 0 0,-2-3 0,0 1 0,-2-1 0,1 1 0,0 1 0,-1 0 0,1-1 0,-1 1 0,0-1 0,0 0 0,-2-3 0,-2 0 0,-2 1 0,-1 0 0,1 3 0,-1 0 0,1 0 0,-1-1 0,1 1 0,-1 2 0,-3 1 0,-2-1 0,1 0 0,0-2 0,5-1 0,-1-1 0,1-1 0,-1-1 0,1 0 0,-1 0 0,3 2 0,1-2 0,3 0 0,-1-3 0,0 1 0,1 1 0,-4-1 0,0 2 0,-2-1 0,0 1 0,3 0 0,0 0 0,-1 0 0,0-1 0,0 1 0,1 0 0,0-1 0,-1 1 0,-7 0 0,0 0 0,-4 3 0,-1 0 0,5 0 0,1 3 0,3 3 0,2 0 0,1 2 0,1-2 0,1-4 0,3 0 0,2-1 0,-1 0 0,1 1 0,0-2 0,1 1 0,2-1 0,1 1 0,1 0 0,2-1 0,-1 0 0,-1-1 0,-1 1 0,1 0 0,1-1 0,2 1 0,0 0 0,1 1 0,0 0 0,0 1 0,-1 0 0,-1 0 0,1 0 0,-1-1 0,2-1 0,2 2 0,-1-1 0,0 1 0,0 0 0,-1 1 0,-1 0 0,1 2 0,1 1 0,1-1 0,0 2 0,-1-2 0,1 1 0,-2-1 0,3 0 0,-1 3 0,-1-1 0,1 1 0,0-1 0,0 2 0,3 1 0,-1 1 0,-2-1 0,0 3 0,0 7 0,2 18 0,1 15 0,0 13 0,-4 3 0,0-11 0,0-12 0,1-15 0,3-13 0,0-5 0,0-3 0,0-2 0,0-3 0,0-1 0,0 0 0,0-2 0,0 2 0,0 0 0,0 0 0,0 1 0,0-1 0,0 0 0,0 0 0,0-2 0,-1-1 0,-2 0 0,0-1 0,1 0 0,1-1 0,0 1 0,-2 1 0,-1 1 0,2 0 0,1 1 0,1-1 0,0 0 0,-3 0 0,0 2 0,-1 0 0,-1 2 0,3 2 0,1-13 0</inkml:trace>
  <inkml:trace contextRef="#ctx0" brushRef="#br0" timeOffset="1">3639 1225 24575,'-5'-4'0,"-5"-3"0,-2 0 0,-2 1 0,-1 0 0,3 0 0,-2 1 0,2-1 0,-1 1 0,2-2 0,0 0 0,0 0 0,-2 0 0,-3 1 0,1 2 0,1-1 0,1 1 0,1 1 0,0-2 0,-1-1 0,1-2 0,0 0 0,0 2 0,2 1 0,-1 0 0,-1-1 0,0 0 0,1-1 0,2-2 0,1 1 0,-1-3 0,-3 1 0,0-1 0,-4 0 0,-2-2 0,0 0 0,0 2 0,3 1 0,4 3 0,1 2 0,2-1 0,-1 0 0,1-1 0,0-3 0,0 2 0,-3-3 0,-2 0 0,-1-1 0,-1-1 0,3 3 0,1 1 0,0 0 0,-1 1 0,-1 1 0,-2 1 0,0-2 0,0 0 0,2-1 0,-1 1 0,0 3 0,1 0 0,1 2 0,3-1 0,0-1 0,0-1 0,0-1 0,-1 3 0,2-1 0,-2-3 0,-2 1 0,-4-5 0,6 7 0,-4-4 0,7 6 0,-3-2 0,2-2 0,-2 1 0,2 0 0,-4-1 0,-2 0 0,-2-1 0,-1-1 0,2 3 0,1-2 0,2 1 0,0 1 0,0-2 0,1 0 0,-2 0 0,5 2 0,-1 1 0,4 3 0,-4-2 0,-1-1 0,0 0 0,2-1 0,2 0 0,1 0 0,0 1 0,2 2 0,1 0 0,-1 1 0,3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4.737"/>
    </inkml:context>
    <inkml:brush xml:id="br0">
      <inkml:brushProperty name="width" value="0.025" units="cm"/>
      <inkml:brushProperty name="height" value="0.025" units="cm"/>
      <inkml:brushProperty name="transparency" value="204"/>
    </inkml:brush>
  </inkml:definitions>
  <inkml:trace contextRef="#ctx0" brushRef="#br0">1027 0 24575,'2'5'0,"3"0"0,3 1 0,1 0 0,1 1 0,-1 1 0,-1-1 0,0 0 0,0 1 0,0 0 0,-1 1 0,1 0 0,2 2 0,0 0 0,2 1 0,1 1 0,-2 0 0,2 1 0,-1 1 0,-1-1 0,-1-1 0,0-1 0,-1-3 0,0-1 0,-1-2 0,0 0 0,-1 1 0,0 0 0,0-1 0,0 2 0,1-2 0,-1 0 0,0 1 0,3 0 0,0 0 0,2 2 0,-3 0 0,0-3 0,2 0 0,-2 1 0,4 0 0,0 3 0,-1 0 0,3 0 0,-1 1 0,1-1 0,1 1 0,0 1 0,2-1 0,1 1 0,1-3 0,-1 2 0,-1-2 0,0-1 0,-2-1 0,-2-1 0,-3-2 0,-1 0 0,1 0 0,0 0 0,0-1 0,0-1 0,0 2 0,1-2 0,0 0 0,-1 0 0,1-2 0,-3 0 0,0 1 0,-2 0 0,0 1 0,1 0 0,0-1 0,2 0 0,-1 0 0,2 3 0,0 0 0,-1-1 0,1 1 0,1-1 0,3 1 0,1 2 0,0-1 0,-1 1 0,1 0 0,2 2 0,1 0 0,2 1 0,0 2 0,0 1 0,0 0 0,4 0 0,0-2 0,1 0 0,-2 0 0,-5 1 0,-1-4 0,-3 0 0,-2 0 0,3 0 0,-3 2 0,3 0 0,2 1 0,1 0 0,4 1 0,5 2 0,4 1 0,2 0 0,0 0 0,-4-3 0,-4 0 0,-3-1 0,-6-1 0,-3-1 0,-2-2 0,-1-1 0,-2-1 0,0 0 0,2 1 0,-5-2 0,3 3 0,-4-1 0,1 0 0,1 1 0,-1-1 0,1 0 0,-1 2 0,-1 1 0,-1 0 0,-1-1 0,-1 2 0,3-1 0,-1 2 0,-1 1 0,2 0 0,-1 0 0,3 2 0,2 0 0,1 1 0,-2 2 0,0-4 0,-3 0 0,-1-2 0,1-1 0,-1 1 0,0 1 0,2 0 0,0 0 0,0 2 0,0 0 0,-2 1 0,2 1 0,-1 0 0,1 0 0,-1-1 0,-3-3 0</inkml:trace>
  <inkml:trace contextRef="#ctx0" brushRef="#br0" timeOffset="684">2878 1740 24575,'0'1'0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92"/>
    </inkml:context>
    <inkml:brush xml:id="br0">
      <inkml:brushProperty name="width" value="0.025" units="cm"/>
      <inkml:brushProperty name="height" value="0.025" units="cm"/>
      <inkml:brushProperty name="transparency" value="204"/>
    </inkml:brush>
  </inkml:definitions>
  <inkml:trace contextRef="#ctx0" brushRef="#br0">1423 707 24575,'4'5'0,"6"12"0,0 0 0,-1-1 0,0-1 0,-1-2 0,-1 1 0,1-3 0,-2 1 0,0-1 0,0-2 0,1 1 0,0-2 0,0 1 0,0 1 0,1-2 0,0 1 0,4 0 0,0 0 0,0 1 0,0-1 0,-2-1 0,-1 0 0,1 0 0,1 0 0,2 1 0,-1 1 0,0-1 0,0-1 0,-1-1 0,1 1 0,1 2 0,0 2 0,0 1 0,0-1 0,-2-1 0,1-1 0,0 1 0,2-2 0,-1 0 0,2 0 0,0 0 0,-1 1 0,2 0 0,-2-1 0,1 1 0,0-1 0,0 0 0,2-2 0,2 0 0,2 0 0,0 0 0,0 3 0,0 0 0,0 0 0,0 0 0,0 0 0,0 2 0,3 1 0,2-1 0,-1 0 0,0-2 0,-4-1 0,0 0 0,0-2 0,0-1 0,0 1 0,0 0 0,-2 0 0,-1 0 0,-2-1 0,0-1 0,-1-1 0,1 1 0,2 0 0,1 1 0,2 0 0,-1 0 0,-1 1 0,-1-1 0,0 0 0,1 0 0,0 0 0,-1 1 0,0-1 0,1 0 0,5 0 0,1 1 0,4 2 0,0 0 0,-3 1 0,-2 2 0,-3 2 0,-1 1 0,-1 2 0,-1-3 0,-2-3 0,-1 0 0,-2-1 0,0 0 0,-1 2 0,1-3 0,-1 1 0,-3-1 0,1 2 0,-3-2 0,0 1 0,0-1 0,1-1 0,1 1 0,-1 0 0,-1 0 0,-1 0 0,-1 0 0,-1 1 0,1 1 0,-1 0 0,1 0 0,2 0 0,-1 0 0,-1-1 0,0-1 0,-2 2 0,1-1 0,-1 1 0,1 0 0,0 1 0,1 0 0,0 2 0,-1 1 0,-2-1 0,1 1 0,0-1 0,0 1 0,1-1 0,-1 0 0,-1 2 0,1-1 0,0 2 0,0-1 0,-1 1 0,-1 2 0,0 0 0,1 0 0,1 2 0,-1 7 0,0 16 0,-2 14 0,0 11 0,3 5 0,0-12 0,1-10 0,-1-15 0,-3-11 0,0-5 0,0-3 0,0-1 0,0-3 0,0-1 0,0-1 0,0 0 0,0 1 0,0-1 0,0 2 0,0 0 0,0-2 0,0 1 0,0-1 0,0 0 0,1-2 0,1 0 0,1 0 0,-1-1 0,-1-1 0,0 1 0,2 1 0,0 2 0,-1-1 0,-1 0 0,-1 0 0,0 0 0,2 1 0,1 0 0,0 2 0,2 0 0,-3 2 0,-1-11 0</inkml:trace>
  <inkml:trace contextRef="#ctx0" brushRef="#br0" timeOffset="1">192 1182 24575,'4'-3'0,"5"-4"0,2 1 0,2 1 0,0-1 0,-2 0 0,1 2 0,-1-2 0,0 1 0,0 0 0,-2-2 0,1 0 0,2 1 0,2 0 0,-1 3 0,0-2 0,-1 2 0,-1 0 0,-1-2 0,1 0 0,1-2 0,-1-1 0,-1 2 0,-1 2 0,1-1 0,1 0 0,-1-1 0,0-1 0,-2 0 0,-1-1 0,1-2 0,3 1 0,0-1 0,3-1 0,2-1 0,0 1 0,0 0 0,-2 2 0,-4 3 0,-2 1 0,0 0 0,0-1 0,-1-1 0,0-1 0,0 0 0,3-2 0,2-1 0,1 1 0,0-2 0,-3 3 0,1 0 0,-1 1 0,0 1 0,2 0 0,1 2 0,0-3 0,1 1 0,-3-2 0,2 2 0,0 2 0,-2 1 0,0 1 0,-3-1 0,0 0 0,0-1 0,0-2 0,1 3 0,-1-1 0,0-1 0,3-1 0,3-4 0,-5 6 0,4-3 0,-7 5 0,3-2 0,-2-1 0,2 1 0,-1-1 0,2 0 0,2 0 0,3-2 0,0 0 0,-2 2 0,0-1 0,-2 1 0,-1 0 0,1-1 0,-1-1 0,2 1 0,-5 1 0,1 1 0,-3 3 0,3-1 0,0-1 0,1-1 0,-1-1 0,-3 1 0,-1-1 0,1 2 0,-3 1 0,1 0 0,-1 1 0,-2 1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94"/>
    </inkml:context>
    <inkml:brush xml:id="br0">
      <inkml:brushProperty name="width" value="0.025" units="cm"/>
      <inkml:brushProperty name="height" value="0.025" units="cm"/>
      <inkml:brushProperty name="transparency" value="204"/>
    </inkml:brush>
  </inkml:definitions>
  <inkml:trace contextRef="#ctx0" brushRef="#br0">96 1 24575,'5'0'0,"4"0"0,5 0 0,2 0 0,-1 0 0,-1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95"/>
    </inkml:context>
    <inkml:brush xml:id="br0">
      <inkml:brushProperty name="width" value="0.025" units="cm"/>
      <inkml:brushProperty name="height" value="0.025" units="cm"/>
      <inkml:brushProperty name="transparency" value="204"/>
    </inkml:brush>
  </inkml:definitions>
  <inkml:trace contextRef="#ctx0" brushRef="#br0">307 60 24575,'18'10'0,"10"9"0,-2-1 0,-2-2 0,-3-2 0,0-1 0,-2 0 0,-1-2 0,-2 1 0,-2-1 0,-1 0 0,-1 1 0,-1-2 0,-1 0 0,-1-2 0,0-1 0,-1 0 0,3 2 0,0-1 0,4 4 0,-1-2 0,-1 2 0,-1 1 0,-2-2 0,0 1 0,0-2 0,-1-2 0,0 0 0,-1 1 0,2 1 0,2 2 0,0 0 0,2 1 0,-1-1 0,1-1 0,0 2 0,-1-1 0,0-1 0,1 0 0,-2 0 0,0 1 0,-1-1 0,-1 1 0,1-2 0,1 0 0,0 2 0,1-2 0,0 0 0,0 0 0,2 0 0,-2 1 0,-1-1 0,0-1 0,0 0 0,0 0 0,-1 0 0,-1-2 0,0 1 0,0 1 0,1 0 0,-3 1 0,-1-1 0,-2-2 0,-2 0 0,-1-1 0,-2 0 0,0-1 0,0 1 0,0 0 0,0 0 0,0-4 0</inkml:trace>
  <inkml:trace contextRef="#ctx0" brushRef="#br0" timeOffset="1">1 83 24575,'1'-1'0,"9"-3"0,0-1 0,-1 1 0,-1 2 0,-1 1 0,0 1 0,1 0 0,-1 0 0,1 0 0,-1 0 0,0 0 0,1 0 0,0 0 0,1 0 0,-2 0 0,-3 0 0,-3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5"/>
    </inkml:context>
    <inkml:brush xml:id="br0">
      <inkml:brushProperty name="width" value="0.025" units="cm"/>
      <inkml:brushProperty name="height" value="0.025" units="cm"/>
      <inkml:brushProperty name="transparency" value="204"/>
    </inkml:brush>
  </inkml:definitions>
  <inkml:trace contextRef="#ctx0" brushRef="#br0">152 0 24575,'5'0'0,"2"0"0,1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6"/>
    </inkml:context>
    <inkml:brush xml:id="br0">
      <inkml:brushProperty name="width" value="0.025" units="cm"/>
      <inkml:brushProperty name="height" value="0.025" units="cm"/>
      <inkml:brushProperty name="transparency" value="204"/>
    </inkml:brush>
  </inkml:definitions>
  <inkml:trace contextRef="#ctx0" brushRef="#br0">651 473 23772,'5'11'182,"6"11"-182,-1-3 154,-2-3-154,-2-1 467,-3-2-467,0-1 0,2 2 0,2 1 0,1 0 0,1 0 0,1-1 0,1-1 0,-3 1 0,0 0 0,0 0 0,-2 0 0,2-1 0,-1 1 0,-2-2 0,1 1 0,0-3 0,0 1 0,2 2 0,-1-1 0,0 1 0,-1-1 0,-2-1 0,0-1 0,1 0 0,-1 0 0,0 1 0,0 2 0,-1 0 0,0 1 0,0 1 0,-1-1 0,-1-1 0,-1 1 0,0-1 0,0 1 0,0 1 0,0 2 0,0 1 0,0 1 0,0 3 0,0 4 0,0 2 0,0 2 0,0-1 0,0 1 0,0 2 0,0 1 0,0 0 0,0-3 0,0-1 0,0-2 0,0-4 0,0-1 0,0-3 0,-2 0 0,0 0 0,-3 0 0,0 0 0,0-3 0,0 0 0,1-1 0,0-1 0,0 1 0,0-1 0,1-1 0,1 1 0,0-1 0,-1-1 0,1-1 0,0 0 0,2 0 0,0 0 0,0-2 0,0-1 0,0 1 0,0-1 0,0 0 0,0 0 0,0 0 0,0 0 0,0 0 0,0 1 0,0-1 0,0 1 0,0 1 0,0 1 0,0 2 0,0 0 0,0 1 0,0 2 0,0 0 0,0 2 0,0 1 0,0 0 0,1-1 0,4-2 0,2 1 0,3-3 0,0 2 0,1 0 0,2 1 0,0 2 0,1 0 0,1-1 0,-1-2 0,2 0 0,2 1 0,1 0 0,2 0 0,0-1 0,4-1 0,0 0 0,1 0 0,-2-2 0,-3 1 0,0-1 0,0-1 0,0-2 0,0-4 0,0-1 0,0-3 0,1 3 0,-1-1 0,0 1 0,0 1 0,0 1 0,3 1 0,4 1 0,5 3 0,9 5 0,9 4 0,9 3 0,5 2 0,2 0 0,-1-2 0,-3-2 0,-3-3 0,-4-2 0,-6 0 0,-4-2 0,-8-2 0,-9-3 0,-5-3 0,-3-3 0,0 0 0,-1 0 0,-1-2 0,-5 0 0,-3 0 0,-3 1 0,-1 2 0,-1 0 0,-2-1 0,-3 0 0,-1 0 0,0-1 0,0 3 0,0 0 0,0 1 0,0 2 0,0 0 0,0 2 0,0 0 0,-3 1 0,-6-2 0,-4-1 0,-3-1 0,-1-3 0,2-1 0,-3-2 0,0 0 0,1 0 0,0 1 0,-1-1 0,-1-2 0,0 0 0,2 0 0,2 0 0,1 0 0,-1 2 0,2 0 0,-2 1 0,1 1 0,-1 1 0,1 1 0,-3 0 0,-1 1 0,1-1 0,-1 2 0,3 1 0,1-1 0,2 2 0,2-1 0,2-1 0,1-1 0,-1-1 0,-1 0 0,-1 0 0,1 1 0,-1 1 0,1-1 0,-1 1 0,0-1 0,1 0 0,1-1 0,0-1 0,-2 0 0,2-1 0,0 0 0,0 1 0,0 2 0,0-1 0,0 0 0,1-1 0,-2 0 0,1 0 0,-2 1 0,-1 1 0,-2-2 0,-4 2 0,0 1 0,-1-1 0,1 0 0,-2-1 0,0-1 0,-1 1 0,2 0 0,0 1 0,0-1 0,-3 0 0,0 1 0,0-2 0,-3 0 0,-2 1 0,1-1 0,-3-2 0,3-1 0,0-2 0,2 0 0,5 0 0,1 0 0,2 0 0,0 0 0,0 0 0,-2 0 0,2 0 0,-3 0 0,1 0 0,-1 0 0,-2 0 0,2-2 0,1-2 0,1-2 0,-1-1 0,-1 0 0,0 0 0,-3 1 0,1 0 0,-1-1 0,0 2 0,-1-2 0,1 1 0,0 2 0,-2-3 0,-4 1 0,-3-1 0,-2-1 0,1 0 0,5-1 0,1 2 0,4 0 0,0 2 0,0-1 0,0-2 0,-3-1 0,-1-1 0,-3 2 0,-1 0 0,3 1 0,-2-4 0,-2-2 0,-3-1 0,-1 0 0,1 2 0,1-1 0,-1-1 0,-4-2 0,-4-1 0,-4 0 0,22 9 0</inkml:trace>
  <inkml:trace contextRef="#ctx0" brushRef="#br0" timeOffset="1">635 472 24575,'5'7'0,"0"-1"0,0-2 0,0 0 0,0 0 0,1 0 0,-1 1 0,1-1 0,-2 1 0,-1 0 0,1-3 0,-2 0 0,-1-2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8"/>
    </inkml:context>
    <inkml:brush xml:id="br0">
      <inkml:brushProperty name="width" value="0.025" units="cm"/>
      <inkml:brushProperty name="height" value="0.025" units="cm"/>
      <inkml:brushProperty name="transparency" value="204"/>
    </inkml:brush>
  </inkml:definitions>
  <inkml:trace contextRef="#ctx0" brushRef="#br0">0 198 24575,'18'7'0,"0"1"0,1 2 0,-1 0 0,0 3 0,2 0 0,-1 0 0,-1-1 0,0-1 0,-1-2 0,1 0 0,-3-2 0,-4 1 0,-2 0 0,-1 2 0,2 0 0,-1 1 0,-1-1 0,-1 1 0,0 2 0,1 1 0,-1 1 0,0-1 0,0 0 0,2-2 0,-1 0 0,-1-1 0,-1 0 0,-1 1 0,-2-1 0,1 0 0,0 0 0,1 1 0,0 0 0,0 2 0,2 1 0,0 0 0,-1 0 0,0-1 0,-2 0 0,-1 0 0,1 0 0,1 1 0,0 2 0,2 1 0,-2 1 0,-1 0 0,1 0 0,-2 0 0,0 0 0,2 1 0,-2 4 0,-1 5 0,2 5 0,-1 4 0,-1 0 0,3-1 0,-1-1 0,-1-1 0,-1-4 0,-1-4 0,1-5 0,1-3 0,0 0 0,-2 0 0,-1 3 0,0 1 0,0 0 0,3-1 0,0-3 0,-1-2 0,1 0 0,-3-1 0,0-2 0,1 1 0,2 1 0,2 1 0,0 0 0,1-1 0,-1-2 0,-1-1 0,0 1 0,1 0 0,2 0 0,0 1 0,0-1 0,-1-1 0,0 0 0,2-1 0,0 1 0,1 0 0,2 1 0,-2 0 0,-1 0 0,-1-1 0,-1-2 0,1 0 0,-2 0 0,1-1 0,2 0 0,-1 0 0,1 2 0,-2-1 0,1 1 0,1-1 0,0 1 0,1-1 0,-1 2 0,-1 0 0,1 1 0,-1 0 0,1-1 0,-1 0 0,1-2 0,1 1 0,1 0 0,3 1 0,3 0 0,2 2 0,3 1 0,1 1 0,-3 0 0,-1 1 0,-1-2 0,-1-1 0,1-3 0,-2-3 0,2-1 0,-2-1 0,0 0 0,-3-1 0,0-2 0,0 0 0,0-1 0,0 0 0,-2 0 0,-1-1 0,1-1 0,1-1 0,3 0 0,2 1 0,3 1 0,-1 1 0,-2 2 0,-3 0 0,0 0 0,-1 1 0,1-2 0,-1 1 0,-1 1 0,-1 2 0,2 2 0,-1 1 0,0-1 0,1-1 0,1-2 0,0-1 0,0 1 0,-1 1 0,-1 1 0,-3 0 0,-3 0 0,-3 1 0,-2-1 0,-2-1 0,-2-1 0,-4-1 0,-2 2 0,-1-1 0,1-3 0,3-2 0,-1 1 0,1-1 0,-1 3 0,-3 1 0,-1-1 0,0 1 0,1-1 0,2-3 0,1 0 0,-1 0 0,0 0 0,-2 0 0,0 2 0,-1-1 0,-1-1 0,2 0 0,-2 1 0,1-1 0,-2 0 0,-2-1 0,1-1 0,-3 0 0,0 0 0,-2 0 0,-1 0 0,0 0 0,0 0 0,0 0 0,0 0 0,0 0 0,0 0 0,0 0 0,1 0 0,-1-2 0,0-3 0,0-2 0,0-2 0,0 0 0,0-1 0,2-2 0,1-1 0,0 0 0,-4-2 0,-6 1 0,-1-1 0,-4-3 0,4 2 0,3-2 0,-2 1 0,2-1 0,0-1 0,1 4 0,3 3 0,1 3 0,0 0 0,1-1 0,-1 1 0,0 0 0,-4 0 0,-2 1 0,-2 1 0,-1-1 0,1 1 0,1-1 0,3 1 0,3 2 0,1 1 0,-4-2 0,-8 1 0,14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89"/>
    </inkml:context>
    <inkml:brush xml:id="br0">
      <inkml:brushProperty name="width" value="0.025" units="cm"/>
      <inkml:brushProperty name="height" value="0.025" units="cm"/>
      <inkml:brushProperty name="transparency" value="204"/>
    </inkml:brush>
  </inkml:definitions>
  <inkml:trace contextRef="#ctx0" brushRef="#br0">1 449 24575,'4'6'0,"5"9"0,2 1 0,-1 0 0,0-2 0,-3 0 0,-3 1 0,-1 2 0,1 1 0,1-1 0,3-1 0,0 1 0,1 4 0,1 2 0,0 3 0,1 3 0,0-2 0,-1-1 0,-3-4 0,0-3 0,0-4 0,-2-2 0,0 1 0,-2 1 0,-3 3 0,0 1 0,1 0 0,1-1 0,1 0 0,0-9 0,-1 2 0,-1-7 0,1 2 0,0 2 0,0 1 0,-1 2 0,-1 0 0,0 1 0,0 4 0,0 0 0,0-1 0,0-2 0,0-2 0,0 0 0,1 0 0,1-1 0,1 2 0,-1-2 0,0 2 0,1 1 0,0-2 0,-1-1 0,1-2 0,-1 1 0,1-1 0,2 1 0,-2 2 0,0 0 0,1 1 0,-1 2 0,1-1 0,1-2 0,-3 0 0,3-2 0,-2 1 0,0-1 0,-1-1 0,-1-2 0,2 0 0,-1 0 0,0 1 0,-1 1 0,0-2 0,1 0 0,1 0 0,1-2 0,-1 2 0,-1 0 0,0 2 0,-2 1 0,0-3 0,0 0 0,0-2 0,0 0 0,2 0 0,1 0 0,0 3 0,-1-1 0,-2 2 0,0-2 0,0-1 0,0 1 0,0-2 0,0-1 0,-3 0 0,-3-1 0,-3 0 0,-1-1 0,0-1 0,-1 0 0,0 0 0,-2 0 0,-1 0 0,2 0 0,2 0 0,-1 0 0,-2 0 0,-4-2 0,-3-4 0,1-3 0,4-3 0,1 1 0,1 2 0,-1 5 0,-2 2 0,1 0 0,3 0 0,1 0 0,9 1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1"/>
    </inkml:context>
    <inkml:brush xml:id="br0">
      <inkml:brushProperty name="width" value="0.025" units="cm"/>
      <inkml:brushProperty name="height" value="0.025" units="cm"/>
      <inkml:brushProperty name="transparency" value="204"/>
    </inkml:brush>
  </inkml:definitions>
  <inkml:trace contextRef="#ctx0" brushRef="#br0">664 27 24575,'-55'10'0,"0"-1"0,22-4 0,-18 1 0,-9 9 0,-4 23 0,-3 14 0,14-7 0,6-2 0,-14 3 0,-14 9 0,32-17 0,43-27 0,0-5 0,0-1 0,1 0 0,2 3 0,2-1 0,4 1 0,-3-2 0,4-2 0,-3-2 0,1 0 0,1 0 0,3 0 0,1 1 0,0-1 0,-1-2 0,-2 0 0,-1 0 0,-2 2 0,1 1 0,1 1 0,1-1 0,0-1 0,-1-1 0,4 1 0,9 1 0,10 3 0,8 2 0,2 3 0,-5 2 0,-6 1 0,-6-2 0,-8-1 0,-7-4 0,-3-1 0,-3-3 0,1 1 0,0-1 0,3 2 0,6 1 0,5 3 0,3 2 0,1 2 0,-4 1 0,-1-2 0,-3-3 0,-2-4 0,-2-3 0,-4-2 0,0 1 0,-1 1 0,0 0 0,-1 0 0,1-1 0,-1-1 0,0 0 0,1 0 0,-1-3 0,1-4 0,3-3 0,-1-2 0,-1-3 0,-3-1 0,-4-2 0,0-1 0,0 0 0,0 1 0,0 2 0,0 1 0,0 3 0,0 2 0,0 2 0,0 2 0,0 0 0,0-1 0,0 0 0,0 0 0,0 0 0,0 0 0,0 0 0,0-2 0,0 0 0,0-1 0,0 1 0,0 0 0,0 2 0,0 0 0,0 0 0,0-4 0,0-2 0,0-2 0,0-1 0,0-1 0,0-2 0,0 0 0,0 3 0,0 2 0,0 5 0,0 1 0,0 1 0,0 1 0,2 2 0,0 2 0,1 0 0,0-2 0,0-1 0,-1-3 0,-1-3 0,-1-7 0,0-8 0,0-3 0,0-3 0,0 15 0,0 2 0,0 12 0,0-1 0,-1 2 0,-5 0 0,1 2 0,-3 0 0,3 0 0,-1 0 0,1 1 0,0 2 0,-1 3 0,2 2 0,-1 0 0,0 1 0,-2 1 0,2-5 0,-2 2 0,3-4 0,-3-1 0,2 0 0,0-2 0,3 0 0,0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2"/>
    </inkml:context>
    <inkml:brush xml:id="br0">
      <inkml:brushProperty name="width" value="0.025" units="cm"/>
      <inkml:brushProperty name="height" value="0.025" units="cm"/>
      <inkml:brushProperty name="transparency" value="204"/>
    </inkml:brush>
  </inkml:definitions>
  <inkml:trace contextRef="#ctx0" brushRef="#br0">1637 34 24575,'-7'0'0,"-1"0"0,-2 0 0,-1 1 0,0 1 0,-1 3 0,0-1 0,-1-1 0,0 0 0,-2 0 0,-2-1 0,-3 0 0,-1-2 0,0 2 0,0 1 0,3-1 0,1 0 0,3-2 0,3 0 0,2 0 0,2 0 0,1 0 0,0 0 0,0 0 0,0 0 0,-1 0 0,-1 0 0,0 0 0,1 0 0,1 0 0,0 0 0,0 0 0,-1 0 0,-1 0 0,-1 0 0,0 0 0,1 0 0,-1 0 0,0 0 0,0 0 0,-2 2 0,-2 1 0,0-1 0,-2 0 0,-1-1 0,0 2 0,-1-1 0,1 0 0,0 0 0,1 0 0,3 0 0,-1 1 0,-1 0 0,-1 1 0,-3 3 0,-6-1 0,-1 1 0,0-1 0,0 1 0,4 0 0,1 1 0,1-1 0,1-1 0,1 1 0,1 0 0,1-1 0,2 1 0,3-1 0,1 0 0,1 0 0,1 0 0,0-2 0,1 1 0,0-1 0,-1 1 0,1 1 0,-1 0 0,1 0 0,0 0 0,2-2 0,0 0 0,-1 1 0,0 2 0,0 0 0,-2 0 0,0 1 0,-2 1 0,0 0 0,0 0 0,0-1 0,1-1 0,2-2 0,0 3 0,-1 0 0,-2-1 0,-3 4 0,-3 0 0,-1 2 0,1-1 0,1-2 0,3-2 0,1-3 0,1 1 0,2-3 0,-3 2 0,-1 0 0,0 0 0,-1-1 0,-1 0 0,-2 0 0,-4 0 0,-1 3 0,-1-2 0,-1 2 0,2-2 0,-1 0 0,0 1 0,0-1 0,2 0 0,4 0 0,4-1 0,3 1 0,1-3 0,0 2 0,-2-2 0,-2 2 0,-5 2 0,-3 1 0,-1 0 0,3-3 0,1 0 0,4-1 0,3 2 0,2 0 0,3 0 0,2 0 0,0 1 0,2 0 0,0-1 0,0 0 0,0-1 0,0 0 0,0 1 0,0 1 0,0-1 0,0 2 0,0-1 0,0 0 0,3-1 0,3 1 0,1-1 0,2 0 0,-1 1 0,1 0 0,-1-1 0,0 1 0,0-2 0,-2 0 0,3 0 0,-1 0 0,0 1 0,0 0 0,1-1 0,0-2 0,0 2 0,0-2 0,-1 2 0,0 0 0,-2 0 0,3-1 0,-4 1 0,3 0 0,-2 0 0,2 2 0,-1 1 0,2 1 0,1 0 0,1 3 0,0-1 0,1 2 0,2 1 0,2 2 0,2 2 0,1 1 0,2 1 0,0 0 0,-2 0 0,-5-1 0,-3-3 0,-5-3 0,0-3 0,1-3 0,0 1 0,1 1 0,0-1 0,-1 4 0,1-2 0,0 0 0,0 0 0,0-2 0,3 1 0,1 3 0,4 4 0,6 3 0,1 1 0,2 1 0,-2-1 0,-5-1 0,-1-4 0,-1-2 0,-1-2 0,1-1 0,2 3 0,5 1 0,3 3 0,5 2 0,4 1 0,0 0 0,1 0 0,-5-4 0,-5-2 0,-3-2 0,-4-3 0,-2-4 0,-4 0 0,-3-2 0,1 1 0,1-1 0,1-2 0,-1 0 0,-1 0 0,2 0 0,0 0 0,1 0 0,2 0 0,-7 0 0,2 0 0,-5-2 0,2-3 0,-1 0 0,-1-2 0,-3 1 0,0-1 0,0 0 0,2-1 0,-1 0 0,-2 0 0,-1 2 0,-1-1 0,1 0 0,1 0 0,1 2 0,1 1 0,0 0 0,0 0 0,0 1 0,0-1 0,0 0 0,1 0 0,-1 0 0,4-1 0,-4 3 0,4 0 0,-2 2 0,2 0 0,1 0 0,-1 0 0,-1 0 0,1 0 0,0-1 0,0-1 0,2-1 0,0-1 0,1 0 0,-1 3 0,-1 0 0,0 0 0,-1-1 0,0 0 0,1 0 0,0-1 0,0 1 0,0-3 0,0-1 0,0 2 0,1-3 0,0 1 0,-1 1 0,0-2 0,-2 0 0,0 0 0,-1-1 0,0 0 0,-2 1 0,-1 0 0,-2-2 0,2-1 0,2-2 0,5-2 0,2-2 0,-1-2 0,-1 2 0,-5-2 0,-2 4 0,-1-1 0,-2-4 0,2-4 0,1-4 0,0 1 0,-1 1 0,-2 3 0,3 3 0,0 2 0,-1 6 0,0 1 0,-2 0 0,0 0 0,0 0 0,0 1 0,0 0 0,0 1 0,1 0 0,1-1 0,2-1 0,1 0 0,0 0 0,-3 1 0,-2 1 0,3-2 0,-1-1 0,1-1 0,0 0 0,-3 2 0,0 1 0,0-2 0,0-2 0,0-1 0,0 1 0,0 1 0,1 5 0,2-1 0,-1 1 0,0-1 0,-2-2 0,0 2 0,0-1 0,0-1 0,0 0 0,0 0 0,0 1 0,2-2 0,0-1 0,0 0 0,0-2 0,-1-1 0,-1-4 0,0-4 0,0-3 0,0-1 0,0 3 0,0 4 0,0 4 0,0-1 0,0 1 0,0-1 0,0 3 0,0 2 0,0 3 0,0 0 0,0-1 0,0 4 0,0-2 0,0 4 0,0-1 0,0 0 0,0 1 0,0 0 0,0 1 0,0 0 0,0-1 0,0 1 0,0-1 0,0 0 0,0 0 0,0 1 0,0-1 0,0-1 0,0 2 0,0-2 0,0 0 0,0 1 0,0-1 0,0 0 0,0-1 0,0 1 0,0-1 0,-1 0 0,-1 0 0,0 0 0,0-1 0,1 0 0,-1-1 0,-1 1 0,1 1 0,0 2 0,0 1 0,-2 1 0,0 2 0,0 0 0,-2 0 0,1 0 0,1 0 0,1 0 0,1 0 0,0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9"/>
    </inkml:context>
    <inkml:brush xml:id="br0">
      <inkml:brushProperty name="width" value="0.025" units="cm"/>
      <inkml:brushProperty name="height" value="0.025" units="cm"/>
      <inkml:brushProperty name="transparency" value="204"/>
    </inkml:brush>
  </inkml:definitions>
  <inkml:trace contextRef="#ctx0" brushRef="#br0">173 1 24575,'-6'0'0,"-4"0"0,-6 0 0,-1 0 0,0 0 0,1 0 0,3 0 0,0 0 0,2 0 0,3 0 0,-1 0 0,2 2 0,0 1 0,1 0 0,0 1 0,0-1 0,3 1 0,1-1 0,2 1 0,0 0 0,0 1 0,0 0 0,0 1 0,0 1 0,0-1 0,0 2 0,3 0 0,2 0 0,0-2 0,1 0 0,-4-1 0,0 0 0,1 3 0,1-1 0,-2-1 0,-2 0 0,0-2 0,0 2 0,0 2 0,0 4 0,0 1 0,0 2 0,0 4 0,0-8 0,0 1 0,0-10 0,0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3"/>
    </inkml:context>
    <inkml:brush xml:id="br0">
      <inkml:brushProperty name="width" value="0.025" units="cm"/>
      <inkml:brushProperty name="height" value="0.025" units="cm"/>
      <inkml:brushProperty name="transparency" value="204"/>
    </inkml:brush>
  </inkml:definitions>
  <inkml:trace contextRef="#ctx0" brushRef="#br0">2278 35 24575,'-2'3'0,"-4"0"0,-4 3 0,-3 1 0,-2 1 0,1-1 0,0 0 0,1-2 0,2 0 0,1-2 0,1-1 0,0 0 0,-1 0 0,-1 1 0,-1 1 0,0 1 0,0-1 0,0 1 0,1-3 0,1 2 0,-2-2 0,0 3 0,-2-1 0,-2 1 0,0 0 0,1 0 0,1-1 0,1-1 0,1 0 0,0-1 0,1 0 0,2 0 0,-2-1 0,6-1 0,-3 2 0,4 1 0,-2 0 0,0 1 0,-2-2 0,1 1 0,1-1 0,-1 0 0,0 0 0,-1-1 0,-2-1 0,-2 1 0,-1 1 0,-1 0 0,-1 1 0,1-2 0,-1 1 0,1 0 0,-1 0 0,-1 0 0,1 1 0,-3-1 0,2 1 0,-1 0 0,1-1 0,1 3 0,-2-1 0,1 0 0,1 0 0,1-2 0,2 1 0,0-1 0,0-2 0,0 0 0,0 0 0,-1 1 0,0 1 0,0 1 0,0-1 0,1-2 0,0 0 0,2 1 0,1 1 0,-1 1 0,1-1 0,-1-1 0,1-1 0,-1 0 0,0 0 0,0 1 0,1 1 0,0 0 0,-1 0 0,-1 0 0,0 0 0,0 0 0,1 1 0,0-3 0,2 1 0,0 1 0,0 0 0,0 0 0,1 2 0,-2-2 0,3 0 0,-2 1 0,3-1 0,-1 0 0,1-1 0,0 1 0,-1 0 0,-1 0 0,-2 2 0,-2-1 0,1 1 0,-1 2 0,0 0 0,-1 1 0,-2 0 0,1 0 0,1 1 0,2 1 0,1-1 0,2-1 0,1 0 0,-1 0 0,-2-1 0,1 0 0,1-1 0,2 0 0,0-1 0,-1-1 0,1 1 0,-1 0 0,1 1 0,0-1 0,2 0 0,-3 0 0,3-1 0,-3 2 0,1 0 0,-1 1 0,0 2 0,1-2 0,-1 1 0,2-3 0,-1 1 0,0-1 0,-1 2 0,0-1 0,-2 0 0,0 2 0,0-1 0,0 1 0,1-2 0,1 0 0,1-1 0,-1 1 0,1 1 0,-3 1 0,1-1 0,-1-2 0,0 0 0,1-1 0,1 0 0,-1 2 0,-2 0 0,1 1 0,-4-1 0,-1 0 0,1 2 0,0-1 0,0 2 0,0-1 0,-2 1 0,1 0 0,-2-1 0,2 0 0,0 0 0,1-2 0,3 1 0,-1 0 0,-1-2 0,0 2 0,1-1 0,2-1 0,0 1 0,-2-1 0,-1 3 0,-4-2 0,0 1 0,-1-1 0,0-1 0,3 0 0,1 0 0,1 0 0,-2-2 0,-1 2 0,-4 1 0,-1 1 0,-2 0 0,0 0 0,0-1 0,-2 3 0,-2 0 0,0 1 0,0-1 0,4-1 0,3-1 0,3-1 0,3-1 0,1 0 0,2 0 0,1-1 0,0 2 0,1-1 0,0 1 0,1 0 0,-3 3 0,4-4 0,-3 4 0,4-3 0,-1 2 0,2 0 0,1 0 0,2 0 0,0 0 0,0 1 0,0-1 0,0 1 0,0-1 0,0-1 0,0 0 0,0 0 0,0 1 0,0 0 0,0 2 0,0-2 0,0 1 0,0-2 0,0 2 0,0-1 0,0 0 0,1 0 0,2 0 0,-1 0 0,3 1 0,-2 0 0,2-1 0,1 0 0,-1 0 0,2 1 0,0 0 0,1-1 0,-1 0 0,1 1 0,-1 1 0,1 1 0,1-1 0,0 1 0,1-2 0,1 0 0,0-1 0,-2 1 0,2 2 0,-1 1 0,-1 0 0,1 0 0,-1-2 0,1-1 0,0 1 0,1 0 0,1-1 0,-1 0 0,0 0 0,0 0 0,-1 0 0,0 1 0,1 1 0,1 0 0,1 0 0,1 2 0,-1 0 0,0 2 0,0-1 0,-1-2 0,-1-1 0,-2-2 0,0 1 0,0-1 0,1-1 0,-2 1 0,2-1 0,-1 1 0,0 1 0,0 0 0,0 1 0,1 0 0,1 0 0,0 0 0,-1 1 0,3 3 0,1 1 0,2 2 0,0-2 0,-2-1 0,0 0 0,-2 0 0,-1-1 0,1 0 0,-2 0 0,-1 0 0,2-1 0,-1-1 0,-1 0 0,-1 0 0,0 0 0,-1 2 0,5 2 0,0 2 0,2 2 0,0 1 0,0-2 0,0 0 0,1-1 0,-3-3 0,0-2 0,-1-1 0,-1-1 0,0-1 0,3 1 0,0-1 0,1 1 0,5 2 0,1 4 0,7 5 0,6 4 0,-3-1 0,3 0 0,-6-3 0,-3-4 0,-4-3 0,-6-4 0,0-3 0,-2-3 0,0-1 0,-3-1 0,-1 0 0,1 0 0,1-1 0,0-1 0,2 2 0,0 1 0,2-1 0,0 0 0,-1-2 0,1 0 0,1 0 0,1 0 0,1 0 0,1 0 0,-1 0 0,-1 0 0,-1 0 0,-2 0 0,0 0 0,-1 0 0,-2 0 0,2 0 0,1 0 0,0 0 0,2 0 0,-3 0 0,0 0 0,-2 0 0,0 0 0,1 0 0,1-1 0,1-1 0,0-2 0,2 0 0,-1-1 0,2 1 0,3 1 0,2-1 0,7-1 0,4-2 0,4 0 0,-2-1 0,-4 3 0,-4-1 0,-4-1 0,-2 1 0,-2-1 0,-3 1 0,-5 0 0,-1 1 0,-3-3 0,0-1 0,1-1 0,-1 0 0,1 2 0,0 1 0,-1-1 0,0 1 0,-1 0 0,0 0 0,0-1 0,0 0 0,0-2 0,-1-1 0,1 1 0,-2-3 0,0 3 0,1 0 0,0 3 0,1-2 0,1 4 0,-1-3 0,-1 3 0,2-1 0,-1-1 0,1 0 0,0 2 0,1 0 0,-2-1 0,2 1 0,-2-1 0,2 1 0,0 1 0,2-1 0,0 2 0,0 0 0,2-1 0,-1-2 0,2-1 0,1-1 0,2 1 0,2 0 0,-1 1 0,1 0 0,-1-1 0,0 0 0,0 1 0,1 0 0,1 3 0,-2-1 0,1-2 0,-7 2 0,-1-5 0,-7 6 0,3-3 0,-2 2 0,0-2 0,-1 0 0,0-1 0,2 1 0,1-1 0,2-1 0,0 1 0,-1-3 0,-1 1 0,-1 1 0,-2-2 0,1 2 0,1 0 0,0 0 0,0-2 0,1-1 0,-3-3 0,1 3 0,-2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0,-2 2 0,0-1 0,-1-2 0,1-1 0,1-1 0,1 1 0,0 1 0,-1-2 0,-1-1 0,-2 1 0,0 0 0,0 1 0,2 2 0,1 0 0,1 2 0,-2 1 0,0-1 0,-1 1 0,0 0 0,0-1 0,1 2 0,1 0 0,-1 1 0,0-2 0,-1 0 0,2-1 0,-4 0 0,4 2 0,-5 0 0,4 1 0,-2-1 0,0 0 0,0-2 0,0 2 0,-1 0 0,1 0 0,1 1 0,1 0 0,1-1 0,-2-2 0,-1 2 0,-2-4 0,2 4 0,-1 1 0,1 1 0,0 0 0,1 0 0,-1 0 0,0-4 0,2 4 0,-2-5 0,1 5 0,0-2 0,-1 2 0,0 0 0,-1 2 0,1 0 0,0-1 0,2-1 0,-1-2 0,0 0 0,1 0 0,0 1 0,0 0 0,0 0 0,0 0 0,-1 1 0,1 0 0,-2 0 0,-1-1 0,0-1 0,0 1 0,1-3 0,0 3 0,0-4 0,2 3 0,0 0 0,2 0 0,0 0 0,0-2 0,-4 1 0,1 2 0,-5 1 0,4 2 0,0-1 0,2-1 0,2-2 0,0 1 0,0 1 0,0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4"/>
    </inkml:context>
    <inkml:brush xml:id="br0">
      <inkml:brushProperty name="width" value="0.025" units="cm"/>
      <inkml:brushProperty name="height" value="0.025" units="cm"/>
      <inkml:brushProperty name="transparency" value="204"/>
    </inkml:brush>
  </inkml:definitions>
  <inkml:trace contextRef="#ctx0" brushRef="#br0">1796 0 24575,'0'5'0,"-2"1"0,-1 3 0,-3 1 0,-2 0 0,0-1 0,-1-1 0,0-1 0,-2 1 0,0-2 0,-1 2 0,-2 0 0,3 0 0,0-1 0,1 0 0,1-2 0,-1 0 0,2 0 0,-1 0 0,-1 0 0,1-1 0,1-1 0,0 0 0,-1 1 0,0 1 0,0 2 0,-2-2 0,0-1 0,-2 0 0,-2-2 0,-1 0 0,-1 1 0,1 0 0,2 1 0,1-2 0,1 3 0,1 0 0,0 0 0,0-1 0,2-2 0,0 1 0,0-1 0,-1 1 0,1 1 0,-1-1 0,0 0 0,-2 1 0,-2-1 0,2 1 0,0-1 0,-1-1 0,0 2 0,-2-2 0,0 1 0,0-1 0,-2-2 0,2 2 0,-3 0 0,0 1 0,0 1 0,-2-2 0,2 1 0,2 1 0,1-2 0,1 3 0,0-1 0,0-1 0,0-1 0,2-2 0,2 0 0,3 2 0,-1 0 0,-2 0 0,-1 1 0,-1-1 0,2 0 0,-1 0 0,3-1 0,0-1 0,1 0 0,-1 2 0,-2 0 0,3 0 0,-2 0 0,3 0 0,0 1 0,-1-1 0,1 0 0,0 0 0,0 0 0,0 0 0,-1 0 0,-2-1 0,0-1 0,1 0 0,1 0 0,1 0 0,1 0 0,-1 0 0,1 0 0,-1 0 0,2 0 0,0 0 0,-1 0 0,0 0 0,0 1 0,0 1 0,0 1 0,0 1 0,1-2 0,0 1 0,0-1 0,-1 0 0,2 0 0,-1 1 0,1-1 0,-1 1 0,0 0 0,-1 0 0,0 0 0,0 1 0,1-1 0,0 0 0,0 1 0,1-2 0,-1 4 0,0-3 0,0 2 0,2-3 0,-2 0 0,2 1 0,-2 0 0,1 0 0,1 0 0,-2 1 0,2-1 0,-2 0 0,0 3 0,1-5 0,-1 7 0,0-7 0,0 4 0,0-3 0,0 0 0,0 1 0,-1-1 0,1 0 0,0 2 0,0-2 0,1 0 0,0 0 0,-1-2 0,0 0 0,0 4 0,0-3 0,0 4 0,-3-2 0,3-1 0,-3 0 0,2 0 0,0 0 0,-1 0 0,1-1 0,0-1 0,-1 2 0,0 0 0,-1 1 0,1-1 0,0-1 0,1 2 0,0-1 0,0 1 0,-1 0 0,1-1 0,0 2 0,0-2 0,-1 1 0,1-1 0,0-2 0,0 4 0,1-3 0,-1 3 0,-1-4 0,-2 0 0,1 0 0,-2 0 0,0 0 0,1 0 0,0 0 0,1 1 0,0 1 0,-1 0 0,2-1 0,-1 2 0,0-1 0,0 0 0,0 2 0,-1-2 0,-1 1 0,0 0 0,-3-1 0,2 1 0,-1 1 0,-2 1 0,-1-1 0,0 0 0,1 0 0,-1-1 0,1 0 0,1-1 0,0 0 0,3 0 0,0 0 0,2 2 0,-2-2 0,2 1 0,-1 0 0,0-1 0,0 0 0,1 0 0,-1 1 0,1-1 0,0 0 0,1 0 0,2 0 0,1 0 0,1 0 0,0-2 0,1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1.419"/>
    </inkml:context>
    <inkml:brush xml:id="br0">
      <inkml:brushProperty name="width" value="0.025" units="cm"/>
      <inkml:brushProperty name="height" value="0.025" units="cm"/>
      <inkml:brushProperty name="transparency" value="204"/>
    </inkml:brush>
  </inkml:definitions>
  <inkml:trace contextRef="#ctx0" brushRef="#br0">3280 0 24575,'-5'0'0,"1"0"0,-2 0 0,3 0 0,-1 0 0,1 0 0,-1 0 0,0 0 0,0 0 0,0 0 0,1 0 0,-1 0 0,1 0 0,-1 0 0,1 1 0,0 1 0,1 0 0,-2 0 0,0-2 0,0 0 0,0 0 0,2 2 0,-4 0 0,2-1 0,-2 1 0,3-2 0,-1 0 0,1 0 0,-1 0 0,1 2 0,-3 0 0,3-1 0,-4 1 0,4-2 0,-1 0 0,0 0 0,0 0 0,1 0 0,-1 2 0,-1 0 0,0 0 0,1 0 0,-1-2 0,1 0 0,0 0 0,0 0 0,0 0 0,0 1 0,2 1 0,-1 0 0,1 0 0,-2-2 0,0 0 0,1 0 0,-2 4 0,2-3 0,-3 3 0,1-4 0,-1 1 0,1 1 0,1 0 0,0 0 0,-1-1 0,0-1 0,-1 2 0,1 1 0,1-1 0,-1 0 0,1-2 0,0 0 0,0 0 0,0 1 0,-2 1 0,1 0 0,-1 0 0,2-2 0,0 0 0,0 0 0,0 2 0,-1 0 0,0 1 0,0-1 0,0-2 0,-1 0 0,2 1 0,-1 1 0,1 0 0,-1 0 0,0-2 0,0 2 0,-1 0 0,-1 1 0,-1-1 0,0-2 0,1 2 0,0 0 0,0 0 0,0 0 0,1-2 0,-1 0 0,1 0 0,0 1 0,-3 2 0,4-2 0,-4 2 0,5-3 0,-2 1 0,-4 2 0,4-1 0,-3 1 0,4-3 0,-1 0 0,-2 4 0,3-3 0,-4 3 0,5-2 0,-2 0 0,0 0 0,1 1 0,-3-1 0,1 0 0,-1 0 0,0-2 0,2 2 0,0 0 0,-1 1 0,-1 0 0,1-1 0,0 1 0,1 1 0,-2-1 0,3 0 0,-3 1 0,3-1 0,-2 1 0,0 0 0,0 0 0,1 0 0,0 0 0,0 2 0,-3 0 0,3-2 0,-3 1 0,4-2 0,0 1 0,-2 1 0,1 0 0,-1 1 0,-2-2 0,0 1 0,1-1 0,1 0 0,1 1 0,0-1 0,0 0 0,-2 2 0,0 0 0,-1 0 0,-1 0 0,1-1 0,-1 0 0,1 1 0,1 0 0,-2-1 0,1 0 0,-1 1 0,-2-1 0,1 2 0,0-1 0,2 1 0,-2-1 0,-2-1 0,-2 0 0,0-1 0,3 2 0,1 1 0,-2 1 0,-3 1 0,-3-1 0,-1 1 0,-1 0 0,0 0 0,0 0 0,-1 0 0,1-2 0,1 0 0,0-1 0,2-1 0,1 1 0,2 0 0,0 0 0,3 1 0,0-2 0,-1 0 0,1 1 0,-1-2 0,2 1 0,-1-1 0,-1 1 0,0-1 0,-1 0 0,2-1 0,2 2 0,1 0 0,1-1 0,-2 0 0,-2-1 0,-1 0 0,-1 0 0,0 1 0,0-1 0,2 1 0,-1 0 0,-1 1 0,-2 0 0,-5 0 0,-9 0 0,-7 1 0,-7-2 0,0-1 0,2 0 0,5-1 0,7 0 0,5 1 0,4-1 0,0 1 0,0-1 0,0-1 0,1-1 0,2 0 0,0 0 0,2 0 0,1 0 0,2 0 0,3 0 0,1 0 0,-2 0 0,0 0 0,-1 0 0,1 0 0,1 0 0,-1 0 0,-2 0 0,-1 0 0,-1 0 0,2 0 0,2-1 0,-1-2 0,6 1 0,-4-3 0,3 3 0,-2-3 0,-1-2 0,0 2 0,0-1 0,0 1 0,0 0 0,-1-3 0,-2 2 0,0-1 0,-2 0 0,-2 0 0,0-3 0,4 4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6"/>
    </inkml:context>
    <inkml:brush xml:id="br0">
      <inkml:brushProperty name="width" value="0.025" units="cm"/>
      <inkml:brushProperty name="height" value="0.025" units="cm"/>
      <inkml:brushProperty name="transparency" value="204"/>
    </inkml:brush>
  </inkml:definitions>
  <inkml:trace contextRef="#ctx0" brushRef="#br0">263 570 24575,'6'-4'0,"-2"1"0,2-1 0,-2-1 0,0 1 0,0 2 0,0 2 0,1-1 0,0-2 0,1-1 0,1 0 0,-2 1 0,0 1 0,-2-1 0,0-1 0,0 0 0,-1 3 0,1 0 0,1 1 0,0-1 0,3-2 0,0-1 0,3-1 0,-3 1 0,0 1 0,-3 0 0,-1 1 0,6-2 0,-4 2 0,5-5 0,-6 3 0,2 0 0,-2 0 0,1 1 0,0 0 0,0 1 0,-1 0 0,1-1 0,0 1 0,0 0 0,2 0 0,-2 0 0,3 0 0,-4 2 0,2 0 0,-2-1 0,-1-1 0,1-1 0,0-1 0,1-4 0,1-1 0,0 0 0,0 1 0,-2 5 0,1 0 0,0 1 0,0 0 0,0 1 0,0 1 0,2-2 0,-1-2 0,2 0 0,0 1 0,0-1 0,1 1 0,-2-1 0,2-2 0,-1 1 0,7-5 0,5-4 0,2-2 0,-1-3 0,-2 3 0,-2 2 0,-1 2 0,2 3 0,-1 0 0,1-2 0,-13 7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3.144"/>
    </inkml:context>
    <inkml:brush xml:id="br0">
      <inkml:brushProperty name="width" value="0.025" units="cm"/>
      <inkml:brushProperty name="height" value="0.025" units="cm"/>
      <inkml:brushProperty name="transparency" value="204"/>
    </inkml:brush>
  </inkml:definitions>
  <inkml:trace contextRef="#ctx0" brushRef="#br0">5599 73 24575,'-7'5'0,"0"-1"0,-1-1 0,0 0 0,0 1 0,0 2 0,-1-1 0,-1 1 0,1-2 0,1-3 0,2 0 0,0-1 0,0 2 0,-2 3 0,3-2 0,-3 2 0,5-3 0,0 0 0,0 1 0,0 1 0,0-2 0,-1-1 0,-1 0 0,1 1 0,-1 0 0,1 3 0,0-3 0,-2 1 0,2-2 0,-1 1 0,1 0 0,1 0 0,-1-1 0,-1 0 0,1 1 0,0 0 0,-1 2 0,0 1 0,-2 1 0,-3 1 0,4-3 0,-1 0 0,3-2 0,-2 1 0,0 1 0,0 0 0,0 0 0,2 0 0,-2 0 0,-1 1 0,-1 1 0,0-1 0,0 0 0,3-1 0,-1-1 0,-1 0 0,1 1 0,0-1 0,2 2 0,0-1 0,-1 1 0,0-1 0,0-2 0,0 0 0,2 0 0,-1 0 0,-1-1 0,1 1 0,-1 0 0,-1 0 0,1 1 0,-1 0 0,-2 1 0,2 0 0,-1-1 0,2 0 0,0-1 0,1 0 0,-1-1 0,0 1 0,-3 1 0,3-2 0,-3 3 0,3 0 0,1 0 0,0 0 0,-1-1 0,0 0 0,-1-1 0,1 0 0,1 0 0,-1 0 0,0 1 0,-2 1 0,4-2 0,-6 3 0,6-2 0,-4 1 0,3-2 0,-2 2 0,1-1 0,0 1 0,-2 0 0,1-1 0,-1 0 0,0-1 0,-1 2 0,-1 0 0,1 0 0,0 0 0,0 1 0,0-1 0,0 1 0,1-1 0,2-1 0,-1 1 0,-1 0 0,-2 1 0,-1-1 0,1-1 0,1 1 0,0 0 0,1 0 0,0 0 0,-1 0 0,0 0 0,-1 0 0,0 0 0,1 0 0,1-1 0,1 0 0,-3 1 0,4 0 0,-3 0 0,3-2 0,-1 0 0,1 0 0,-1 1 0,0-1 0,1 2 0,-1-2 0,0 0 0,0-1 0,1 1 0,-1 0 0,-1 0 0,0 2 0,-1-2 0,1 0 0,1-1 0,0 0 0,-1 1 0,0 0 0,-1 0 0,-2-1 0,0 1 0,0 1 0,-1-1 0,0 0 0,1-1 0,0 2 0,-1-1 0,0-1 0,-4 2 0,2-1 0,-2 1 0,0-1 0,3-2 0,-1 3 0,1-1 0,1 0 0,0 0 0,1 0 0,-2 0 0,0 0 0,0-1 0,-1-1 0,1 2 0,0 0 0,0 0 0,2 0 0,-2-2 0,1 0 0,1 2 0,0 0 0,1 1 0,-1-1 0,0-2 0,1 0 0,0 0 0,0 0 0,0 1 0,0 1 0,0 1 0,0-2 0,0-1 0,0 0 0,0 1 0,2 1 0,-1 0 0,0 0 0,-4-1 0,4-1 0,-3 2 0,4 0 0,-1 0 0,1 0 0,-1-1 0,2 0 0,0 1 0,-1 0 0,1-1 0,-1-1 0,0 1 0,0 1 0,0 0 0,-1 0 0,1-1 0,1 1 0,0 0 0,2 0 0,-1-1 0,0-1 0,-5 0 0,4 1 0,-4 1 0,6 0 0,0 1 0,-3 0 0,3-2 0,-2 5 0,2-5 0,0 4 0,2-3 0,-1 0 0,-2 1 0,1 0 0,-1-1 0,1 0 0,2 0 0,-1 0 0,0 4 0,0-4 0,-2 3 0,2-3 0,0 0 0,-1 0 0,0 0 0,1 0 0,1 2 0,-3 0 0,2-1 0,-4 3 0,4-5 0,-2 5 0,1-4 0,-1 0 0,1 0 0,0 0 0,0 0 0,1 0 0,-1-1 0,-2 0 0,1 1 0,0 0 0,0 1 0,1 1 0,-1-3 0,0 1 0,0-1 0,0 0 0,0 1 0,0 0 0,-1 0 0,0 0 0,-2 0 0,1 0 0,0 1 0,-2-1 0,2 1 0,-1 1 0,-1-2 0,2 1 0,-4 1 0,5-2 0,-4 3 0,4-3 0,-3 0 0,1 0 0,-1-2 0,-1 1 0,-1 1 0,1 0 0,0 0 0,1-1 0,0 0 0,0 1 0,0 0 0,1 0 0,1-2 0,-1 1 0,-2 2 0,5-1 0,-4 0 0,5-2 0,-1 0 0,1 1 0,-1 2 0,1-1 0,-1 0 0,-1-1 0,0-1 0,0 1 0,0 0 0,0 1 0,1 0 0,1-1 0,-1-1 0,0 2 0,-1 1 0,0-1 0,1 0 0,0-2 0,0 1 0,0 1 0,0 0 0,1-1 0,-1 0 0,1-1 0,0 0 0,0 0 0,0 1 0,-4 2 0,3-1 0,-3 1 0,4-3 0,-1 0 0,0 0 0,0 1 0,0 1 0,-1 0 0,0 0 0,-4 2 0,5-2 0,-4 1 0,3-1 0,-2 0 0,0 1 0,0-1 0,1-2 0,1 2 0,0 1 0,0-1 0,1 0 0,-1-2 0,1 1 0,-1 2 0,-3-1 0,4 0 0,-3-1 0,3-1 0,-1 0 0,0 0 0,-1 0 0,1 0 0,1 1 0,-1 1 0,0 0 0,-1 0 0,-1-2 0,-2 0 0,-1 2 0,1 0 0,0 0 0,2 0 0,1-2 0,2 0 0,-1 0 0,0 0 0,1 1 0,-1 1 0,-1 0 0,0 0 0,-1-2 0,0 0 0,0 0 0,2 0 0,-1 0 0,2 0 0,-1 1 0,0 1 0,0 0 0,0 0 0,1-2 0,0 0 0,1 0 0,0 0 0,0 2 0,0 1 0,-2-1 0,0 0 0,0-1 0,1 2 0,1-1 0,-1 0 0,-1-1 0,1 0 0,-3 2 0,3-2 0,-2 2 0,4-3 0,-1 0 0,0 0 0,0 0 0,0 0 0,-1 2 0,0 1 0,-1-1 0,0 0 0,1-2 0,0 0 0,1 4 0,0-3 0,0 3 0,1-2 0,-3-1 0,2 1 0,-1 1 0,1-1 0,0 0 0,1-1 0,0 1 0,0-1 0,1 1 0,-2 0 0,-1-2 0,0 0 0,0 1 0,1 1 0,0 0 0,0 0 0,0-1 0,-1 1 0,1 0 0,-2 1 0,2-1 0,-1 0 0,1 0 0,0-2 0,-2 2 0,0 1 0,-1 1 0,0 1 0,0-3 0,2 2 0,-2-2 0,1 0 0,0 1 0,1-1 0,0 0 0,-1-1 0,1 2 0,-1-1 0,0 1 0,0 0 0,1-2 0,-1 1 0,0 0 0,1 1 0,-1-1 0,1 0 0,0 1 0,-1-1 0,0 0 0,1 0 0,1 1 0,-2-1 0,2 0 0,-3-1 0,3 0 0,-5 2 0,4-2 0,-3 3 0,3-2 0,0 0 0,1 1 0,0-1 0,-1 0 0,0 0 0,1 0 0,-3 0 0,3 0 0,-3 0 0,4-2 0,-1 1 0,0 1 0,0 0 0,1 0 0,-1-1 0,-4 2 0,4-2 0,-3 3 0,0-1 0,3-2 0,-4 4 0,4-3 0,-1 1 0,0-1 0,0 0 0,-1 0 0,1 0 0,-1-1 0,2 1 0,0 0 0,0 0 0,0-1 0,0 1 0,-1 1 0,0 0 0,0 1 0,-2-2 0,2-1 0,0 2 0,-1-1 0,2 2 0,0 0 0,-1-3 0,0 2 0,-4 0 0,4 0 0,-4 2 0,5-2 0,-5 1 0,5-2 0,-3 1 0,3-1 0,-1 0 0,0 0 0,0 0 0,-1 1 0,1 1 0,-1 0 0,-1-1 0,1 0 0,0-1 0,-2 2 0,-1-1 0,2 0 0,0 0 0,0-1 0,3 1 0,-2 0 0,1 0 0,-1 1 0,-2 0 0,2 0 0,0 1 0,0-1 0,2-1 0,-3 0 0,1 2 0,-1-1 0,-2 0 0,3-1 0,0-1 0,2 2 0,0-2 0,0 0 0,0 0 0,0 2 0,0-2 0,-2 4 0,2-3 0,-2-1 0,1 1 0,0 0 0,-3 3 0,3-3 0,-2 1 0,3-2 0,-1 0 0,-1 2 0,-1-1 0,-1 2 0,0-1 0,0 0 0,0-1 0,1 0 0,-2 1 0,0 1 0,-1-1 0,0 1 0,1-2 0,0-1 0,3 1 0,0 0 0,1-2 0,-1 1 0,-1 0 0,0 0 0,0 0 0,1 0 0,-1 0 0,1 0 0,-3 0 0,3-1 0,-2 1 0,4 1 0,-2-1 0,1 0 0,-1-2 0,0 0 0,0 2 0,-2 1 0,-1-1 0,-1 0 0,-1-2 0,0 0 0,1 2 0,0 1 0,-2-1 0,0 0 0,-2 0 0,1 1 0,1-1 0,0 0 0,2 0 0,0 0 0,1 0 0,0 0 0,0-2 0,-2 0 0,1 0 0,-1 0 0,3 0 0,0 0 0,0 0 0,0 0 0,0 0 0,-1 0 0,0 0 0,2 0 0,1 0 0,1 0 0,0 0 0,-1 0 0,-1 0 0,-1 0 0,-3 0 0,0 0 0,-2 0 0,0 0 0,1 0 0,0 0 0,5 0 0,-2 0 0,5 0 0,-2 0 0,0 0 0,1 0 0,-1 0 0,0 0 0,-1 0 0,-1 0 0,-2 0 0,-1 0 0,0 0 0,1 0 0,2 0 0,0 0 0,0 0 0,1 0 0,-3 0 0,0 0 0,-2 0 0,0 0 0,3 0 0,1 0 0,2 0 0,-1 0 0,0 0 0,0 0 0,-1 0 0,-2 0 0,-1 0 0,0 0 0,-3 0 0,2 0 0,-1 0 0,1-2 0,1-1 0,1 1 0,1-2 0,-4 2 0,1-3 0,0 2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8"/>
    </inkml:context>
    <inkml:brush xml:id="br0">
      <inkml:brushProperty name="width" value="0.025" units="cm"/>
      <inkml:brushProperty name="height" value="0.025" units="cm"/>
      <inkml:brushProperty name="transparency" value="204"/>
    </inkml:brush>
  </inkml:definitions>
  <inkml:trace contextRef="#ctx0" brushRef="#br0">1563 1 24575,'-12'2'0,"-1"2"0,1 3 0,-1 0 0,0-1 0,2-2 0,2-1 0,1 2 0,0 0 0,1-1 0,-1-1 0,1-1 0,1-2 0,1 2 0,0 0 0,0 0 0,0 0 0,-1-1 0,2 2 0,0-1 0,1 2 0,0-1 0,-2 3 0,2-3 0,-2 1 0,1-2 0,-2 0 0,2 0 0,-1 0 0,1 0 0,0 0 0,1 1 0,-1-1 0,0 1 0,1 0 0,-1 0 0,0-1 0,-1 0 0,1 0 0,0 1 0,1 1 0,-4-2 0,6 1 0,-4 1 0,4-2 0,-3 0 0,-2-1 0,-1 2 0,1 1 0,1 2 0,0-1 0,-2-1 0,-1 2 0,-1 0 0,0-1 0,1 1 0,1-2 0,1 1 0,-1 0 0,-1-1 0,1 0 0,-1 0 0,1-1 0,1 0 0,-2 2 0,3-2 0,-4 2 0,3-2 0,-1 1 0,1-2 0,0 1 0,0-1 0,1 0 0,-1 1 0,-1 0 0,2 1 0,-4 0 0,5-1 0,-4 1 0,3-2 0,-1 1 0,0 1 0,0-1 0,1 0 0,0 0 0,0 0 0,0 1 0,-1-1 0,-1 0 0,1-1 0,-1 2 0,0 0 0,0 0 0,-1 0 0,1-1 0,1 0 0,0 1 0,0 0 0,-2 0 0,0 0 0,0 0 0,2 1 0,0-1 0,-1 1 0,0-1 0,0 0 0,-1 0 0,0 1 0,0 0 0,0 0 0,1 1 0,-1 0 0,0-1 0,1 0 0,1-1 0,1 0 0,-1-1 0,1 1 0,0-1 0,0 2 0,1 0 0,0 0 0,0-2 0,2 0 0,0 0 0,-1 0 0,1 1 0,-2-1 0,1 1 0,0-1 0,-3 1 0,3-1 0,-3 0 0,2-1 0,0 4 0,0-3 0,0 3 0,2-2 0,-2 0 0,2-1 0,-2-1 0,1 0 0,1 1 0,0-1 0,0 0 0,1 0 0,-2 0 0,2 1 0,-4 1 0,3 1 0,-3-1 0,2 2 0,1-3 0,1 3 0,-1-4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0,1-1 0,1 1 0,0 0 0,0 0 0,0 0 0,0 1 0,0-1 0,0 1 0,0 0 0,0 0 0,0-1 0,0 1 0,0-1 0,0 0 0,0 0 0,0 1 0,0 0 0,0 0 0,0 0 0,0-1 0,0 0 0,0-1 0,0 2 0,0-1 0,0 1 0,0-1 0,0 1 0,0 0 0,0 0 0,-1 0 0,-2 0 0,1 0 0,-1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09"/>
    </inkml:context>
    <inkml:brush xml:id="br0">
      <inkml:brushProperty name="width" value="0.025" units="cm"/>
      <inkml:brushProperty name="height" value="0.025" units="cm"/>
      <inkml:brushProperty name="transparency" value="204"/>
    </inkml:brush>
  </inkml:definitions>
  <inkml:trace contextRef="#ctx0" brushRef="#br0">1031 14 24575,'-3'2'0,"-4"2"0,-1-1 0,1 1 0,-1 0 0,2-2 0,-1 0 0,3-2 0,-1 1 0,1 1 0,-1 0 0,0 0 0,0 0 0,1 1 0,-1 0 0,-1 0 0,-1-1 0,-1 2 0,1-1 0,0 0 0,1-2 0,2 0 0,-1 1 0,1 1 0,0 1 0,-1 0 0,-1-2 0,0 1 0,0-2 0,2 1 0,-1 0 0,0 2 0,0-3 0,1 3 0,1-2 0,-1 2 0,-3 1 0,2-2 0,-4-1 0,5-1 0,0 0 0,0 1 0,0 1 0,-1 1 0,1-2 0,0-1 0,-1 0 0,1 0 0,1 1 0,-1 0 0,0 1 0,0-1 0,0 0 0,0 0 0,1-1 0,-3 1 0,3 0 0,-3 2 0,2-1 0,0 1 0,0 1 0,-2-1 0,1 0 0,-1-1 0,0 1 0,1 1 0,0-2 0,0 3 0,0-1 0,-3 2 0,-2 1 0,0 0 0,0-3 0,1 1 0,3 1 0,-1-2 0,2 1 0,-1-1 0,1-1 0,1 0 0,-2-3 0,2 2 0,0-1 0,0 0 0,1 2 0,-1-1 0,0 1 0,-1 0 0,1 0 0,-1-2 0,0 0 0,1 2 0,2-1 0,-1 2 0,1 0 0,-5-1 0,2 0 0,-2 0 0,3-1 0,1 2 0,-1-1 0,1-1 0,-1 0 0,0 0 0,1 0 0,0 0 0,0 1 0,1 0 0,0 0 0,1 1 0,1 0 0,-2-1 0,-1-1 0,1 2 0,-2-1 0,2 0 0,0 0 0,0 0 0,2 2 0,0-1 0,0-1 0,-2 0 0,-1-1 0,1-1 0,0 2 0,2-1 0,0 1 0,-2 0 0,-1 0 0,0 2 0,1 1 0,2-2 0,0 3 0,0-3 0,0 1 0,0 0 0,0 0 0,0-1 0,0-1 0,0 0 0,0 0 0,0 2 0,0-1 0,0 0 0,0 0 0,0 0 0,0-1 0,0 1 0,0 1 0,0 0 0,0-1 0,0 0 0,-1 0 0,0-1 0,-2 1 0,1 0 0,1 0 0,1 0 0,0 0 0,-2-1 0,0 2 0,0-1 0,1 0 0,0 1 0,-2-1 0,1 4 0,-1-5 0,2 5 0,0-5 0,-2 4 0,1-4 0,-1 4 0,3-3 0,0 1 0,-1 0 0,-1 0 0,-1 1 0,1 0 0,1 0 0,1 0 0,0-1 0,0 0 0,-1 0 0,-1 0 0,0 1 0,0-1 0,0 0 0,2 0 0,-2-1 0,-1 0 0,1 1 0,-1 0 0,3 1 0,0 0 0,-2 0 0,-1-1 0,0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0,3 3 0,-3-1 0,0-2 0,3 3 0,-2-3 0,0 2 0,-1-1 0,-2 2 0,2-2 0,2 1 0,1-2 0,0 0 0,-1 1 0,0 1 0,1-1 0,-1 1 0,1-1 0,1 0 0,-1 3 0,0-3 0,1 3 0,-1-4 0,-1 2 0,1-1 0,0 0 0,1 1 0,0 0 0,0 1 0,0 0 0,1-2 0,0 1 0,0-1 0,-1 2 0,0 1 0,1-2 0,-1 0 0,0 0 0,0-2 0,1 1 0,0 1 0,1 1 0,-1 1 0,2 1 0,0-2 0,2 2 0,-4-5 0,1 3 0,-3-3 0,2 2 0,0 0 0,1-2 0,1 1 0,1-1 0,0 1 0,1 0 0,0 0 0,-2 1 0,3 0 0,0 0 0,2 2 0,0 0 0,-3 1 0,1 0 0,-2-1 0,2-1 0,2 0 0,1 0 0,1 2 0,0 1 0,-1 0 0,0-1 0,0 0 0,0-2 0,2 0 0,-1 1 0,1 0 0,-1 1 0,0 0 0,-14-8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10"/>
    </inkml:context>
    <inkml:brush xml:id="br0">
      <inkml:brushProperty name="width" value="0.025" units="cm"/>
      <inkml:brushProperty name="height" value="0.025" units="cm"/>
      <inkml:brushProperty name="transparency" value="204"/>
    </inkml:brush>
  </inkml:definitions>
  <inkml:trace contextRef="#ctx0" brushRef="#br0">836 57 24575,'-1'0'0,"-8"5"0,-2-1 0,0 0 0,0 0 0,0-1 0,3 1 0,1 1 0,-1-1 0,1 2 0,1-2 0,1-1 0,0 1 0,-1-2 0,0 2 0,0 1 0,-2-1 0,2 1 0,-1-1 0,3 0 0,-1-1 0,0 1 0,-1 1 0,-1 0 0,0 2 0,-1-1 0,0 1 0,1 0 0,0 1 0,0 0 0,2 0 0,-1-1 0,2-1 0,1 0 0,-3 3 0,3-2 0,0 2 0,3-4 0,0 3 0,-3 0 0,1 2 0,-1-3 0,1 1 0,0-3 0,0 2 0,0 1 0,0-1 0,1 0 0,1 0 0,0 0 0,0 0 0,0-1 0,-1-1 0,-1 1 0,0 0 0,0 2 0,1 0 0,1 1 0,0 1 0,0 1 0,0 3 0,0 0 0,0 1 0,0-1 0,0 1 0,0-2 0,0-2 0,0 0 0,0-2 0,0 2 0,0 1 0,0 1 0,0 1 0,0 1 0,0-1 0,0-2 0,0-1 0,0-1 0,0-1 0,0-1 0,0 2 0,0 1 0,0 3 0,0 2 0,0 2 0,0 5 0,0 3 0,0 1 0,0-3 0,0-2 0,0-3 0,0-2 0,0 0 0,0-3 0,2-3 0,3 2 0,3-1 0,2 3 0,1 0 0,1-1 0,0 0 0,0-3 0,1-3 0,1-2 0,1 0 0,-1 0 0,-2 1 0,-1-1 0,-2-1 0,1-2 0,0 0 0,1 0 0,2 2 0,0 0 0,-1 1 0,0 0 0,-2-3 0,-1 0 0,-2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11"/>
    </inkml:context>
    <inkml:brush xml:id="br0">
      <inkml:brushProperty name="width" value="0.025" units="cm"/>
      <inkml:brushProperty name="height" value="0.025" units="cm"/>
      <inkml:brushProperty name="transparency" value="204"/>
    </inkml:brush>
  </inkml:definitions>
  <inkml:trace contextRef="#ctx0" brushRef="#br0">2829 499 24575,'-8'-14'0,"1"3"0,0-1 0,2 0 0,0 0 0,-2 0 0,-1 3 0,-2 0 0,1 2 0,2-2 0,1-1 0,-1-2 0,1 0 0,-1 3 0,-1 1 0,-2-1 0,-2-3 0,1-1 0,0 1 0,1 0 0,0 2 0,-1 1 0,0 0 0,1 0 0,1 1 0,1 0 0,-1 1 0,0 0 0,-1 0 0,0 1 0,1-1 0,1 1 0,1 2 0,3 1 0,-1-3 0,1 3 0,-1-3 0,1 4 0,-2 0 0,1 0 0,-1-1 0,0 0 0,0-1 0,0 1 0,-1-1 0,1-1 0,-1 1 0,0-2 0,-1 2 0,-1 0 0,2 1 0,0-1 0,2 0 0,-2 1 0,-1-1 0,-1 0 0,0 1 0,0-1 0,1 1 0,0-1 0,0 1 0,-1 1 0,0 1 0,0 1 0,2-1 0,2 0 0,1-2 0,1 1 0,-1 1 0,-1 0 0,0-1 0,-1 0 0,1-2 0,0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0,2 1 0,-1 0 0,0 0 0,-1 2 0,0-1 0,0-1 0,1 0 0,0 0 0,1-1 0,0 1 0,0 1 0,0-1 0,1 1 0,-1-1 0,1 1 0,0 1 0,-3 2 0,3-4 0,-3 2 0,5-3 0,-2 1 0,1 1 0,-1 3 0,-1 0 0,0 0 0,-1 2 0,-1 0 0,-1 0 0,1 0 0,0-2 0,2 0 0,0-1 0,1 0 0,2 0 0,-2 0 0,-1-1 0,2 1 0,-3 1 0,3 0 0,0 2 0,1-2 0,-1 2 0,-2-2 0,2 1 0,-2-2 0,2 0 0,0-2 0,-1-1 0,1 4 0,0-6 0,0 4 0,1-2 0,-2 1 0,1 1 0,-1-1 0,-3 1 0,4-3 0,-4 2 0,5-2 0,-3 2 0,-1 0 0,0-1 0,-1-1 0,3 0 0,-2 1 0,0 0 0,1 0 0,-1-1 0,1 0 0,-1-1 0,0 0 0,0 1 0,-1 0 0,0 1 0,0 0 0,0 0 0,-1 0 0,-1 0 0,0 0 0,-1-2 0,-3 2 0,1-1 0,-3 1 0,0 0 0,1-1 0,1-1 0,2-2 0,4 1 0,-1 1 0,-1 1 0,0 0 0,0 1 0,1-2 0,0 0 0,0-2 0,-2 2 0,0 0 0,0 1 0,-1-1 0,0 0 0,0 0 0,0 0 0,2 1 0,0 0 0,-1-1 0,0 2 0,0-1 0,3 1 0,2 1 0,0-3 0,1 0 0,-1 0 0,1 0 0,-1 0 0,0-1 0,0 1 0,0 0 0,1 1 0,1 1 0,-1 0 0,0 0 0,-1-2 0,0 1 0,1 0 0,1 1 0,0 1 0,-2 0 0,-1-1 0,0 0 0,2 1 0,0-1 0,2 1 0,-1 1 0,1-1 0,2 0 0,-3-1 0,2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0,1 0 0,-1 0 0,0 0 0,3 1 0,-3 0 0,3-1 0,-1 1 0,0 1 0,1 0 0,2 4 0,-4-5 0,4 3 0,-3-4 0,2 4 0,0-3 0,-1 2 0,0-3 0,1 0 0,-1 2 0,1 1 0,-1 0 0,-1 0 0,2-2 0,1 2 0,2 1 0,-1 1 0,1 2 0,1 0 0,3 1 0,1-1 0,1 1 0,0-2 0,-2 0 0,0-1 0,-2-3 0,1 0 0,-1-1 0,-1 1 0,-1-1 0,-2 1 0,1 0 0,1-2 0,-1 2 0,4 1 0,0 0 0,1 1 0,1-1 0,-1-1 0,5 1 0,4 0 0,3 3 0,3 5 0,1 1 0,1 0 0,-2-2 0,-3-4 0,-4-1 0,-3 0 0,0-3 0,-3-1 0,-1 0 0,1-3 0,1 1 0,0 1 0,3-1 0,-1 2 0,1 2 0,1-1 0,-1 0 0,-1-2 0,3 0 0,3 1 0,6 2 0,3 0 0,0 0 0,-2 0 0,-6-2 0,-3 0 0,-5 0 0,1-2 0,0 1 0,0 1 0,2-3 0,1 0 0,0-1 0,3 1 0,4 1 0,5-1 0,4 1 0,0-1 0,-3 0 0,-5 1 0,-4-3 0,-5 0 0,2 0 0,2 0 0,3 0 0,0 0 0,-2 0 0,-2 0 0,-2 0 0,0 0 0,0 0 0,0 0 0,0 0 0,0 0 0,-2 0 0,-3 0 0,-5 0 0,-2 0 0,-1 0 0,0 0 0,2 0 0,4 0 0,1 0 0,2 0 0,-1 0 0,-2 0 0,0 0 0,0 0 0,0 0 0,-2 0 0,-2 0 0,0 0 0,0 0 0,1 0 0,2 0 0,-1 0 0,-1 0 0,2 0 0,-1 0 0,3 0 0,1 0 0,3 0 0,5 0 0,2-2 0,2-3 0,0-1 0,-12 1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12"/>
    </inkml:context>
    <inkml:brush xml:id="br0">
      <inkml:brushProperty name="width" value="0.025" units="cm"/>
      <inkml:brushProperty name="height" value="0.025" units="cm"/>
      <inkml:brushProperty name="transparency" value="204"/>
    </inkml:brush>
  </inkml:definitions>
  <inkml:trace contextRef="#ctx0" brushRef="#br0">1761 307 24575,'-1'-7'0,"-2"2"0,-2-3 0,-2 1 0,1-2 0,-2 3 0,0 1 0,1-1 0,-1-1 0,-1-2 0,0 0 0,-1 1 0,1-2 0,1 1 0,-2-1 0,0 0 0,-1 0 0,1 3 0,1 0 0,3 0 0,-1 2 0,1-2 0,-1 1 0,0 0 0,0-1 0,-1 1 0,0 0 0,1 0 0,-2-2 0,0-1 0,-1 2 0,-1 1 0,0 1 0,0 1 0,2 0 0,-1 0 0,1-1 0,-1 0 0,1 0 0,0 1 0,1-1 0,1 1 0,-2-2 0,-1 1 0,-1 1 0,0 0 0,1 2 0,0-1 0,0 1 0,-2 1 0,1 1 0,1 0 0,1 0 0,0 0 0,-2 0 0,1 0 0,0 0 0,2 0 0,2 0 0,0 1 0,0 1 0,0 2 0,-1 1 0,0-1 0,0 0 0,0 0 0,-1 3 0,-1-1 0,1 0 0,1 0 0,1-1 0,-1 0 0,1 2 0,0 0 0,2 0 0,-1 0 0,-1-2 0,-1 2 0,0 0 0,2 1 0,0 0 0,-1 0 0,1-1 0,0 2 0,1-2 0,0 1 0,-2-3 0,1 2 0,0-1 0,0 1 0,1 1 0,0-1 0,0 0 0,-1-2 0,0-1 0,1 0 0,0-1 0,-1 1 0,-1 1 0,0-1 0,0 2 0,-1-2 0,1 0 0,-1 0 0,0 0 0,0 0 0,0 0 0,-1 0 0,1-1 0,-3 1 0,-1 1 0,-2 1 0,-1 2 0,0 0 0,-1 0 0,2 0 0,-1-1 0,2-1 0,3-2 0,1 0 0,1 2 0,-1-1 0,-1 2 0,0-3 0,-1 1 0,1 0 0,0-1 0,0 2 0,-1-1 0,-2 1 0,-1 1 0,1-1 0,-1 2 0,-1-2 0,2 0 0,-1-2 0,1 0 0,1-1 0,0 2 0,1 1 0,-2 1 0,1-1 0,0-2 0,2 0 0,2-1 0,0 2 0,0-1 0,-1 0 0,-1 0 0,-1 0 0,0 1 0,-1 0 0,0-1 0,0 1 0,1-1 0,1-2 0,0 2 0,-1-1 0,0 2 0,-2 1 0,-1 0 0,-2 0 0,1 0 0,0 1 0,1 0 0,1-1 0,4-1 0,0-1 0,0 0 0,1 1 0,0-1 0,1 1 0,1-1 0,-1 0 0,0-1 0,0 1 0,-1-1 0,2 1 0,-1 0 0,1 1 0,0 1 0,1 0 0,0-1 0,0 2 0,1 0 0,1 0 0,1 0 0,-1-1 0,-1 1 0,1 0 0,0-1 0,2 2 0,0-2 0,0 0 0,0 0 0,0 0 0,0 0 0,0 0 0,0 0 0,0-1 0,0 1 0,0 1 0,0-1 0,0 1 0,0 0 0,0-1 0,0 1 0,0 0 0,0 0 0,0 0 0,0 0 0,0-1 0,0 0 0,2-2 0,2 2 0,2 0 0,1 0 0,0 0 0,-1-1 0,-1-1 0,0 0 0,1 1 0,1-1 0,0 0 0,2 1 0,-3 0 0,2 0 0,-1 1 0,0-2 0,0-1 0,-1 0 0,1 0 0,0 0 0,1 0 0,1 1 0,0 0 0,-1 0 0,0 0 0,1-2 0,-1 2 0,3-2 0,-2 1 0,-1 0 0,1-1 0,-1 2 0,1 0 0,1-1 0,-2-1 0,0 1 0,0 0 0,1 1 0,0 0 0,0 0 0,0 0 0,0 0 0,0 1 0,0 0 0,-1 1 0,0-2 0,2 0 0,-1 0 0,2 0 0,1 3 0,-1-1 0,0 0 0,0 0 0,-1-3 0,3 1 0,1 1 0,2 2 0,1 0 0,-2-1 0,0-2 0,-2-1 0,1 1 0,2-2 0,2 3 0,0-1 0,0 1 0,-1-1 0,-2-1 0,0 1 0,-3-2 0,1 0 0,1-1 0,-1-1 0,-1 0 0,0 2 0,-1 1 0,2-1 0,0 0 0,0-1 0,1 1 0,1 1 0,0-1 0,-1 1 0,-1-1 0,-2 0 0,2 0 0,-1 0 0,3 0 0,-1 1 0,0 1 0,1-2 0,-2 0 0,1 0 0,1 0 0,0 0 0,0 0 0,1-1 0,0 2 0,-2-1 0,-1 0 0,-1 0 0,-1 0 0,-1 0 0,2 1 0,2-1 0,-1-2 0,1 2 0,1 0 0,0 0 0,1 0 0,-1-2 0,0 0 0,-2 0 0,-1 0 0,2 0 0,-1 2 0,1 1 0,-2-2 0,2 0 0,1-1 0,7 0 0,3 0 0,4 0 0,0 0 0,-2 0 0,-3 0 0,-3 0 0,0 0 0,-3 0 0,-2 0 0,-3 0 0,-3 0 0,-1 0 0,0 0 0,0 0 0,1 0 0,3 0 0,0 0 0,2 0 0,0 0 0,1-1 0,-14 1 0</inkml:trace>
  <inkml:trace contextRef="#ctx0" brushRef="#br0" timeOffset="1">1940 427 24575,'-4'-5'0,"0"3"0,0-2 0,-1-1 0,0 1 0,0-5 0,0 5 0,-2-6 0,2 5 0,-2 0 0,0-1 0,1 1 0,-1 0 0,2-2 0,-2 0 0,0-1 0,-1 2 0,-2 1 0,1-1 0,1-3 0,0 0 0,1 0 0,0 1 0,1 1 0,0 0 0,-1 1 0,1 0 0,1 0 0,2 1 0,0 0 0,0 0 0,1 0 0,-1 1 0,0-2 0,1 3 0,-1-4 0,1 3 0,0-1 0,0 1 0,1 1 0,1 1 0,0-1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10"/>
    </inkml:context>
    <inkml:brush xml:id="br0">
      <inkml:brushProperty name="width" value="0.025" units="cm"/>
      <inkml:brushProperty name="height" value="0.025" units="cm"/>
      <inkml:brushProperty name="transparency" value="204"/>
    </inkml:brush>
  </inkml:definitions>
  <inkml:trace contextRef="#ctx0" brushRef="#br0">902 62 24575,'-16'10'0,"-16"10"0,4-1 0,1-1 0,3-3 0,1-1 0,2 0 0,0-2 0,3 1 0,3-1 0,0 1 0,3-1 0,-1 0 0,2-2 0,0-1 0,2-2 0,-1 1 0,-2 1 0,0 1 0,-5 2 0,1-1 0,2 2 0,0 1 0,3-1 0,1-1 0,-1-1 0,0-2 0,1 0 0,1 0 0,-2 2 0,-2 2 0,-1 1 0,-1-1 0,-1 1 0,1-2 0,-1 2 0,2-1 0,-1-1 0,0-1 0,1 2 0,1-1 0,1 0 0,0 1 0,0-2 0,-1 0 0,0 2 0,-2-2 0,1 0 0,-1 0 0,-2 0 0,3 1 0,0-1 0,1-1 0,0-1 0,-1 1 0,2-1 0,0-1 0,2 0 0,-2 2 0,0 0 0,3 1 0,1-1 0,2-2 0,3 0 0,1-2 0,2 0 0,0 0 0,0 0 0,0 1 0,0-1 0,0-4 0</inkml:trace>
  <inkml:trace contextRef="#ctx0" brushRef="#br0" timeOffset="1">1249 86 24575,'-2'-1'0,"-9"-4"0,0 0 0,1 1 0,1 1 0,0 2 0,1 1 0,0 0 0,0 0 0,-1 0 0,1 0 0,0 0 0,0 0 0,-2 0 0,1 0 0,1 0 0,4 0 0,2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14"/>
    </inkml:context>
    <inkml:brush xml:id="br0">
      <inkml:brushProperty name="width" value="0.025" units="cm"/>
      <inkml:brushProperty name="height" value="0.025" units="cm"/>
      <inkml:brushProperty name="transparency" value="204"/>
    </inkml:brush>
  </inkml:definitions>
  <inkml:trace contextRef="#ctx0" brushRef="#br0">1051 276 24575,'-6'-5'0,"-1"0"0,-4-6 0,-3-1 0,-4-3 0,-2-2 0,-1 0 0,0-2 0,3 2 0,1 2 0,3 4 0,2 4 0,2 1 0,1 1 0,1 1 0,-1-1 0,-1-2 0,0 0 0,-3-2 0,0 0 0,0 0 0,-1 1 0,2 0 0,0 1 0,0 2 0,2 0 0,0 1 0,-1 0 0,1 0 0,-1 0 0,1 1 0,0 0 0,1 2 0,2-1 0,-1 0 0,1 0 0,1 0 0,0 2 0,0 0 0,0 0 0,0 0 0,-1 0 0,-1 0 0,-2 0 0,-1 0 0,0 0 0,-1 0 0,-1 0 0,0 0 0,0 1 0,0 1 0,0 3 0,-3 4 0,6-5 0,-3 5 0,5-5 0,-2 3 0,-2 1 0,-1 1 0,-2-1 0,-3 0 0,2 0 0,0 0 0,1 0 0,0 3 0,0 1 0,0-2 0,-1-2 0,4-2 0,1-2 0,2 2 0,2-2 0,-1 0 0,-1-1 0,0 0 0,-1 0 0,0 1 0,0-1 0,0 0 0,-1 0 0,1-1 0,-1 0 0,-1 0 0,0 0 0,0 1 0,2 1 0,0-1 0,1-1 0,3 0 0,0-2 0,2 4 0,2-2 0,-1 4 0,1-4 0,-1 1 0,1-1 0,1 1 0,0 1 0,-2-1 0,1 1 0,0 0 0,1 0 0,-1 1 0,-1 0 0,1 1 0,2 0 0,0 0 0,0-1 0,0 0 0,0 0 0,0-1 0,0 1 0,0-1 0,0 3 0,0 0 0,1 0 0,1 0 0,3-2 0,2 0 0,2-1 0,2 0 0,0 2 0,0-2 0,0 1 0,0-4 0,-1-1 0,3 2 0,0 1 0,1-1 0,1 0 0,-2-2 0,-2 0 0,-2 0 0,0 0 0,1 0 0,-1 0 0,1 0 0,1 0 0,-2 0 0,-2 0 0,0 0 0,0 0 0,3 0 0,2 0 0,0 2 0,2 1 0,-2 1 0,0 2 0,0-1 0,1 1 0,1-1 0,0 0 0,2 1 0,2 0 0,1 3 0,2 0 0,0 0 0,1 0 0,-1-3 0,-3 1 0,0-3 0,-3 0 0,-1 1 0,-2-3 0,1 2 0,2 1 0,2 0 0,1 0 0,0 0 0,1-2 0,0 2 0,-1 1 0,0-2 0,-3-1 0,2 0 0,1 0 0,0 1 0,5 2 0,2-1 0,-2 0 0,-1-2 0,-4-1 0,-6-2 0,-1 0 0,-3 0 0,0 0 0,2 0 0,4-1 0,3-3 0,3-3 0,-3-2 0,-5-1 0,-6 3 0,-5-1 0,-1 0 0,0 2 0,0 1 0,0 0 0,0-1 0,0 0 0,0-1 0,0 1 0,0-1 0,-2 2 0,-1 0 0,-3 0 0,-1-1 0,3 1 0,-1-1 0,3 1 0,-2-1 0,-1 0 0,0-1 0,0 2 0,2 0 0,0 1 0,3-1 0,-1 2 0,-1 0 0,-1 0 0,1 1 0,2-1 0,0-1 0,0 1 0,0-1 0,0 1 0,0-2 0,0 1 0,0-1 0,0 1 0,0 0 0,0-1 0,0 1 0,0-1 0,0 1 0,0 1 0,0-1 0,0 1 0,0-2 0,0 1 0,0-1 0,-2 0 0,-1 0 0,1-1 0,-1 0 0,1-1 0,-1 2 0,-1 1 0,2 1 0,0 1 0,1 0 0,1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1.396"/>
    </inkml:context>
    <inkml:brush xml:id="br0">
      <inkml:brushProperty name="width" value="0.025" units="cm"/>
      <inkml:brushProperty name="height" value="0.025" units="cm"/>
      <inkml:brushProperty name="transparency" value="204"/>
    </inkml:brush>
  </inkml:definitions>
  <inkml:trace contextRef="#ctx0" brushRef="#br0">888 369 24575,'5'1'0,"23"1"0,1 2 0,3 2 0,1 0 0,-3 0 0,-1-1 0,-6-1 0,-5 0 0,0-2 0,-2 3 0,2-1 0,-2 0 0,-2 1 0,0-1 0,-3 1 0,0-2 0,0 1 0,-4-1 0,0 1 0,1 0 0,0-1 0,1 0 0,0 1 0,-1 0 0,-1-1 0,2 2 0,-4-4 0,3 2 0,-3 1 0,1-3 0,0 4 0,-1-3 0,0-1 0,1 3 0,0 3 0,-1-3 0,0 4 0,-2-3 0,1 0 0,1 2 0,1-2 0,1 3 0,0 0 0,0-2 0,0 0 0,2 0 0,0-1 0,0 2 0,-1-1 0,-1-1 0,3 1 0,-5-1 0,4-1 0,-4 0 0,2 1 0,1 1 0,2 0 0,0 0 0,-1 0 0,0 0 0,-1-1 0,-1 0 0,1 0 0,-2 1 0,2-2 0,0 2 0,2-1 0,2 0 0,-2 2 0,0-1 0,-2 2 0,0-2 0,0 1 0,0 0 0,0-1 0,0-1 0,0 1 0,2-1 0,0 1 0,1 2 0,1 0 0,0 1 0,-1-1 0,0 1 0,-2 0 0,0-1 0,0-2 0,1 2 0,-1 0 0,2 1 0,-1 0 0,0 0 0,-1 0 0,-1 1 0,1 0 0,0 2 0,0-1 0,-1 0 0,1 0 0,1-1 0,-2 2 0,1 1 0,-1 0 0,-1 1 0,3-3 0,-4-1 0,1-2 0,-2 0 0,0 0 0,1 0 0,1 2 0,1 1 0,0 0 0,-1 1 0,-1-2 0,-3-1 0,1-2 0,1 0 0,-1 0 0,1 0 0,2 1 0,2 1 0,-1-1 0,0-1 0,0-1 0,-2 0 0,2 1 0,-2 0 0,0 2 0,2 0 0,-2-1 0,0 0 0,1-1 0,1 2 0,2 1 0,1 0 0,-3 1 0,-1-2 0,0 1 0,1-1 0,3 0 0,0 0 0,0 0 0,-2-1 0,0 1 0,3 1 0,-7-4 0,3 3 0,-3-3 0,4 4 0,5 2 0,1 2 0,-2-2 0,0-1 0,-4-3 0,3 1 0,1 2 0,0 0 0,2 0 0,-2 0 0,0-1 0,0 0 0,-2 1 0,3 1 0,-2-1 0,2 1 0,-1-2 0,1 4 0,-5-7 0,4 5 0,-4-4 0,3 5 0,2 1 0,1 1 0,-2-1 0,-3-3 0,-2 0 0,2 0 0,1 0 0,0-1 0,-1-1 0,-2 0 0,0 1 0,0 1 0,2 3 0,-5-8 0,6 6 0,-5-4 0,2 1 0,-1 0 0,0-2 0,1 0 0,-2 0 0,6 3 0,2 1 0,1 0 0,4 2 0,-1 0 0,1 4 0,2 0 0,-6-3 0,-1-5 0,-1-2 0,-5 1 0,2-1 0,-2 2 0,-1-2 0,1 1 0,-3-2 0,-1-1 0,-2 0 0,0-1 0,0 1 0,1 0 0,-1 1 0,-2 0 0,0 0 0,0-1 0,0 2 0,0 1 0,0 1 0,0 1 0,0 0 0,0 2 0,0 0 0,0 0 0,0 0 0,0-1 0,0-1 0,0 0 0,0 0 0,0 0 0,0 1 0,0 0 0,0 0 0,0-2 0,0 1 0,0 0 0,0 0 0,0-1 0,0 0 0,0-1 0,0-1 0,0 0 0,0-1 0,1 0 0,1 0 0,1 1 0,0 0 0,-2 1 0,0-1 0,1 1 0,1 0 0,-1 1 0,1 0 0,0-1 0,1 1 0,0 1 0,1 0 0,1 3 0,-3-6 0,2 3 0,-3-2 0,1 1 0,1 0 0,-1 1 0,0-2 0,0 0 0,-1 0 0,0-1 0,2-1 0,0 2 0,-1-1 0,1 0 0,-1 0 0,-1 0 0,3 0 0,-3 0 0,1 1 0,0-2 0,-1 1 0,1-2 0,0 0 0,1 0 0,-2 1 0,1-1 0,0 2 0,-1-1 0,1-1 0,-1 0 0,1 0 0,0 0 0,2 1 0,-2 0 0,0-1 0,1 0 0,-1 1 0,2 2 0,0 0 0,0-1 0,0-1 0,-2 2 0,0-3 0,0 3 0,0-3 0,1 1 0,-1-1 0,1 1 0,1 0 0,0 0 0,0 0 0,-2 0 0,0-1 0,0 0 0,1 0 0,1 0 0,1 2 0,-2-3 0,2 3 0,-2-3 0,2 2 0,0 0 0,0 1 0,2 1 0,1 1 0,1 0 0,-2-1 0,0-1 0,-2-2 0,0 0 0,1 0 0,-1 0 0,0 2 0,1 0 0,-2 2 0,1-2 0,1-1 0,1 0 0,0 0 0,0 1 0,-1 0 0,-2 1 0,0 1 0,2 0 0,2-1 0,2-1 0,-2 0 0,-2 1 0,-2 0 0,1 0 0,1-1 0,0-2 0,0-1 0,-1-1 0,-1 3 0,-1-4 0,1 6 0,-3-6 0,1 3 0,0-2 0,2 1 0,1-1 0,0 2 0,1 0 0,-1 1 0,0-1 0,0-1 0,-2 0 0,-1-1 0,1 1 0,-2-1 0,1 1 0,-1-1 0,-1 1 0,2-2 0,-1 1 0,0-1 0,-1 1 0,-1 1 0,2-2 0,0-1 0,1-1 0,1 0 0,-1 0 0,1 0 0,1 0 0,1 0 0,0 0 0,-1 0 0,-1 0 0,-1 0 0,1 2 0,0 0 0,0 0 0,0 1 0,0-1 0,0 0 0,-1 0 0,1-2 0,-1 2 0,0 0 0,1 0 0,0-1 0,0 1 0,1 0 0,-1 0 0,1 1 0,0-1 0,0 0 0,0-1 0,1 0 0,1 0 0,0 1 0,-1 0 0,0 2 0,0-1 0,0 2 0,1-1 0,0 0 0,0 0 0,0-2 0,0 0 0,0 0 0,0 1 0,-1 0 0,1 0 0,0 1 0,2-1 0,1-1 0,-1 2 0,0-2 0,0 2 0,0 0 0,2 0 0,-1 0 0,1 0 0,1 0 0,-2-2 0,2 1 0,0 0 0,-1 1 0,1 1 0,1 0 0,1 1 0,1-2 0,-1 2 0,2-2 0,1 0 0,0 0 0,1 1 0,-1-1 0,1 1 0,2 1 0,1-1 0,0 2 0,0-1 0,0 0 0,-2 1 0,-1-2 0,0 0 0,-1-1 0,1 0 0,-3-1 0,0-1 0,-1-1 0,1-1 0,0 0 0,0 2 0,0 1 0,-1 1 0,0 1 0,-1-3 0,-2 1 0,1-1 0,-1 0 0,0 0 0,-1-1 0,-1 1 0,-1 0 0,-1 0 0,0 0 0,0-2 0,-1 0 0,1 0 0,0 0 0,0 0 0,0 0 0,-1 0 0,0 0 0,2 2 0,-1 0 0,1 1 0,-1 1 0,1-2 0,1 3 0,1-1 0,0 1 0,0 0 0,2 0 0,1 1 0,2-2 0,1 1 0,0 0 0,0-1 0,-2 0 0,-1-1 0,-2 1 0,-1 0 0,-2 1 0,1-2 0,-1 1 0,0-2 0,0 0 0,-1 0 0,0 0 0,0 0 0,1 1 0,-1-2 0,0-1 0,0 2 0,0 0 0,0 0 0,-1 1 0,2 0 0,-1-1 0,2 1 0,1-1 0,1 1 0,2 1 0,0 2 0,-1-2 0,0 2 0,-1 1 0,-1-1 0,0 0 0,-1 0 0,0-2 0,0 0 0,-2 1 0,-1-2 0,-2 3 0,0-1 0,1 1 0,-1 1 0,2-1 0,-2-1 0,-1 0 0,-1 0 0,0 1 0,0 1 0,0-1 0,2 0 0,0-2 0,1 0 0,-1 0 0,-1 2 0,-1-2 0,-2 0 0,0 1 0,0-1 0,0 1 0,0 0 0,0 0 0,0 2 0,0 0 0,0 0 0,0 0 0,0 0 0,0 0 0,0 1 0,0 1 0,0-1 0,0 0 0,2-1 0,1 3 0,1 0 0,0 2 0,-1-1 0,1-1 0,0 1 0,-1 1 0,2 1 0,-2 0 0,1 1 0,1 2 0,0-2 0,0 2 0,1-1 0,-2-1 0,-1 0 0,0-2 0,-1-1 0,1-2 0,-1 0 0,1-1 0,-3 1 0,0 0 0,2 2 0,1 0 0,0 1 0,-1-1 0,-2-1 0,0 0 0,0-1 0,0 2 0,0 0 0,0 0 0,0 1 0,0-2 0,0-1 0,0-1 0,0-1 0,0 0 0,0 2 0,0 0 0,0 1 0,0 0 0,0 1 0,0-1 0,0 1 0,0-1 0,0 1 0,0-1 0,0 0 0,0 0 0,0-2 0,0 0 0,0-1 0,0-1 0,0 1 0,0 0 0,0 1 0,0 0 0,0-1 0,0 1 0,0-2 0,0 1 0,0 1 0,0-1 0,0 0 0,0 1 0,0 1 0,0 0 0,0 2 0,0-1 0,0 1 0,0-1 0,0 1 0,0 0 0,0 1 0,0 1 0,0 2 0,-2 1 0,-1 2 0,0 1 0,1-2 0,2 0 0,0-1 0,0 0 0,0 2 0,0 1 0,-2 0 0,-1 0 0,0 0 0,1 0 0,2 0 0,0 0 0,0 0 0,0 0 0,0 0 0,0 0 0,0-1 0,0-1 0,-2-1 0,-1-2 0,0-1 0,1 0 0,2-1 0,0-1 0,0 0 0,0 1 0,0-1 0,0 1 0,0-1 0,0 0 0,0-1 0,0 0 0,0-1 0,0-1 0,0 0 0,0 0 0,0-1 0,0 0 0,0-1 0,0 0 0,0 0 0,0-1 0,0 0 0,0 1 0,0 1 0,0-1 0,0 0 0,0 0 0,0 1 0,0 1 0,0 0 0,0 0 0,1 0 0,1 0 0,0 1 0,1-1 0,-2 0 0,-1 1 0,0 1 0,1 2 0,1 0 0,2 3 0,2 1 0,-2-1 0,0 1 0,0 0 0,-1 2 0,0 1 0,0 0 0,-1 0 0,3-1 0,0-1 0,-2-3 0,2-1 0,-3-1 0,3 0 0,1 0 0,-1 0 0,0 0 0,0 1 0,1 0 0,-1 0 0,2 3 0,0 1 0,2 0 0,-1 0 0,-1-1 0,1 1 0,0 1 0,1 1 0,-2 0 0,0-2 0,-2 0 0,0-5 0</inkml:trace>
  <inkml:trace contextRef="#ctx0" brushRef="#br0" timeOffset="-80280">5394 5924 24575,'3'12'0,"-3"-11"0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1.371"/>
    </inkml:context>
    <inkml:brush xml:id="br0">
      <inkml:brushProperty name="width" value="0.025" units="cm"/>
      <inkml:brushProperty name="height" value="0.025" units="cm"/>
      <inkml:brushProperty name="transparency" value="204"/>
    </inkml:brush>
  </inkml:definitions>
  <inkml:trace contextRef="#ctx0" brushRef="#br0">855 550 24575,'10'5'0,"0"0"0,1 1 0,0-1 0,0 1 0,1 1 0,0-2 0,-2 0 0,-2-1 0,0 0 0,0 1 0,2 1 0,1 1 0,0 0 0,0-1 0,-2 0 0,0 2 0,-1 0 0,0 1 0,0-1 0,1-1 0,0 0 0,1 1 0,-1-3 0,0-1 0,-3 0 0,1 0 0,0 0 0,-1 2 0,2-1 0,1 1 0,1 0 0,0-1 0,0 1 0,2-1 0,0 2 0,2 0 0,0 1 0,-1 1 0,1 0 0,0 0 0,2 2 0,0 0 0,1-1 0,1 1 0,1 0 0,0 0 0,-2 1 0,-2-1 0,-3-1 0,1-1 0,-2 0 0,-1-2 0,-1 3 0,-1-2 0,0 0 0,-1 0 0,0 0 0,0 0 0,0-1 0,-1 0 0,-2-1 0,1 1 0,1-1 0,-1 0 0,-1 1 0,0-1 0,0 0 0,1 0 0,-1 0 0,1-2 0,-2 2 0,2-1 0,0 2 0,0 1 0,1 0 0,1-1 0,1 2 0,-1-2 0,1 1 0,-1 0 0,-1 0 0,1-2 0,0 1 0,0-1 0,-1-1 0,-1 1 0,0 0 0,1 1 0,1 0 0,0-1 0,0 1 0,1-1 0,0 1 0,1 2 0,1 0 0,1 3 0,2 0 0,0 2 0,3 0 0,0 0 0,0 0 0,0 1 0,-2 0 0,-1 1 0,-1-2 0,0-1 0,-1 0 0,1-2 0,0 0 0,0 0 0,0-2 0,-3 1 0,2 1 0,-1 0 0,1 1 0,1 0 0,-1 0 0,1 1 0,-1 1 0,0 0 0,0-3 0,0 0 0,2 1 0,-1 0 0,-1 1 0,-2-1 0,0-1 0,1 0 0,0 1 0,1-2 0,1 2 0,-1-2 0,1 1 0,1-1 0,1 2 0,-2-1 0,1 2 0,-2 0 0,1-1 0,1-1 0,-2-1 0,1-1 0,-1 2 0,1 0 0,2-1 0,0 0 0,-1 0 0,-1 1 0,-1 0 0,1 0 0,-1-3 0,0-1 0,-3 0 0,0 3 0,1-1 0,-1 1 0,3-2 0,0-1 0,-1 2 0,0 0 0,-3 1 0,0-1 0,1 0 0,0 1 0,-1 1 0,0-1 0,-2 0 0,0 1 0,0-2 0,-2 1 0,2-1 0,-1-1 0,2 0 0,-2 0 0,-1-1 0,0 0 0,0 1 0,-1 0 0,1 1 0,0-1 0,1 0 0,0-1 0,-2 0 0,0 1 0,-1 1 0,0 0 0,1 2 0,0-1 0,1 1 0,0 1 0,0-1 0,1 0 0,0-2 0,0 0 0,2 1 0,-2 0 0,1 1 0,-2 0 0,3 0 0,1 0 0,-2-1 0,2-1 0,-3-1 0,0 2 0,0-1 0,-2 2 0,2-2 0,-1 1 0,0 1 0,0 0 0,0 0 0,0-1 0,1 0 0,0 2 0,-1-1 0,0 0 0,0-2 0,0 0 0,0-1 0,1 1 0,-1 0 0,0 0 0,1 0 0,-1 2 0,0 0 0,1-1 0,0-1 0,1 0 0,-1 1 0,-1 3 0,-2 1 0,2-1 0,1-1 0,1-2 0,-1-1 0,4 2 0,-1 2 0,6 5 0,0-1 0,-6-4 0,0-2 0,-5-3 0,4-1 0,6 4 0,-4-5 0,3 3 0,-6-4 0,1 2 0,1 0 0,0 1 0,-2-1 0,0 3 0,0-5 0,0 1 0,-3-2 0,0-1 0,-2 1 0,0-1 0,2 0 0,0 1 0,2-2 0,-1 0 0,-1-2 0,0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0.721"/>
    </inkml:context>
    <inkml:brush xml:id="br0">
      <inkml:brushProperty name="width" value="0.025" units="cm"/>
      <inkml:brushProperty name="height" value="0.025" units="cm"/>
      <inkml:brushProperty name="transparency" value="204"/>
    </inkml:brush>
  </inkml:definitions>
  <inkml:trace contextRef="#ctx0" brushRef="#br0">1027 913 24575,'4'4'0,"5"3"0,1 0 0,1 1 0,0 3 0,0 1 0,0-1 0,0 0 0,0-3 0,0 0 0,-1 0 0,0 0 0,-1-2 0,0 1 0,0-1 0,-1 1 0,-1 2 0,0-1 0,2-1 0,0 0 0,1 0 0,1 0 0,2 2 0,2 2 0,2 1 0,-1 3 0,-2-3 0,0 0 0,-1-2 0,3 0 0,-1-1 0,2 0 0,-1 1 0,-3-1 0,2 0 0,-1 1 0,2 1 0,1 1 0,-2 0 0,1 0 0,-3-2 0,0 1 0,-2-1 0,0 0 0,1-1 0,0-2 0,2 0 0,1 0 0,-1 1 0,-1 1 0,0-2 0,-1 0 0,-1 0 0,2 0 0,-1 2 0,1 0 0,1 0 0,-1 3 0,0-1 0,1 3 0,-1 0 0,0-3 0,-1 1 0,-1 0 0,0-1 0,0 1 0,0-1 0,0-2 0,0 1 0,0 1 0,0 0 0,-1 0 0,2-1 0,-2 1 0,1 0 0,-1-1 0,-1-1 0,0-2 0,0 1 0,0 0 0,0-1 0,0 0 0,1 0 0,1 2 0,0-1 0,-1 2 0,2 0 0,-1-1 0,-1 0 0,0-2 0,0 0 0,-1 0 0,-1 1 0,-1 0 0,-1 1 0,1-1 0,0 1 0,-1 1 0,1 0 0,2 0 0,-1-1 0,1 0 0,0-1 0,0 1 0,-2 0 0,0 0 0,-1 0 0,0-1 0,1-1 0,-1 1 0,2 0 0,0 0 0,-1 1 0,0-1 0,0 1 0,0-1 0,2 3 0,-4-5 0,1 3 0,-4-5 0,2 2 0,-1-1 0,0 2 0,1-1 0,2 1 0,1 0 0,0 0 0,-1 0 0,-1 2 0,0 0 0,1 1 0,0 0 0,-1-1 0,0 0 0,-1-1 0,0 0 0,0-1 0,-1 1 0,1 1 0,-1 0 0,-1 0 0,0-1 0,-2 0 0,0 0 0,0-1 0,0 0 0,0-1 0,0 1 0,0 0 0,0 0 0,0 1 0,0 0 0,0 1 0,0 2 0,0 0 0,0 3 0,0-1 0,0 1 0,0 2 0,0-1 0,0 0 0,0 0 0,0-1 0,-2 1 0,-1-1 0,0-2 0,1 0 0,0-2 0,-1 1 0,-1-1 0,-1 0 0,2 1 0,-1 0 0,-2 0 0,-1-1 0,-1 1 0,0 0 0,0 0 0,-1 0 0,-1-3 0,-2 0 0,0-1 0,-1-1 0,1 1 0,1 0 0,-1 1 0,2 0 0,-1 0 0,0-1 0,0-1 0,-1-3 0,-2 2 0,-1-1 0,-2 1 0,-1 2 0,1 1 0,1 1 0,1 0 0,4-2 0,0-2 0,-4 2 0,1 1 0,-1 2 0,0-1 0,1 0 0,-1-1 0,-1-1 0,1 3 0,-1-2 0,2-1 0,1 0 0,3-2 0,0 1 0,0 1 0,1 0 0,-1 0 0,-2 1 0,1-1 0,-1 3 0,3-1 0,3 0 0,1 0 0,1-1 0,-3 0 0,-1 3 0,-4 0 0,-2 1 0,1 2 0,-1 0 0,2 0 0,-1 0 0,1-2 0,-2-2 0,-2-1 0,-3 0 0,-1 3 0,-1 3 0,-5 0 0,-5 2 0,-8 2 0,-9 0 0,0 1 0,1-1 0,9-5 0,8-1 0,5-5 0,5-4 0,2-2 0,2-2 0,1 0 0,0 0 0,0 0 0,-2 0 0,-1 0 0,0 0 0,0 0 0,4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9.254"/>
    </inkml:context>
    <inkml:brush xml:id="br0">
      <inkml:brushProperty name="width" value="0.025" units="cm"/>
      <inkml:brushProperty name="height" value="0.025" units="cm"/>
      <inkml:brushProperty name="transparency" value="204"/>
    </inkml:brush>
  </inkml:definitions>
  <inkml:trace contextRef="#ctx0" brushRef="#br0">1078 1056 24575,'29'16'0,"8"6"0,-4 2 0,-5 1 0,-6-3 0,-7-3 0,-1-7 0,-2-3 0,1 0 0,0-1 0,1 2 0,1 2 0,0 0 0,0 1 0,1 0 0,-3 1 0,2-1 0,2 2 0,1 1 0,7 1 0,4 4 0,2 2 0,2 3 0,-5-2 0,-7-3 0,-5-6 0,-5-3 0,-1-3 0,0 0 0,2 2 0,-1-2 0,-1 0 0,-1-1 0,-1-3 0,0 2 0,0-1 0,0 1 0,-2 2 0,1-2 0,-1 2 0,3-1 0,1 0 0,2 2 0,2 0 0,2 2 0,2 2 0,1 1 0,0 0 0,-3 0 0,-2-2 0,-2 1 0,-5-6 0,-1 2 0,-3-5 0,-1 3 0,2 0 0,0 1 0,0-2 0,3-1 0,0 0 0,0 4 0,1 2 0,0 1 0,-1 0 0,0-1 0,-3-2 0,0 1 0,-1 0 0,-1 0 0,0 0 0,1-1 0,0-1 0,2 0 0,-3-1 0,0 1 0,0 0 0,-2 2 0,0 0 0,0-1 0,0-2 0,0-1 0,0-1 0,0 1 0,0 0 0,0-2 0,0 1 0,0-1 0,0 0 0,0 0 0,0-1 0,0 1 0,-2 0 0,-4 1 0,-5 0 0,-2 2 0,-1 0 0,1 3 0,5 1 0,0-1 0,0 0 0,0-2 0,-2 0 0,0 0 0,2-1 0,1 0 0,-2-2 0,-2 0 0,-4 0 0,0 1 0,-1 3 0,2 0 0,1 1 0,1-2 0,1-1 0,0-2 0,-2-1 0,-1 0 0,-1 0 0,0 0 0,1 2 0,4-3 0,0 3 0,5-5 0,0 2 0,0-1 0,0 1 0,0 0 0,-3 0 0,2-1 0,-3 1 0,4 0 0,-2 1 0,1 2 0,2-1 0,-2 1 0,2 0 0,-2 0 0,-1-1 0,1 0 0,-1 1 0,0 1 0,-1-2 0,0 1 0,1 0 0,1-1 0,0 1 0,-1-2 0,0 0 0,-1 1 0,0 0 0,1-1 0,-1 0 0,0-1 0,-1 0 0,1 2 0,0 0 0,2-1 0,1 0 0,0 0 0,0 0 0,0 0 0,0 1 0,0-2 0,1 2 0,-2 0 0,1-1 0,-1-1 0,1 0 0,-1 0 0,-1-1 0,0 1 0,0-2 0,0 2 0,-1-1 0,1 0 0,0-1 0,0-2 0,-1 0 0,2 0 0,-1 0 0,2 0 0,-1 0 0,-1 0 0,-1 0 0,-4 0 0,4 0 0,-3 0 0,3 0 0,-2 0 0,0 0 0,1 0 0,2 0 0,-1 0 0,0 0 0,-2-2 0,-1-2 0,-1-2 0,-2-5 0,-1-1 0,-3-2 0,-1 0 0,-2-1 0,0 0 0,-5 0 0,25 14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28.545"/>
    </inkml:context>
    <inkml:brush xml:id="br0">
      <inkml:brushProperty name="width" value="0.025" units="cm"/>
      <inkml:brushProperty name="height" value="0.025" units="cm"/>
      <inkml:brushProperty name="transparency" value="204"/>
    </inkml:brush>
  </inkml:definitions>
  <inkml:trace contextRef="#ctx0" brushRef="#br0">1064 1231 24575,'4'2'0,"5"7"0,0-1 0,0-2 0,0 1 0,0-1 0,-1 1 0,0 1 0,2 1 0,1 0 0,1-1 0,0 0 0,-2 1 0,3-1 0,0 1 0,0-1 0,0-1 0,-2-1 0,2 1 0,-1 0 0,3-1 0,-1 0 0,1 1 0,-1 0 0,-1 1 0,0 1 0,-2 2 0,3-1 0,-1 2 0,1-1 0,2-1 0,-2 1 0,0 1 0,-1-1 0,-4 1 0,1-1 0,0-1 0,0-2 0,3 3 0,-2 0 0,-2 1 0,2 2 0,-1-2 0,1 2 0,-2-2 0,0-1 0,-2 0 0,-3-2 0,-2-1 0,-1-1 0,1 0 0,1 1 0,0 2 0,-1 0 0,-2 0 0,0-2 0,0-1 0,0 2 0,0-4 0,0 3 0,0-3 0,0 2 0,0 1 0,0-2 0,-1 0 0,-2-2 0,-3 0 0,-3 1 0,-4-2 0,-2-1 0,0-2 0,-3 0 0,0 0 0,0 0 0,2 1 0,1 2 0,0-1 0,0 0 0,1-1 0,2-1 0,1 0 0,3 0 0,1 1 0,-1 1 0,4 2 0,-3-1 0,3 1 0,0 1 0,2 1 0,-2 2 0,0 1 0,-1-1 0,-2 1 0,1-2 0,0 1 0,2-1 0,0 0 0,1 1 0,0-1 0,-1-1 0,0 0 0,-1-1 0,1 0 0,0-2 0,-1-1 0,1 2 0,0-2 0,-1 4 0,1-4 0,-2 0 0,2-2 0,-1 0 0,0 1 0,0 1 0,0 0 0,0 0 0,1 1 0,-2-1 0,-1 0 0,1-1 0,-1-1 0,0 0 0,0 0 0,-1 0 0,-1 0 0,-2 0 0,1 0 0,0 0 0,0 0 0,2 0 0,1 0 0,1-1 0,-1-1 0,0 0 0,1-2 0,0 0 0,-2 1 0,1-2 0,1 1 0,0-2 0,1-1 0,-3 1 0,-1 0 0,8 5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0"/>
    </inkml:context>
    <inkml:brush xml:id="br0">
      <inkml:brushProperty name="width" value="0.025" units="cm"/>
      <inkml:brushProperty name="height" value="0.025" units="cm"/>
      <inkml:brushProperty name="transparency" value="204"/>
    </inkml:brush>
  </inkml:definitions>
  <inkml:trace contextRef="#ctx0" brushRef="#br0">3481 1071 24575,'71'30'0,"-6"-1"0,-10-6 0,-7-5 0,-12-6 0,-8-3 0,-6-2 0,-5-2 0,-4 0 0,-1 0 0,-2 0 0,0 1 0,0-1 0,-1-1 0,-2 0 0,3 1 0,-5-1 0,4 2 0,-4-2 0,0 3 0,0-1 0,0 1 0,1-2 0,0-1 0,1 1 0,1-1 0,-1 2 0,3-2 0,-2 1 0,4-1 0,0 0 0,2 1 0,3 0 0,2 3 0,2 3 0,3 2 0,1 1 0,7 3 0,5-1 0,2 3 0,6-1 0,2 0 0,4 3 0,1 0 0,-18-3 0</inkml:trace>
  <inkml:trace contextRef="#ctx0" brushRef="#br0" timeOffset="1">4471 1952 24575,'-4'5'0,"-3"2"0,0 0 0,1 2 0,1-1 0,1-1 0,1 1 0,-1-1 0,1 0 0,1 0 0,-2-1 0,1 2 0,-1 0 0,0-1 0,2 1 0,-2-2 0,1 2 0,-1-1 0,-2 3 0,4-4 0,-3 1 0,3-3 0,-2 2 0,-1 0 0,2 1 0,1-2 0,1 0 0,-1-1 0,-1 0 0,0 1 0,1 0 0,1 1 0,-2-1 0,1 1 0,-1 0 0,2 1 0,1 0 0,-2-1 0,-1 2 0,0-1 0,1 1 0,1-1 0,-1-1 0,-1 0 0,0 0 0,0 1 0,0 0 0,-1 0 0,2 0 0,-2-1 0,-1 1 0,0 0 0,-1 1 0,0-1 0,-1 0 0,1 0 0,-2-1 0,1 0 0,-2-1 0,1 1 0,0 0 0,1 1 0,1 2 0,2-2 0,-2-1 0,-2-1 0,-1 0 0,-1 0 0,1 1 0,-1 1 0,1 0 0,-1 0 0,-1-2 0,1-1 0,2 2 0,1 0 0,1-1 0,0 1 0,0-3 0,-2 1 0,0 0 0,0-1 0,-1 2 0,4-3 0,-4 0 0,5 0 0,-3 0 0,-1 2 0,-1 0 0,0-1 0,1 1 0,0-1 0,0 0 0,-1 0 0,2-1 0,-1 2 0,-1 1 0,1 0 0,-1 0 0,1-1 0,2-1 0,-2 1 0,0 0 0,1 0 0,-1 1 0,2 0 0,-1 0 0,-1-1 0,-1-1 0,0 0 0,0-1 0,1 0 0,-1 1 0,0-1 0,-1 0 0,-1 0 0,1 2 0,-1-2 0,0 3 0,0 0 0,-1 0 0,0-1 0,-2-2 0,-1 0 0,0 1 0,0 2 0,2 1 0,-2 0 0,-2 2 0,1 1 0,-2 0 0,1-1 0,1 0 0,1 0 0,0-1 0,2-1 0,-2 0 0,0-1 0,3-1 0,-1 0 0,1 0 0,1 0 0,0 0 0,1-1 0,0 0 0,1-1 0,0 1 0,1-2 0,-1 0 0,-1-1 0,0 2 0,-1 0 0,0 1 0,0-2 0,1 1 0,1 1 0,1-1 0,0 0 0,1 0 0,-2 1 0,-2 0 0,0 0 0,-2 0 0,-1 0 0,-1 1 0,0-2 0,-3 2 0,3-1 0,-1 2 0,1 0 0,0-1 0,-1 1 0,0-1 0,0 0 0,1-1 0,0 1 0,1-1 0,-1 1 0,0 1 0,-1-3 0,0 1 0,-2 1 0,0 1 0,-3-1 0,0 0 0,0-1 0,2 1 0,1 0 0,2 1 0,0 0 0,1-2 0,1 1 0,1-2 0,3 2 0,0 0 0,1 0 0,0 0 0,-1 1 0,-2-1 0,-1 0 0,1 1 0,0 0 0,1 0 0,-2-1 0,0 1 0,0 0 0,0 0 0,0 2 0,0 0 0,-1-1 0,0 0 0,0 1 0,1 0 0,2 1 0,1 0 0,-1 0 0,-1 1 0,-4 0 0,1-1 0,0 0 0,0 0 0,2-1 0,-1-3 0,1-2 0,2 0 0,1-2 0,1 0 0,0 1 0,2 1 0,1 0 0,-1 0 0,1-2 0,-1 0 0,-1 0 0,0 0 0,0 0 0,-2 0 0,-2 0 0,-1 0 0,1-2 0,0-3 0,0-2 0,-1-1 0,-1 0 0,2-1 0,1 1 0,2-1 0,-1 2 0,-1 0 0,0 0 0,-1 1 0,0-2 0,0 2 0,1-1 0,0-1 0,2 0 0,0 0 0,0 0 0,0 0 0,0 1 0,-1 1 0,0-1 0,0 0 0,-1 0 0,1 1 0,0 3 0,1 1 0,-1-1 0,-3 1 0,-1 0 0,-2-1 0,-1 1 0,-4 0 0,-9-3 0,-14 0 0,-19 2 0,20-1 0,-2 1 0,-5 1 0,-1 0 0,-3-1 0,0 1 0,2-1 0,2-1 0,-33 1 0,14 0 0,19-1 0,10 1 0,9-1 0,6 1 0,5 0 0,3 1 0,2-1 0,3-1 0,0 2 0,1 0 0,3-1 0,-1 0 0,-1 1 0,-1 0 0,-1-1 0,-1 0 0,0-2 0,-3-1 0,-1-1 0,2 1 0,-2 0 0,1 0 0,-1-1 0,2-2 0,-1 2 0,0 0 0,1-2 0,-1-1 0,0-2 0,-2-1 0,0 0 0,0 0 0,2-1 0,3 1 0,0 0 0,0-1 0,-3-3 0,-4-7 0,-8-9 0,-6-5 0,0 0 0,1 5 0,10 9 0,6 6 0,6 6 0,6 2 0,2 3 0,1 0 0,-1 1 0,1 1 0,0-2 0,2 1 0,0-1 0,0 2 0,0 1 0,0 0 0,0 0 0,0-2 0,0-1 0,0 0 0,0-1 0,0 1 0,0 1 0,0-1 0,0 0 0,0 0 0,0 1 0,2-1 0,1 0 0,1 0 0,0 0 0,0 0 0,1-3 0,1 1 0,1-1 0,-2 0 0,1 0 0,0 0 0,-1-1 0,1 1 0,1-1 0,0-2 0,0 0 0,0 0 0,-2 0 0,2 2 0,-2 1 0,0-1 0,0 1 0,-1 0 0,1 2 0,-3 1 0,0 1 0,-1-2 0,-1 3 0,1-3 0,1 3 0,1-3 0,-1-1 0,-1-2 0,-1-2 0,0-3 0,0-1 0,0-1 0,0-5 0,0-3 0,0-1 0,0 1 0,0 5 0,0 7 0,0 3 0,0 0 0,0-6 0,0-9 0,0-12 0,-1-12 0,-7-10 0,-4 0 0,-5 7 0,0 12 0,2 12 0,7 15 0,-1 1 0,4 9 0,0-1 0,-1-2 0,0-1 0,-1-4 0,-3-2 0,-1-3 0,-1-2 0,0 0 0,-1 1 0,3 4 0,1 0 0,1 2 0,0 0 0,1 1 0,-2 2 0,3-1 0,1 2 0,-2-1 0,1-4 0,-1-3 0,-2-6 0,-3-5 0,6 15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2"/>
    </inkml:context>
    <inkml:brush xml:id="br0">
      <inkml:brushProperty name="width" value="0.025" units="cm"/>
      <inkml:brushProperty name="height" value="0.025" units="cm"/>
      <inkml:brushProperty name="transparency" value="204"/>
    </inkml:brush>
  </inkml:definitions>
  <inkml:trace contextRef="#ctx0" brushRef="#br0">1926 547 24575,'36'20'0,"7"2"0,7 7 0,10 7 0,2 3 0,-3 0 0,-9-8 0,-8-6 0,-1-3 0,0-2 0,-2-2 0,-3-3 0,-7-4 0,-4-1 0,1-3 0,3-2 0,4-1 0,14 2 0,10 6 0,6 4 0,2 2 0,-10-1 0,-11-4 0,-9-2 0,-5-2 0,-3 1 0,2 0 0,-1 1 0,-2-1 0,-4 0 0,-5 0 0,-2 1 0,-4-1 0,-1 0 0,-1-1 0,-1 0 0,-1 0 0,1 0 0,1-1 0,3 0 0,-1 0 0,-1-2 0,1 2 0,1 1 0,6 1 0,8 4 0,3 2 0,0 0 0,-10 0 0,-7-4 0,-5-2 0,-4-1 0,0-3 0,-3 1 0,0-1 0,0 0 0,0 3 0,0 2 0,0 0 0,0 1 0,0-1 0,0-2 0,0 0 0,-2-1 0,-5 1 0,-4 1 0,-3 0 0,-2 2 0,1-1 0,-2 0 0,-1 1 0,0 0 0,0 0 0,0 0 0,0-1 0,1-2 0,1 1 0,4-2 0,2 1 0,-2-1 0,-1 1 0,-2 1 0,-3 0 0,-1 0 0,0 0 0,4-1 0,0 1 0,2-1 0,-1 0 0,2-1 0,-1 1 0,0 0 0,-1-1 0,-1-2 0,1 0 0,-1 1 0,0 1 0,-1 3 0,0 1 0,0 0 0,0 0 0,1-3 0,-1-1 0,2 0 0,1-2 0,1-1 0,0 1 0,0 1 0,-2 1 0,-2 1 0,-3-1 0,0 0 0,1 0 0,1-2 0,-1 1 0,-2-2 0,-1 0 0,0 2 0,0 0 0,-1 1 0,1-1 0,0-2 0,-3 0 0,-5 1 0,-4 1 0,1-1 0,3 2 0,4-4 0,4 2 0,3 0 0,0-2 0,2 2 0,0-2 0,-2 1 0,0 1 0,-3-1 0,0 1 0,2-1 0,1 0 0,0-1 0,0 1 0,1 1 0,-1 0 0,0 3 0,-1-1 0,-2 1 0,1 1 0,1-1 0,1-2 0,1 1 0,1 0 0,0 0 0,0 0 0,1-2 0,2 0 0,1-1 0,-1 1 0,1 1 0,-1-1 0,-1 1 0,0-3 0,-2-2 0,0 0 0,1-2 0,-1 0 0,1 0 0,0 0 0,1 0 0,1 0 0,-2 0 0,-2 0 0,-1-2 0,-1-4 0,1-3 0,2-2 0,2 0 0,-2 4 0,3 0 0,1 1 0,1 1 0,2-3 0,-1 0 0,0-2 0,0 1 0,1 1 0,-1 1 0,0 1 0,-1 0 0,-1 0 0,0-1 0,1 1 0,-1 1 0,-1 0 0,0 1 0,0-1 0,-1 0 0,-3-1 0,-1 0 0,-3 0 0,-1 1 0,-3 0 0,0 1 0,0-1 0,1 1 0,4 2 0,-1-1 0,3 3 0,1 0 0,3 0 0,1 0 0,-1 0 0,-1 0 0,0 0 0,-3-1 0,0-1 0,0-1 0,1-1 0,1 1 0,2 0 0,-1-1 0,2 1 0,0-1 0,1-1 0,-1 1 0,0 0 0,-2-1 0,-3-2 0,0 1 0,-3-1 0,0 0 0,0 0 0,0 0 0,0 0 0,1 1 0,-1 1 0,0 0 0,1 0 0,2 0 0,1 1 0,1 1 0,2-1 0,0 2 0,1-2 0,2 0 0,0 2 0,2-2 0,2 0 0,-1 2 0,2-2 0,-2 0 0,-1 0 0,2-1 0,-3 0 0,6 1 0,-2 0 0,4 1 0,-1 0 0,-1-2 0,0-1 0,-2-4 0,2 5 0,-2-5 0,4 7 0,0-4 0,0 3 0,0-3 0,-3 0 0,0 0 0,3-1 0,-1 1 0,0 0 0,-1 0 0,-1-2 0,-1-1 0,0-1 0,1-2 0,-1-1 0,-1 0 0,1 1 0,-1 1 0,2 0 0,2 0 0,-1-2 0,1-2 0,-2 2 0,1-3 0,1 3 0,-2-1 0,2 1 0,-2 0 0,1 0 0,1 1 0,1-1 0,2 0 0,0 0 0,0 2 0,0 2 0,0 3 0,0 0 0,0-2 0,0-1 0,0-3 0,0-2 0,0-2 0,-3-2 0,1 3 0,-1 2 0,1 0 0,1-1 0,-1-5 0,-1-1 0,0 1 0,2 4 0,1 6 0,-2 2 0,0 1 0,0-1 0,-2-3 0,1 0 0,-1-2 0,0 0 0,-1-2 0,-2 1 0,1-1 0,1-1 0,1 1 0,-2-1 0,-1-1 0,-3 2 0,2 0 0,2 1 0,2 3 0,-1-1 0,1 2 0,0 0 0,-1 1 0,1 1 0,-1-1 0,0 1 0,-2-1 0,1-3 0,-1-2 0,1 0 0,-1-1 0,2 4 0,-1 1 0,0 0 0,1-1 0,-2 0 0,3 0 0,0 2 0,1 2 0,0-1 0,-1 1 0,-2 0 0,1 0 0,0 1 0,3 2 0,1-2 0,-1 2 0,-1-1 0,2 2 0,1 2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3"/>
    </inkml:context>
    <inkml:brush xml:id="br0">
      <inkml:brushProperty name="width" value="0.025" units="cm"/>
      <inkml:brushProperty name="height" value="0.025" units="cm"/>
      <inkml:brushProperty name="transparency" value="204"/>
    </inkml:brush>
  </inkml:definitions>
  <inkml:trace contextRef="#ctx0" brushRef="#br0">1369 590 24575,'0'-3'0,"0"0"0,0-1 0,0-1 0,0-2 0,-2-2 0,-2 0 0,-2-3 0,2 5 0,-2-2 0,2 3 0,1 2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4"/>
    </inkml:context>
    <inkml:brush xml:id="br0">
      <inkml:brushProperty name="width" value="0.025" units="cm"/>
      <inkml:brushProperty name="height" value="0.025" units="cm"/>
      <inkml:brushProperty name="transparency" value="204"/>
    </inkml:brush>
  </inkml:definitions>
  <inkml:trace contextRef="#ctx0" brushRef="#br0">1037 211 24575,'30'15'0,"-1"1"0,-5-4 0,-5-3 0,0-2 0,-3-1 0,-1 1 0,1-1 0,-3 2 0,-1-1 0,-1 0 0,-1 0 0,-1 1 0,0 1 0,0-1 0,1 2 0,1-2 0,-1 1 0,0-2 0,-1 0 0,0 1 0,1 1 0,3-1 0,0 3 0,2 0 0,0-2 0,-1 3 0,0-1 0,0 2 0,1 3 0,1-2 0,1-1 0,1 0 0,-1 0 0,2 0 0,-3 1 0,0-2 0,2 1 0,0-2 0,1 1 0,3 1 0,2 2 0,3 3 0,3 0 0,-1 1 0,-1-1 0,-5-2 0,-4-4 0,0-1 0,-1-3 0,4-2 0,-1-1 0,0-1 0,0 2 0,-2-1 0,-2 1 0,-4 1 0,-2-2 0,1 0 0,0-3 0,3-1 0,0 1 0,0 0 0,1 3 0,0-1 0,-1 0 0,1 1 0,2-3 0,1 2 0,2-1 0,0-1 0,0 2 0,-3-1 0,-1 0 0,-2 0 0,0 0 0,1 1 0,0 0 0,2 0 0,-1-1 0,1 2 0,-2 2 0,0-1 0,0 0 0,-3 0 0,2-2 0,-2 1 0,-1 0 0,-2 1 0,-4-1 0,-1 1 0,-2 1 0,-2 0 0,-1 0 0,0 0 0,0 0 0,0 1 0,0 0 0,-3 1 0,-3 0 0,-3 1 0,-3-2 0,0-3 0,-2-1 0,-1-1 0,1-1 0,2 2 0,0-1 0,-1 2 0,1-1 0,-3-1 0,2 2 0,-1-3 0,2 0 0,0 0 0,-1-2 0,1 1 0,-1 1 0,1 1 0,0-2 0,0-1 0,1 0 0,0 0 0,0 0 0,0 2 0,0 0 0,1 0 0,0 2 0,0-1 0,2 1 0,-1 1 0,-1-2 0,0 1 0,-2-1 0,1 1 0,0-1 0,1 1 0,0-1 0,-1 1 0,1-1 0,-1 2 0,2 0 0,0 0 0,-1 1 0,2-2 0,0 1 0,0-1 0,-2 1 0,1 1 0,-2 0 0,0 2 0,1 0 0,-2-2 0,-1 1 0,1 2 0,0-1 0,-1 2 0,0 0 0,2-2 0,1 0 0,3-2 0,0-1 0,1 0 0,1 0 0,-1 1 0,0 0 0,-1 0 0,0 0 0,1 1 0,-1-1 0,2 0 0,1 1 0,-4-1 0,3-1 0,-2-1 0,4-2 0,-3 0 0,-1-2 0,-1 0 0,0 0 0,-2 0 0,-1 0 0,-2 0 0,-2 0 0,-1 0 0,-1 0 0,0 0 0,-2 0 0,-6 0 0,0 0 0,-4 0 0,0 0 0,4 0 0,0 0 0,5 0 0,-1 0 0,0 0 0,0 0 0,2 0 0,3-2 0,1-3 0,2-2 0,-2-2 0,0 0 0,-1-1 0,0-2 0,1 1 0,-1-2 0,1 1 0,-1 0 0,2 1 0,1 2 0,1 1 0,-1 1 0,-2 0 0,-1 0 0,2 2 0,-1-2 0,1 2 0,-2 0 0,-2-1 0,-1 2 0,0 1 0,2 1 0,-1-1 0,-1 1 0,-1-1 0,-1-1 0,0-1 0,0 0 0,1-1 0,-1 2 0,3 2 0,2-2 0,1 0 0,3 1 0,-1 1 0,2 1 0,-1 0 0,0-1 0,0 0 0,0-2 0,0 1 0,0 1 0,2 1 0,0-2 0,1 1 0,-1-1 0,1-1 0,-3 0 0,1 0 0,2-2 0,0 2 0,1-1 0,0-1 0,-1 0 0,2 0 0,0-1 0,0-1 0,0 2 0,1-1 0,-2 1 0,-1-2 0,0-3 0,-1-1 0,1 0 0,1 2 0,0 0 0,1-2 0,-1 0 0,0-2 0,-2-1 0,-3-2 0,-1-3 0,0 1 0,-1 1 0,1-1 0,3 0 0,1 0 0,2 1 0,0 1 0,-2 1 0,1-1 0,-1-1 0,0-1 0,0 0 0,0 2 0,0 2 0,0 2 0,2 0 0,0-1 0,0-2 0,-2-1 0,-1 0 0,2 0 0,1 1 0,-1 0 0,-2-1 0,1 2 0,0 0 0,1 2 0,0 1 0,-3 1 0,2 0 0,-2-2 0,0-1 0,1 1 0,0 2 0,3-1 0,4 5 0,-1-1 0,2 4 0,0-1 0,1 1 0,2-1 0,0 1 0,0 0 0,1 1 0,1 0 0,4-2 0,3-2 0,2-2 0,2 0 0,-2 2 0,-2 1 0,-2 2 0,-1-1 0,0 0 0,-1 0 0,2-2 0,0 1 0,0 0 0,0 2 0,-1-1 0,-1 1 0,-4 3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99"/>
    </inkml:context>
    <inkml:brush xml:id="br0">
      <inkml:brushProperty name="width" value="0.025" units="cm"/>
      <inkml:brushProperty name="height" value="0.025" units="cm"/>
      <inkml:brushProperty name="transparency" value="204"/>
    </inkml:brush>
  </inkml:definitions>
  <inkml:trace contextRef="#ctx0" brushRef="#br0">175 0 24575,'-6'0'0,"-1"0"0,-4 0 0,0 0 0,0 0 0,2 0 0,4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5"/>
    </inkml:context>
    <inkml:brush xml:id="br0">
      <inkml:brushProperty name="width" value="0.025" units="cm"/>
      <inkml:brushProperty name="height" value="0.025" units="cm"/>
      <inkml:brushProperty name="transparency" value="204"/>
    </inkml:brush>
  </inkml:definitions>
  <inkml:trace contextRef="#ctx0" brushRef="#br0">38 0 24575,'14'0'0,"1"0"0,10 2 0,7 3 0,14 3 0,10 6 0,4 2 0,-4 1 0,-12-3 0,-8-4 0,-12-2 0,-7-3 0,-5 1 0,-1-2 0,1 1 0,-2-1 0,-1-1 0,-2 3 0,-2-4 0,1 4 0,0-3 0,2 3 0,1 0 0,1 1 0,-1 0 0,0-1 0,1 0 0,-1 1 0,0 2 0,1-1 0,-1 0 0,1-1 0,0 3 0,0-1 0,-2 2 0,0-1 0,-1-1 0,0-1 0,1-1 0,0 2 0,1 0 0,0 2 0,-1 0 0,-2-1 0,-1-1 0,0-1 0,-1 0 0,2 1 0,1 0 0,1 0 0,2 0 0,-1 0 0,0-2 0,-2 1 0,0 1 0,0 0 0,1-1 0,0-1 0,1 1 0,1 1 0,-1 0 0,2 1 0,1 0 0,0 0 0,0-3 0,-2-1 0,0 1 0,1 0 0,1 2 0,-1-1 0,2-1 0,0-1 0,-1 0 0,1 0 0,-1 0 0,0-2 0,-1 0 0,0 1 0,-3 0 0,0-1 0,-4 0 0,-2-1 0,0 1 0,0 0 0,1 1 0,0 1 0,-1 1 0,-2 0 0,0 0 0,0-1 0,0-1 0,0 0 0,-3-1 0,-4 0 0,-2 2 0,-3-2 0,2 0 0,0-1 0,-1 0 0,2 1 0,-3 0 0,6-3 0,-2 2 0,3-3 0,-2 0 0,-2 0 0,-2 0 0,1 0 0,0 0 0,2 0 0,2 0 0,2 0 0,0 0 0,-1 0 0,-1 0 0,-1-3 0,-2-1 0,0-1 0,2-1 0,-1 2 0,-2-1 0,-2-1 0,0 0 0,-1-3 0,0 0 0,0 0 0,0 0 0,-2 0 0,2 1 0,0 2 0,0-1 0,3 1 0,1 1 0,2-1 0,-1 1 0,-1-1 0,0 0 0,-1 0 0,-1 0 0,-1 0 0,-1 1 0,-1-2 0,-1 0 0,-4-2 0,-1-1 0,-1 0 0,0-1 0,0-1 0,0 1 0,0-1 0,0 1 0,-3-2 0,-2-1 0,1 0 0,1 2 0,3 2 0,0-2 0,-1-1 0,-3-2 0,0 0 0,0 1 0,3-1 0,4 3 0,2-1 0,2 2 0,1 0 0,2 0 0,1-1 0,0 1 0,1 1 0,-1 0 0,-1 0 0,0-2 0,-1-1 0,2-1 0,0 0 0,1 3 0,3 2 0,1 1 0,3 3 0,4 1 0,0 1 0,1 3 0,2 0 0,-1 0 0,2 0 0,-2 0 0,1 0 0,1 0 0,-1 0 0,-1-2 0,-2-1 0,-2-1 0,0 1 0,0 1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6"/>
    </inkml:context>
    <inkml:brush xml:id="br0">
      <inkml:brushProperty name="width" value="0.025" units="cm"/>
      <inkml:brushProperty name="height" value="0.025" units="cm"/>
      <inkml:brushProperty name="transparency" value="204"/>
    </inkml:brush>
  </inkml:definitions>
  <inkml:trace contextRef="#ctx0" brushRef="#br0">839 0 24575,'0'6'0,"0"4"0,0 4 0,2 2 0,2 0 0,3-2 0,4 1 0,-1-1 0,-1 1 0,-1 1 0,0-1 0,1 0 0,2-2 0,-2 1 0,0 2 0,-1-1 0,0 1 0,2-2 0,1 0 0,3-2 0,0-2 0,0 0 0,-3 1 0,-2 0 0,0-1 0,0-2 0,-1 0 0,0 0 0,-1 0 0,1 1 0,3 0 0,0 1 0,1 1 0,1-1 0,1-1 0,1 0 0,2-1 0,-1-1 0,-2-1 0,-3 0 0,-2 1 0,1-1 0,1-1 0,2 1 0,-1-2 0,-1 2 0,-2-2 0,1 1 0,2-1 0,0-1 0,3 3 0,-6-3 0,1 4 0,-5-1 0,2 0 0,3 1 0,3-2 0,5 0 0,1 2 0,2 2 0,-3 4 0,-5-1 0,-3 0 0,-2-3 0,2-2 0,0-1 0,0 1 0,0 0 0,-1 2 0,3-1 0,-1 1 0,0-3 0,0 0 0,0 1 0,-1 0 0,2 1 0,-2 1 0,-1-2 0,3 0 0,0 0 0,4 0 0,2-1 0,2 0 0,1 0 0,0 3 0,0 1 0,3 2 0,2 0 0,-1-1 0,0-1 0,-4 1 0,0 1 0,3 1 0,2-1 0,-1-1 0,-2 1 0,-5 0 0,-3 1 0,-3-1 0,1-3 0,0 0 0,2-1 0,2 0 0,1-2 0,-1 1 0,1-1 0,-2 1 0,-1 2 0,0-1 0,1 1 0,-1 2 0,0 1 0,0 1 0,-4 1 0,0-1 0,-3-1 0,-1-1 0,0-1 0,-2 0 0,3-1 0,-2 2 0,-1-1 0,2 0 0,-2 1 0,1-3 0,0 1 0,0 0 0,-2-2 0,-1 2 0,-2 1 0,0 2 0,2 1 0,0 2 0,1-2 0,-1 0 0,-1 0 0,2 2 0,-1 2 0,2 0 0,0-1 0,-2 1 0,-1 2 0,-2 5 0,0 3 0,0 2 0,3 5 0,3 0 0,1 3 0,2-3 0,-3-4 0,-3-3 0,1-2 0,-1 1 0,2-3 0,1-1 0,1 2 0,-1-1 0,1 0 0,1-1 0,0-3 0,0 0 0,-2 0 0,-2-2 0,-1-1 0,1 0 0,0-1 0,-1 0 0,2-1 0,-1-1 0,1 0 0,1 1 0,-2 0 0,-1 2 0,-1-2 0,2 0 0,-2 1 0</inkml:trace>
  <inkml:trace contextRef="#ctx0" brushRef="#br0" timeOffset="1">103 645 24575,'6'-6'0,"6"-7"0,3-3 0,-2 1 0,0 2 0,0-1 0,-2 3 0,2 0 0,-3 0 0,2 4 0,0-1 0,1-2 0,-2 1 0,0-2 0,-3 3 0,-2 1 0,0 2 0,-1 0 0,1-2 0,2 0 0,0-1 0,1 0 0,2 0 0,-3 0 0,-1 0 0,0 0 0,-2 1 0,1 0 0,1-1 0,1 0 0,1 0 0,-2 1 0,-1 0 0,-2 1 0,-1-2 0,2 0 0,2-1 0,-1 0 0,1 1 0,-2 0 0,-1 1 0,4-2 0,-1-1 0,2 3 0,-2 1 0,-4 1 0,-1 2 0,0-1 0,1-2 0,2 0 0,1 0 0,0-1 0,-1 3 0,-1 1 0,0 0 0,1-1 0,0-1 0,2 0 0,-2-1 0,1 2 0,-2 0 0,3-1 0,-4 2 0,5-5 0,-5 2 0,3-3 0,1 2 0,0 2 0,-1-1 0,1 2 0,-1-1 0,0-1 0,2 0 0,1-2 0,3 2 0,-3 1 0,1 4 0,-5 1 0,2-2 0,3 0 0,-5 0 0,8-5 0,-9 6 0,5-3 0,-5 4 0,2 0 0,2 0 0,-2-2 0,7-4 0,-7 3 0,6-3 0,-7 6 0,2 0 0,2 0 0,1 0 0,2 0 0,-3 0 0,0 0 0,-4 0 0,0 0 0,1 0 0,-1 0 0,1 0 0,-1 2 0,-2 0 0,0 0 0,-1 0 0,0 0 0,1 0 0,0 0 0,0 0 0,-1 0 0,-2 1 0,0 3 0,0 0 0,0 1 0,0 0 0,0-1 0,0 0 0,0 1 0,0-2 0,0 0 0,0 0 0,-2 1 0,0-1 0,-3 1 0,1 1 0,1-1 0,1-2 0,2-1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8"/>
    </inkml:context>
    <inkml:brush xml:id="br0">
      <inkml:brushProperty name="width" value="0.025" units="cm"/>
      <inkml:brushProperty name="height" value="0.025" units="cm"/>
      <inkml:brushProperty name="transparency" value="204"/>
    </inkml:brush>
  </inkml:definitions>
  <inkml:trace contextRef="#ctx0" brushRef="#br0">1886 1323 24575,'-1'-4'0,"-1"-3"0,1-1 0,-1-2 0,0 1 0,0 0 0,-1 0 0,1 0 0,-2-1 0,-1 0 0,-2 0 0,2-1 0,0-3 0,1 0 0,-1-2 0,0 0 0,-1-2 0,-1 1 0,0 0 0,0 1 0,1 0 0,1 0 0,0 2 0,0-1 0,0-1 0,-1 1 0,0-1 0,-1 2 0,2 0 0,-1 0 0,1 0 0,1 2 0,-3 2 0,0-1 0,-1-2 0,1-1 0,2 0 0,0 3 0,-1-1 0,1 0 0,-3 1 0,0 2 0,1 1 0,-4 2 0,1-3 0,-2 0 0,1-1 0,2-2 0,3 3 0,-2-1 0,-2 2 0,-1-1 0,-1 0 0,0 0 0,1-2 0,-4 2 0,0-3 0,-1-1 0,0-1 0,-1 1 0,2 0 0,0 1 0,2 2 0,2-1 0,-2 1 0,-1 0 0,-1 2 0,-3 0 0,1-2 0,-1 1 0,0-1 0,2 1 0,0 1 0,3-1 0,0 2 0,-2 0 0,-1-1 0,0-1 0,2-1 0,3 0 0,0 0 0,-1 1 0,-3 1 0,0 2 0,0-3 0,0-1 0,1-2 0,-1 0 0,-1 3 0,3 0 0,-1 0 0,2-1 0,-1 1 0,-1-1 0,-2 1 0,1 0 0,1-3 0,1 1 0,-1-3 0,-2 2 0,0-1 0,0-1 0,2-7 0,1 0 0,-1 2 0,-1 1 0,0 5 0,0-1 0,1 1 0,1 3 0,-3 4 0,0 0 0,0 1 0,1 1 0,2 1 0,2 0 0,1 1 0,-1 2 0,1 0 0,0-2 0,1-1 0,1-2 0,-1 1 0,-1 2 0,0-1 0,-1 1 0,1-1 0,1 1 0,1 1 0,-1-1 0,-1-1 0,1-2 0,-1 2 0,1 1 0,2 1 0,0 1 0,1 0 0,0 0 0,0 0 0,0 0 0,0 0 0,2 0 0,0 0 0,0 0 0,0 0 0,0 0 0,-1 0 0,1 0 0,-2 0 0,2 0 0,0 0 0,0 0 0,-1 0 0,-1 0 0,-1 0 0,-1 1 0,1 2 0,-1 2 0,2 1 0,1 0 0,0-2 0,2 1 0,-3 0 0,-1 3 0,0-4 0,0 3 0,5-4 0,0 1 0,-1 1 0,1 0 0,-2 1 0,0-1 0,-1 0 0,1 1 0,-1 1 0,-1-1 0,0 3 0,-1-2 0,0 0 0,-1 1 0,-1 0 0,-1-1 0,1 1 0,1 0 0,0 1 0,0 1 0,1 1 0,-1-1 0,-1 0 0,0-1 0,0-1 0,1 0 0,-1 0 0,1-1 0,1 0 0,-1 0 0,-2 2 0,4-3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45"/>
    </inkml:context>
    <inkml:brush xml:id="br0">
      <inkml:brushProperty name="width" value="0.025" units="cm"/>
      <inkml:brushProperty name="height" value="0.025" units="cm"/>
      <inkml:brushProperty name="transparency" value="204"/>
    </inkml:brush>
  </inkml:definitions>
  <inkml:trace contextRef="#ctx0" brushRef="#br0">1029 0 24575,'2'5'0,"3"0"0,3 1 0,1 0 0,1 1 0,-1 1 0,-1-1 0,0 0 0,0 1 0,0 0 0,-1 1 0,1 0 0,2 2 0,0 0 0,2 1 0,1 1 0,-2 0 0,2 1 0,-1 1 0,-1-1 0,-1-1 0,0-1 0,-1-3 0,0-1 0,-1-2 0,0 0 0,-1 1 0,0 0 0,0-1 0,0 2 0,1-2 0,-1 0 0,0 1 0,3 0 0,0 0 0,2 2 0,-3 0 0,0-3 0,2 0 0,-2 1 0,4 0 0,0 3 0,-1 0 0,3 0 0,-1 1 0,1-1 0,1 1 0,0 1 0,2-1 0,1 1 0,1-3 0,-1 1 0,-1 0 0,0-2 0,-2-1 0,-2-1 0,-3-2 0,-1 0 0,1 0 0,0 0 0,0-1 0,0-1 0,0 2 0,1-2 0,0 0 0,-1 0 0,1-2 0,-3 0 0,0 1 0,-2 0 0,0 1 0,1 0 0,0-1 0,2 0 0,-1 0 0,2 3 0,0 0 0,-1-1 0,1 1 0,1-1 0,3 1 0,1 2 0,0-1 0,-1 1 0,1 0 0,2 2 0,1 0 0,2 1 0,0 2 0,0 1 0,0 0 0,4 0 0,0-2 0,1 0 0,-2 0 0,-5 0 0,-1-2 0,-3-1 0,-2 0 0,3 0 0,-3 2 0,3 0 0,2 1 0,1 0 0,4 1 0,5 2 0,4 1 0,2 0 0,0 0 0,-4-3 0,-4 0 0,-3-1 0,-6-1 0,-3-1 0,-2-2 0,-1-1 0,-2-1 0,0 0 0,2 1 0,-5-2 0,3 3 0,-4-1 0,1 0 0,1 1 0,-1-1 0,1 0 0,-1 2 0,-1 1 0,-1 0 0,-1-1 0,-1 2 0,3-1 0,-1 2 0,-1 1 0,2 0 0,-1 0 0,3 2 0,2 0 0,1 1 0,-2 2 0,0-4 0,-3 0 0,-1-2 0,1-1 0,-1 1 0,0 1 0,2 0 0,0 0 0,0 2 0,0 0 0,-2 1 0,2 1 0,-1 0 0,1 0 0,-1-1 0,-2-1 0,1 0 0,-1-2 0,-1 0 0,1-1 0,-2 0 0,1 2 0,0 0 0,0 1 0,0 0 0,-2 0 0,0 3 0,0 0 0,0 3 0,2 0 0,1 3 0,0 2 0,-1-2 0,-2 0 0,0-3 0,0 0 0,0 0 0,0 0 0,0-1 0,0 0 0,0-1 0,0-2 0,0 0 0,0-1 0,0 0 0,0-2 0,0 1 0,0 0 0,0-2 0,0 0 0,0-2 0,0 2 0,0 0 0,0 2 0,0 0 0,0-1 0,0 1 0,0-1 0,0-1 0,0 1 0,0 0 0,0-1 0,0 1 0,0 0 0,0-1 0,0 0 0,0 0 0,0-2 0,0 1 0,1-1 0,2 1 0,-1-1 0,0 2 0,-1-1 0,-1 1 0,0 2 0,1 0 0,1 1 0,1 2 0,-1 0 0,-1 1 0,-1 0 0,0-1 0,0 0 0,1 1 0,2 2 0,0 0 0,-1 0 0,1-2 0,0-1 0,0-2 0,-1-1 0,-2 0 0,0-2 0,0 0 0,0 0 0,3-2 0,-1 1 0,1 0 0,0 0 0,-3 1 0,2-1 0,0 0 0,1-1 0,-2 0 0,2 1 0,0-1 0,-1 1 0,1-1 0,-3 0 0,0 1 0,0 0 0,0-1 0,0-1 0,2 0 0,1 1 0,0-1 0,-1 2 0,0 1 0,1 0 0,0 2 0,-1 0 0,-1-1 0,2 1 0,-1 0 0,2 0 0,-1 3 0,0-2 0,2 2 0,-2 0 0,-2-15 0</inkml:trace>
  <inkml:trace contextRef="#ctx0" brushRef="#br0" timeOffset="1">2997 2777 24575,'0'2'0,"2"6"0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47"/>
    </inkml:context>
    <inkml:brush xml:id="br0">
      <inkml:brushProperty name="width" value="0.025" units="cm"/>
      <inkml:brushProperty name="height" value="0.025" units="cm"/>
      <inkml:brushProperty name="transparency" value="204"/>
    </inkml:brush>
  </inkml:definitions>
  <inkml:trace contextRef="#ctx0" brushRef="#br0">1299 445 24575,'2'9'0,"2"3"0,3 5 0,2 1 0,0-2 0,1-1 0,-2-1 0,-1 0 0,-1-1 0,0 0 0,-2 1 0,1 0 0,0 0 0,0 0 0,4-2 0,1 0 0,2 0 0,0 3 0,-2 1 0,0 1 0,-1 0 0,0-3 0,-1 0 0,-1-1 0,1-1 0,-2 0 0,0-1 0,0-2 0,1 0 0,0 0 0,0-1 0,0 2 0,1-1 0,0-1 0,4 1 0,0 1 0,0-1 0,0 0 0,-2 0 0,-1-1 0,1-1 0,1 2 0,2 0 0,-1 0 0,0 0 0,0 0 0,-1-2 0,1 1 0,1 2 0,0 2 0,0 0 0,0 1 0,-2-2 0,1-1 0,0 1 0,2-2 0,-1 0 0,2-1 0,0 1 0,-1 1 0,2 0 0,-2 0 0,1 0 0,0-1 0,0 0 0,2-2 0,2-1 0,2 1 0,0 1 0,0 2 0,0 0 0,0 0 0,0 0 0,0 0 0,0 2 0,3 0 0,2 1 0,-1-2 0,0-1 0,-4-1 0,0 0 0,0-1 0,0-2 0,0 0 0,0 1 0,-2 1 0,-1-1 0,-2-1 0,0-2 0,-1 0 0,1 1 0,2 0 0,1 2 0,2-2 0,-1 2 0,-1-1 0,-1 1 0,0-1 0,1 0 0,0 0 0,-1 0 0,0 0 0,1 0 0,5 1 0,1-1 0,4 3 0,0 1 0,-3-1 0,-2 3 0,-3 3 0,-1 0 0,-1 1 0,-1-1 0,-2-5 0,-1 2 0,-2-2 0,0 0 0,-1 1 0,1-1 0,-1-1 0,-3 1 0,1 0 0,-3 0 0,0-1 0,0 0 0,1 0 0,1 0 0,-1 0 0,-1 0 0,-1 0 0,-1 0 0,-1 1 0,1 0 0,-1 1 0,1 1 0,2-2 0,-1 1 0,-1-1 0,0 0 0,-2 0 0,1 1 0,-1-1 0,1 2 0,0 0 0,1 0 0,0 2 0,-1 0 0,-2 0 0,1 2 0,0-2 0,0 0 0,1 0 0,-1 0 0,-1 2 0,1 0 0,0 0 0,0 1 0,-1 0 0,-1 1 0,0 1 0,1 0 0,1 2 0,-1 7 0,0 16 0,-2 14 0,0 12 0,3 3 0,0-11 0,1-10 0,-1-14 0,-3-13 0,0-3 0,0-4 0,0-2 0,0-1 0,0-2 0,0-1 0,0-1 0,0 2 0,0 0 0,0 0 0,0 1 0,0-1 0,0 0 0,0-1 0,0-1 0,1 0 0,1-1 0,1-1 0,-1 1 0,-1-2 0,0 0 0,2 3 0,0 0 0,-1 0 0,-1 1 0,-1-1 0,0 0 0,2 0 0,1 2 0,0 0 0,2 2 0,-3 1 0,-1-11 0</inkml:trace>
  <inkml:trace contextRef="#ctx0" brushRef="#br0" timeOffset="1">194 1163 24575,'4'-4'0,"5"-2"0,2 0 0,2 0 0,0 1 0,-2-1 0,1 1 0,-1 0 0,0 0 0,0-1 0,-2-1 0,1 1 0,2-1 0,2 2 0,-1 1 0,0 0 0,-1 0 0,-1 2 0,-1-3 0,1-1 0,1-1 0,-1-1 0,-1 3 0,-1 0 0,1 1 0,1-2 0,-1 0 0,0 0 0,-2-2 0,-1 0 0,1-1 0,3-1 0,0 0 0,3 0 0,2-2 0,0 0 0,0 2 0,-2 1 0,-4 3 0,-2 1 0,0-1 0,0 1 0,-1-2 0,0-2 0,0 1 0,3-2 0,2 0 0,1-1 0,0 0 0,-3 1 0,1 1 0,-1 1 0,0 1 0,2 1 0,1 0 0,0-1 0,1-1 0,-3 0 0,2 1 0,0 2 0,-2 0 0,0 3 0,-3-2 0,0-1 0,0 0 0,0-1 0,1 1 0,-1 1 0,0-3 0,3 1 0,3-6 0,-5 8 0,4-5 0,-7 7 0,3-3 0,-2-1 0,2 0 0,-1 1 0,2-2 0,2 1 0,3-2 0,0 1 0,-2 0 0,0 1 0,-2-1 0,-1 1 0,1-1 0,-1 0 0,2-1 0,-5 3 0,1 0 0,-3 3 0,3-2 0,0 0 0,1 0 0,-1-2 0,-3 0 0,-1 1 0,1 1 0,-3 0 0,1 1 0,-1 2 0,-2-1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49"/>
    </inkml:context>
    <inkml:brush xml:id="br0">
      <inkml:brushProperty name="width" value="0.025" units="cm"/>
      <inkml:brushProperty name="height" value="0.025" units="cm"/>
      <inkml:brushProperty name="transparency" value="204"/>
    </inkml:brush>
  </inkml:definitions>
  <inkml:trace contextRef="#ctx0" brushRef="#br0">1 1 24575,'5'0'0,"4"0"0,5 0 0,2 0 0,-1 0 0,-1 0 0,-2 0 0,-1 0 0,-1 0 0,-2 0 0,-1 0 0,0 2 0,-1 0 0,-1 2 0,1-1 0,-1 0 0,-2 0 0,-2 0 0,-1 1 0,0-1 0,0 2 0,0 0 0,0 0 0,0 1 0,0 1 0,0-1 0,-2 2 0,-2-1 0,-1-1 0,0 0 0,3-2 0,0 1 0,-1 2 0,0-1 0,1 0 0,2-1 0,0-1 0,0 2 0,0 1 0,0 4 0,0 1 0,0 2 0,0 3 0,0-7 0,0 2 0,0-10 0,0-1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50"/>
    </inkml:context>
    <inkml:brush xml:id="br0">
      <inkml:brushProperty name="width" value="0.025" units="cm"/>
      <inkml:brushProperty name="height" value="0.025" units="cm"/>
      <inkml:brushProperty name="transparency" value="204"/>
    </inkml:brush>
  </inkml:definitions>
  <inkml:trace contextRef="#ctx0" brushRef="#br0">311 62 24575,'14'9'0,"14"10"0,-2-2 0,-2-1 0,-3-1 0,0-2 0,-2-1 0,-1 0 0,-2-1 0,-2 1 0,-1-1 0,-1 1 0,-1-2 0,-1-1 0,-1-1 0,0-1 0,-1 1 0,3 0 0,0 1 0,4 2 0,-1 0 0,-1 0 0,-1 2 0,-2-1 0,0-1 0,0-1 0,-1-2 0,0 1 0,-1-1 0,2 2 0,2 3 0,0-1 0,2 0 0,-1 1 0,1-2 0,0 2 0,-1-1 0,0-1 0,1 0 0,-2 0 0,0 1 0,-1-1 0,-1 0 0,1-1 0,1 0 0,0 3 0,1-3 0,0 0 0,0 0 0,2 0 0,-2 1 0,-1-1 0,0-1 0,0 0 0,0 0 0,-1-1 0,-1 0 0,0-1 0,0 2 0,1 0 0,-3 2 0,-1-3 0,-2 0 0,-2-1 0,-1-1 0,-2 0 0,0-1 0,0 1 0,0 0 0,0-1 0,0-3 0</inkml:trace>
  <inkml:trace contextRef="#ctx0" brushRef="#br0" timeOffset="1">1 84 24575,'1'-1'0,"9"-4"0,0 1 0,-1 0 0,-1 2 0,-1 1 0,0 1 0,1 0 0,-1 0 0,1 0 0,-1 0 0,0 0 0,1 0 0,0 0 0,1 0 0,-2 0 0,-3 0 0,-3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139"/>
    </inkml:context>
    <inkml:brush xml:id="br0">
      <inkml:brushProperty name="width" value="0.025" units="cm"/>
      <inkml:brushProperty name="height" value="0.025" units="cm"/>
      <inkml:brushProperty name="transparency" value="204"/>
    </inkml:brush>
  </inkml:definitions>
  <inkml:trace contextRef="#ctx0" brushRef="#br0">116 0 24575,'5'0'0,"2"0"0,2 0 0,1 0 0,0 0 0,-2 0 0,-4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8.005"/>
    </inkml:context>
    <inkml:brush xml:id="br0">
      <inkml:brushProperty name="width" value="0.025" units="cm"/>
      <inkml:brushProperty name="height" value="0.025" units="cm"/>
      <inkml:brushProperty name="transparency" value="204"/>
    </inkml:brush>
  </inkml:definitions>
  <inkml:trace contextRef="#ctx0" brushRef="#br0">988 1054 24575,'3'10'0,"-1"5"0,0-2 0,-1 1 0,-1-1 0,0 1 0,0-1 0,0 3 0,0 0 0,0 3 0,0 0 0,0 3 0,0 4 0,0 2 0,0 1 0,0 1 0,0 0 0,0 2 0,0 1 0,0-1 0,0-1 0,0-2 0,0-3 0,0-2 0,0-2 0,0-3 0,-1 0 0,-2 0 0,-1 0 0,-1-1 0,-1-1 0,2-1 0,0-1 0,0-1 0,0 0 0,0 0 0,1 0 0,1-1 0,0-6 0</inkml:trace>
  <inkml:trace contextRef="#ctx0" brushRef="#br0" timeOffset="-605">943 2001 24575,'0'11'0,"0"2"0,0 0 0,0 1 0,0 2 0,0 0 0,0 2 0,0 1 0,0 0 0,1-1 0,3-2 0,4 0 0,1-1 0,2 0 0,0 2 0,1-1 0,2 3 0,0 0 0,1 0 0,-1-3 0,1 0 0,3 0 0,1 2 0,3-1 0,-1-1 0,3-1 0,2-1 0,-1 1 0,0-2 0,-4 2 0,0-2 0,0-1 0,0-2 0,0-4 0,0-2 0,0-1 0,0 1 0,0 1 0,0-1 0,0 3 0,0-1 0,4 3 0,3 0 0,5 3 0,9 4 0,9 5 0,8 4 0,7 1 0,1 0 0,-2-3 0,-1 0 0,-5-4 0,-2-3 0,-7 2 0,-4-4 0,-9 0 0,-8-4 0,-4-4 0,-4-2 0,0 1 0,-1-2 0,-2 0 0,-3-1 0,-5 0 0,-1 1 0,-2 1 0,-1 2 0,-2-3 0,-3 2 0,-1-2 0,0 1 0,0 1 0,0 1 0,0 2 0,0 0 0,0 1 0,0 2 0,0 1 0,-3-1 0,-6 0 0,-4-2 0,-4-2 0,1-1 0,0-3 0,-1-1 0,-1 1 0,1-1 0,-1 0 0,0 0 0,0-2 0,-1 0 0,1 0 0,3 0 0,1 0 0,0 2 0,0 1 0,0 0 0,-1 1 0,1 0 0,-1 3 0,-1-1 0,-2 0 0,1 0 0,-1 2 0,2 1 0,2 0 0,2 0 0,3 0 0,0-1 0,2 0 0,0-3 0,-2 1 0,-1 0 0,0 1 0,1 2 0,-1-2 0,0 0 0,1 1 0,0-2 0,1 1 0,-1-2 0,0-1 0,1 1 0,0-1 0,-1 1 0,2 1 0,-2 1 0,1-1 0,1-1 0,-1-1 0,0 1 0,-2 1 0,-2 1 0,-1-1 0,-3 1 0,-1 0 0,-1 0 0,0 1 0,0-2 0,-2-1 0,1 1 0,1 0 0,0 0 0,0 1 0,-3-1 0,0 0 0,0 0 0,-4-2 0,0 2 0,0-1 0,-3-1 0,3-2 0,-1-2 0,3 0 0,5 0 0,2 0 0,1 0 0,0 0 0,0 0 0,-2 0 0,1 0 0,-1 0 0,-1 0 0,0 0 0,-1 0 0,1-2 0,0-3 0,3-1 0,-2-1 0,-1 1 0,-1-1 0,-1 1 0,-1-1 0,0 1 0,0 0 0,0-1 0,0 2 0,0 0 0,4 1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36.795"/>
    </inkml:context>
    <inkml:brush xml:id="br0">
      <inkml:brushProperty name="width" value="0.025" units="cm"/>
      <inkml:brushProperty name="height" value="0.025" units="cm"/>
      <inkml:brushProperty name="transparency" value="204"/>
    </inkml:brush>
  </inkml:definitions>
  <inkml:trace contextRef="#ctx0" brushRef="#br0">918 2477 24575,'7'7'0,"8"7"0,4 0 0,2 3 0,0-1 0,-2 1 0,0 1 0,-2-1 0,-1-3 0,0-2 0,0-3 0,0 0 0,0-2 0,-1 0 0,-3-1 0,0-2 0,0 0 0,0-2 0,0 2 0,-2-1 0,-1-1 0,1-1 0,1-1 0,2 0 0,4 0 0,1 3 0,1 0 0,-3 2 0,-3 0 0,-1 0 0,1 0 0,0 0 0,-2-1 0,0 3 0,0 0 0,1 3 0,-1 1 0,0 0 0,1-2 0,0-2 0,2-1 0,-1 0 0,-1 2 0,-2 2 0,-2-1 0,-3 0 0,-3 0 0,-2 0 0,-1-1 0,-3-1 0,-5 0 0,-1 0 0,-1 0 0,2-2 0,1-3 0,1 0 0,0 1 0,-1 1 0,-3 3 0,-2-2 0,2 1 0,0-1 0,2-3 0,0 0 0,0-1 0,0 1 0,-1 1 0,-1 0 0,-1 0 0,-1-1 0,2 1 0,-2-1 0,1 1 0,-2-1 0,-2-2 0,0 0 0,-1 0 0,-1 0 0,-2 0 0,-1 0 0,0 0 0,0 0 0,0 0 0,0 0 0,0 0 0,0 0 0,0 0 0,0 0 0,0-2 0,0-2 0,1-3 0,-1-2 0,0-1 0,10 5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0"/>
    </inkml:context>
    <inkml:brush xml:id="br0">
      <inkml:brushProperty name="width" value="0.025" units="cm"/>
      <inkml:brushProperty name="height" value="0.025" units="cm"/>
      <inkml:brushProperty name="transparency" value="204"/>
    </inkml:brush>
  </inkml:definitions>
  <inkml:trace contextRef="#ctx0" brushRef="#br0">1867 473 23772,'-5'12'182,"-8"12"-182,2-4 154,3-2-154,1-2 467,3-1-467,0-2 0,-1 2 0,-3 1 0,-1 0 0,-1 0 0,-1 0 0,-1-2 0,2 1 0,2 0 0,-1 0 0,2 0 0,-2 0 0,2 0 0,1-2 0,-1 1 0,0-3 0,1 1 0,-3 1 0,0 1 0,3 1 0,-2-2 0,4-2 0,-1 0 0,0 0 0,1 0 0,-1 1 0,1 2 0,0 0 0,1 2 0,0-1 0,1 0 0,0 0 0,2 0 0,0-1 0,0 1 0,0 2 0,0 1 0,0 2 0,0 0 0,0 4 0,0 5 0,0 1 0,0 2 0,0 0 0,0 0 0,0 3 0,0 1 0,0 0 0,0-4 0,0 0 0,0-3 0,0-3 0,0-3 0,0-2 0,2-1 0,1 1 0,2 0 0,1-1 0,0-2 0,-1-1 0,-1-1 0,1 0 0,-1 0 0,1-1 0,-2-1 0,-1 1 0,1 0 0,0-3 0,-1 1 0,0-1 0,-1 0 0,-1-1 0,0-1 0,0-1 0,0 0 0,0 0 0,0 0 0,0-1 0,0 1 0,0 0 0,0 0 0,0 0 0,0 0 0,0 1 0,0 1 0,0 1 0,0 2 0,0 0 0,0 1 0,0 2 0,0 1 0,0 2 0,0 0 0,0 1 0,-2-2 0,-3-1 0,-3 0 0,-3-2 0,-1 0 0,0 2 0,-2 0 0,-1 3 0,-1-1 0,0 0 0,0-2 0,-1 0 0,-3-1 0,-2 2 0,-1-1 0,-1 0 0,-4-2 0,0 0 0,0 0 0,0-1 0,5 0 0,-1-1 0,1 0 0,0-3 0,-1-5 0,0-1 0,1-2 0,-1 1 0,0 1 0,1 0 0,-1 2 0,1 0 0,-5 2 0,-3 1 0,-6 3 0,-9 5 0,-12 5 0,-8 4 0,-7 1 0,-2 0 0,2-3 0,2 0 0,4-4 0,4-4 0,7 2 0,5-3 0,9-1 0,9-4 0,6-4 0,4-3 0,-1 1 0,2-1 0,1-1 0,5-1 0,4 0 0,3 1 0,1 2 0,1 1 0,3-2 0,2 1 0,2-2 0,0 1 0,0 2 0,0 1 0,0 1 0,0 1 0,0 1 0,0 2 0,0 0 0,4 1 0,6-1 0,4-3 0,5-1 0,-1-2 0,0-2 0,1-2 0,1 1 0,-1-1 0,1 1 0,0-1 0,1-2 0,0 0 0,-1 0 0,-4 0 0,0 0 0,0 2 0,0 1 0,0 0 0,0 2 0,0-1 0,0 3 0,3 0 0,1 0 0,-1 0 0,1 1 0,-3 2 0,-1-1 0,-3 1 0,-2 0 0,-2-1 0,-1-1 0,0-2 0,2 1 0,2-1 0,-2 2 0,1 1 0,0-2 0,0 2 0,-1-1 0,0-1 0,-1 0 0,1-1 0,1-2 0,-2 1 0,0-1 0,0 2 0,-1 1 0,2 0 0,-1 0 0,-2-2 0,3 0 0,-1 0 0,2 2 0,2 0 0,2 0 0,3 0 0,1 1 0,1 0 0,0 0 0,0-2 0,2 0 0,0 1 0,-2-1 0,0 1 0,0 0 0,3 0 0,1 0 0,0-2 0,3 0 0,1 2 0,0-2 0,4-1 0,-4-2 0,0-2 0,-2 0 0,-6 0 0,-2 0 0,-1 0 0,0 0 0,0 0 0,1 0 0,0 0 0,1 0 0,1 0 0,0 0 0,2 0 0,-2-2 0,0-3 0,-3-1 0,2-2 0,1 1 0,1 0 0,2 0 0,0 0 0,0 0 0,1 1 0,-1-2 0,1 2 0,0 1 0,1-1 0,6-2 0,2 1 0,3-2 0,-2 1 0,-4-2 0,-3 2 0,-3 1 0,-1 1 0,0-1 0,1-1 0,3-2 0,1-1 0,4 3 0,0-1 0,-4 1 0,4-3 0,1-4 0,4 0 0,2 0 0,-3 2 0,0-1 0,1-1 0,5-3 0,4 0 0,4-1 0,-25 11 0</inkml:trace>
  <inkml:trace contextRef="#ctx0" brushRef="#br0" timeOffset="1">1885 472 24575,'-6'7'0,"1"0"0,-1-2 0,0-1 0,1 0 0,-2 0 0,1 1 0,0 1 0,2-1 0,0 0 0,0-2 0,2-1 0,0-2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5"/>
    </inkml:context>
    <inkml:brush xml:id="br0">
      <inkml:brushProperty name="width" value="0.025" units="cm"/>
      <inkml:brushProperty name="height" value="0.025" units="cm"/>
      <inkml:brushProperty name="transparency" value="204"/>
    </inkml:brush>
  </inkml:definitions>
  <inkml:trace contextRef="#ctx0" brushRef="#br0">76 27 24575,'55'10'0,"1"-1"0,-24-4 0,19 1 0,10 9 0,3 23 0,3 14 0,-14-7 0,-7-2 0,16 3 0,13 9 0,-33-17 0,-42-27 0,0-5 0,0-1 0,-1 0 0,-1 3 0,-3-1 0,-5 1 0,4-2 0,-4-2 0,4-2 0,-2 0 0,-2 0 0,-2 0 0,0 1 0,-1-1 0,0-2 0,4 0 0,0 0 0,1 2 0,0 1 0,-1 1 0,0-1 0,-2-1 0,2-1 0,-3 1 0,-10 1 0,-10 3 0,-8 2 0,-2 3 0,5 2 0,5 1 0,7-2 0,9-1 0,5-4 0,5-1 0,1-3 0,1 1 0,-1-1 0,-3 2 0,-7 1 0,-4 3 0,-3 2 0,0 2 0,3 1 0,1-2 0,2-3 0,4-4 0,1-3 0,3-2 0,2 1 0,0 1 0,0 0 0,1 0 0,-1-1 0,0-1 0,1 0 0,0 0 0,0-3 0,-2-4 0,-1-3 0,-1-2 0,3-3 0,2-1 0,3-2 0,1-1 0,0 0 0,0 1 0,0 2 0,0 1 0,0 3 0,0 2 0,0 2 0,0 2 0,0 0 0,0-1 0,0 0 0,0 0 0,0 0 0,0 0 0,0 0 0,0-2 0,0 0 0,0-1 0,0 1 0,0 0 0,0 2 0,0 0 0,0 0 0,0-4 0,0-2 0,0-2 0,0-1 0,0-1 0,0-2 0,0 0 0,0 3 0,0 2 0,0 5 0,0 1 0,0 1 0,0 1 0,-1 2 0,-2 2 0,1 0 0,-2-2 0,2-1 0,0-3 0,0-3 0,2-7 0,0-8 0,0-3 0,0-3 0,0 15 0,0 2 0,0 12 0,0-1 0,2 2 0,4 0 0,-2 2 0,5 0 0,-4 0 0,0 0 0,1 1 0,-1 2 0,0 3 0,-1 2 0,1 0 0,0 1 0,2 1 0,-2-5 0,2 2 0,-2-4 0,1-1 0,-1 0 0,0-2 0,-3 0 0,0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6"/>
    </inkml:context>
    <inkml:brush xml:id="br0">
      <inkml:brushProperty name="width" value="0.025" units="cm"/>
      <inkml:brushProperty name="height" value="0.025" units="cm"/>
      <inkml:brushProperty name="transparency" value="204"/>
    </inkml:brush>
  </inkml:definitions>
  <inkml:trace contextRef="#ctx0" brushRef="#br0">47 34 24575,'7'0'0,"1"0"0,2 0 0,1 1 0,-1 1 0,2 3 0,1-1 0,-1-1 0,1 0 0,2 0 0,3-1 0,2 0 0,1-2 0,-1 2 0,1 1 0,-2-1 0,-2 0 0,-3-2 0,-3 0 0,-2 0 0,-2 0 0,-1 0 0,-1 0 0,2 0 0,-1 0 0,1 0 0,1 0 0,-1 0 0,1 0 0,-2 0 0,0 0 0,0 0 0,1 0 0,1 0 0,0 0 0,1 0 0,0 0 0,0 0 0,0 0 0,0 0 0,2 2 0,1 1 0,2-1 0,1 0 0,1-1 0,-1 2 0,3-1 0,-2 0 0,-1 0 0,0 0 0,-2 0 0,0 1 0,1 0 0,1 1 0,3 3 0,6-1 0,1 1 0,0-1 0,-1 1 0,-3 0 0,0 1 0,-2-1 0,-1-1 0,-2 1 0,0 0 0,0-1 0,-3 1 0,-3-1 0,-1 0 0,-1 0 0,-1 0 0,0-2 0,-1 1 0,0-1 0,1 1 0,-1 1 0,1 0 0,-1 0 0,-1 0 0,0-2 0,-1 0 0,1 1 0,-1 2 0,2 0 0,1 0 0,-1 1 0,3 1 0,1 0 0,-1 0 0,0-1 0,-2-1 0,0-2 0,-1 3 0,0 0 0,4-1 0,2 4 0,3 0 0,1 2 0,-1-1 0,-1-2 0,-3-2 0,-2-3 0,0 1 0,-1-3 0,2 2 0,1 0 0,0 0 0,1-1 0,1 0 0,2 0 0,3 0 0,3 3 0,0-2 0,0 2 0,0-2 0,0 0 0,0 1 0,0-1 0,-3 0 0,-2 0 0,-5-1 0,-3 1 0,-1-3 0,0 2 0,1-2 0,4 2 0,4 2 0,2 1 0,2 0 0,-2-3 0,-3 0 0,-2-1 0,-4 2 0,-3 0 0,-1 0 0,-3 0 0,0 1 0,-2 0 0,0-1 0,0 0 0,0-1 0,0 0 0,0 1 0,0 1 0,0-1 0,0 2 0,0-1 0,0 0 0,-4-1 0,-1 1 0,-3-1 0,0 0 0,-1 1 0,1 0 0,0-1 0,0 1 0,0-2 0,1 0 0,-1 0 0,0 0 0,0 1 0,-1 0 0,1-1 0,-1-2 0,0 2 0,0-2 0,0 2 0,1 0 0,2 0 0,-2-1 0,3 1 0,-4 0 0,3 0 0,-1 2 0,-1 1 0,0 1 0,-2 0 0,-1 3 0,0-1 0,-2 2 0,-1 1 0,-1 2 0,-3 2 0,-1 1 0,-2 1 0,0 0 0,2 0 0,5-1 0,3-3 0,5-3 0,0-3 0,-1-3 0,0 1 0,-1 1 0,0-1 0,0 4 0,0-2 0,1 0 0,-1 0 0,0-2 0,-3 1 0,-1 3 0,-4 4 0,-6 3 0,-1 1 0,-2 1 0,2-1 0,4-1 0,3-4 0,0-2 0,1-2 0,-1-1 0,-3 3 0,-3 1 0,-5 3 0,-4 2 0,-3 1 0,-2 0 0,1 0 0,3-4 0,6-2 0,4-2 0,3-3 0,2-4 0,4 0 0,3-2 0,-1 1 0,-1-1 0,-1-2 0,1 0 0,1 0 0,-2 0 0,-1 0 0,1 0 0,-3 0 0,7 0 0,-2 0 0,5-2 0,-2-3 0,0 0 0,3-2 0,2 1 0,0-1 0,0 0 0,-2-1 0,1 0 0,2 0 0,1 2 0,1-1 0,-1 0 0,-2 0 0,1 2 0,-3 1 0,2 0 0,-1 0 0,-1 1 0,2-1 0,-1 0 0,-1 0 0,1 0 0,-4-1 0,3 3 0,-3 0 0,2 2 0,-2 0 0,0 0 0,0 0 0,0 0 0,0 0 0,1-1 0,-2-1 0,0-1 0,-1-1 0,-1 0 0,0 3 0,2 0 0,1 0 0,0-1 0,0 0 0,-1 0 0,0-1 0,-1 1 0,2-3 0,-1-1 0,0 2 0,-1-3 0,0 1 0,0 1 0,2-2 0,0 0 0,2 0 0,0-1 0,0 0 0,1 1 0,3 0 0,0-2 0,0-1 0,-3-2 0,-5-2 0,-3-2 0,2-2 0,2 2 0,3-2 0,4 4 0,0-1 0,2-4 0,-2-4 0,-1-4 0,0 1 0,1 1 0,1 3 0,-1 3 0,-1 2 0,0 6 0,1 1 0,2 0 0,0 0 0,0 0 0,0 1 0,0 0 0,0 1 0,0 0 0,-2-1 0,-3-1 0,0 0 0,1 0 0,2 1 0,1 1 0,-1-2 0,-1-1 0,0-1 0,1 0 0,2 2 0,0 1 0,0-2 0,0-2 0,0-1 0,0 1 0,0 1 0,-2 5 0,0-1 0,-1 1 0,1-1 0,2-2 0,0 2 0,0-1 0,0-1 0,0 0 0,0 0 0,0 1 0,-1-2 0,-1-1 0,-1 0 0,1-2 0,1-1 0,1-4 0,0-4 0,0-3 0,0-1 0,0 3 0,0 4 0,0 4 0,0-1 0,0 1 0,0-1 0,0 3 0,0 2 0,0 3 0,0 0 0,0-1 0,0 4 0,0-2 0,0 4 0,0-1 0,0 0 0,0 1 0,0 0 0,0 1 0,0 0 0,0-1 0,0 1 0,0-1 0,0 0 0,0 0 0,0 1 0,0-1 0,0-1 0,0 2 0,0-2 0,0 0 0,0 1 0,0-1 0,0 0 0,0-1 0,0 1 0,0-1 0,2 0 0,0 0 0,0 0 0,-1-1 0,1 0 0,0-1 0,0 1 0,0 1 0,1 2 0,-1 1 0,1 1 0,2 2 0,-1 0 0,2 0 0,-2 0 0,1 0 0,-2 0 0,-1 0 0,0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7"/>
    </inkml:context>
    <inkml:brush xml:id="br0">
      <inkml:brushProperty name="width" value="0.025" units="cm"/>
      <inkml:brushProperty name="height" value="0.025" units="cm"/>
      <inkml:brushProperty name="transparency" value="204"/>
    </inkml:brush>
  </inkml:definitions>
  <inkml:trace contextRef="#ctx0" brushRef="#br0">263 35 24575,'2'3'0,"4"0"0,4 3 0,3 1 0,1 1 0,1-1 0,-1 0 0,-1-2 0,-2 0 0,-1-2 0,-1-1 0,0 0 0,1 0 0,1 1 0,1 1 0,0 1 0,0-1 0,0 1 0,-1-3 0,-1 2 0,1-2 0,1 3 0,3-1 0,1 1 0,0 0 0,-1 0 0,-1-1 0,-1-1 0,-1 0 0,0-1 0,-2 0 0,0 0 0,0-1 0,-4-1 0,2 2 0,-4 1 0,2 0 0,0 1 0,1-2 0,0 1 0,0-1 0,-1 0 0,2 0 0,0-1 0,2-1 0,1 1 0,2 1 0,2 0 0,0 1 0,-1-2 0,1 1 0,-2 0 0,3 0 0,0 0 0,-1 1 0,3-1 0,-2 1 0,1 0 0,-1-1 0,-1 3 0,2-1 0,-1 0 0,-1 0 0,-2-2 0,0 1 0,-1-1 0,0-2 0,0 0 0,0 0 0,1 1 0,-1 1 0,1 1 0,1-1 0,-2-2 0,0 0 0,-2 1 0,-1 1 0,0 1 0,1-1 0,-1-1 0,0-1 0,2 0 0,-1 0 0,0 1 0,-1 1 0,0 0 0,0 0 0,3 0 0,-1 0 0,0 0 0,-1 1 0,-1-3 0,0 1 0,-1 1 0,0 0 0,0 0 0,-1 2 0,2-2 0,-3 0 0,2 1 0,-4-1 0,2 0 0,0-1 0,-1 1 0,1 0 0,1 0 0,2 2 0,2-1 0,-1 1 0,1 2 0,-1 0 0,3 1 0,1 0 0,-1 0 0,-1 1 0,-2 1 0,-2-1 0,-1-1 0,0 0 0,0 0 0,2-1 0,-2 0 0,0-1 0,-2 0 0,0-1 0,1-1 0,0 1 0,0 0 0,-1 1 0,-1-1 0,-1 0 0,4 0 0,-4-1 0,3 2 0,-2 0 0,2 1 0,0 2 0,0-2 0,0 1 0,-2-3 0,1 1 0,0-1 0,0 2 0,2-1 0,0 0 0,1 2 0,1-1 0,-1 1 0,-1-2 0,-2 0 0,1-1 0,0 1 0,-1 1 0,3 1 0,-1-1 0,1-2 0,-1 0 0,1-1 0,-2 0 0,1 2 0,2 0 0,-1 1 0,4-1 0,0 0 0,0 2 0,1-1 0,-2 2 0,2-1 0,1 1 0,-1 0 0,1-1 0,0 0 0,-1 0 0,-2-2 0,-1 1 0,0 0 0,1-2 0,0 2 0,-2-1 0,0-1 0,-1 1 0,2-1 0,1 3 0,4-2 0,0 1 0,0-1 0,1-1 0,-3 0 0,0 0 0,-2 0 0,1-2 0,3 2 0,3 1 0,1 1 0,2 0 0,0 0 0,0-1 0,2 3 0,2 0 0,0 1 0,0-1 0,-4-1 0,-3-1 0,-4-1 0,-1-1 0,-3 0 0,-1 0 0,0-1 0,-2 2 0,1-1 0,-2 1 0,1 0 0,2 3 0,-4-4 0,2 4 0,-2-3 0,0 2 0,-2 0 0,-1 0 0,-2 0 0,0 0 0,0 1 0,0-1 0,0 1 0,0-1 0,0-1 0,0 0 0,0 0 0,0 1 0,0 0 0,0 2 0,0-2 0,0 1 0,0-2 0,0 2 0,0-1 0,0 0 0,-2 0 0,0 0 0,0 0 0,-3 1 0,2 0 0,-2-1 0,-1 0 0,1 0 0,-3 1 0,1 0 0,0-1 0,-1 0 0,1 1 0,-1 1 0,1 1 0,-2-1 0,0 1 0,-1-2 0,-1 0 0,0-1 0,1 1 0,0 2 0,0 1 0,0 0 0,1 0 0,0-2 0,-1-1 0,0 1 0,-1 0 0,-1-1 0,1 0 0,0 0 0,0 0 0,1 0 0,-1 1 0,1 1 0,-2 0 0,-1 0 0,-1 2 0,1 0 0,0 2 0,0-1 0,1-2 0,1-1 0,2-2 0,-1 1 0,1-1 0,0-1 0,1 1 0,-2-1 0,1 1 0,0 1 0,0 0 0,0 1 0,-1 0 0,-1 0 0,0 0 0,0 1 0,-1 3 0,-2 1 0,-2 2 0,0-2 0,2-1 0,0 0 0,2 0 0,1-1 0,-1 0 0,2 0 0,1 0 0,-2-1 0,1-1 0,0 0 0,2 0 0,1 0 0,0 2 0,-5 2 0,-1 2 0,0 2 0,-2 1 0,2-2 0,-2 0 0,1-1 0,2-3 0,0-2 0,1-1 0,1-1 0,-1-1 0,-1 1 0,-2-1 0,1 1 0,-6 2 0,-1 4 0,-8 5 0,-4 4 0,2-1 0,-3 0 0,6-3 0,3-4 0,4-3 0,6-4 0,0-3 0,1-3 0,2-1 0,1-1 0,3 0 0,-2 0 0,-1-1 0,0-1 0,-2 2 0,0 1 0,-2-1 0,0 0 0,1-2 0,-2 0 0,1 0 0,-2 0 0,-2 0 0,0 0 0,1 0 0,1 0 0,2 0 0,1 0 0,0 0 0,1 0 0,2 0 0,-2 0 0,-1 0 0,-1 0 0,0 0 0,2 0 0,0 0 0,1 0 0,1 0 0,0 0 0,-2-1 0,-1-1 0,0-2 0,-2 0 0,0-1 0,0 1 0,-4 1 0,-2-1 0,-7-1 0,-4-2 0,-4 0 0,1-1 0,5 3 0,5-1 0,3-1 0,2 1 0,2-1 0,3 1 0,4 0 0,3 1 0,2-3 0,0-1 0,-1-1 0,1 0 0,-1 2 0,0 1 0,1-1 0,-1 1 0,2 0 0,1 0 0,-1-1 0,0 0 0,0-2 0,1-1 0,-1 1 0,2-3 0,0 3 0,-1 0 0,0 3 0,-1-2 0,-1 4 0,1-3 0,1 3 0,-2-1 0,1-1 0,-2 0 0,1 2 0,0 0 0,0-1 0,0 1 0,1-1 0,-2 1 0,0 1 0,-2-1 0,-1 2 0,1 0 0,-1-1 0,0-2 0,-3-1 0,1-1 0,-3 1 0,-2 0 0,0 1 0,0 0 0,2-1 0,-1 0 0,0 1 0,-1 0 0,-1 3 0,2-1 0,-1-2 0,7 2 0,0-5 0,8 6 0,-2-3 0,1 2 0,0-2 0,1 0 0,0-1 0,-2 1 0,-1-1 0,-2-1 0,0 1 0,1-3 0,1 1 0,1 1 0,2-2 0,-1 2 0,-2 0 0,2 0 0,-1-2 0,-1-1 0,2-3 0,1 3 0,1 2 0,1 0 0,-1 2 0,-2-2 0,1-1 0,0-3 0,2-1 0,0-4 0,0 1 0,0-1 0,0 2 0,0 4 0,0-4 0,0 0 0,0-2 0,0-1 0,0-2 0,0-9 0,0-4 0,0 0 0,0 5 0,0 7 0,0 5 0,0 0 0,0 3 0,0 3 0,0 0 0,0 2 0,0-2 0,0-1 0,0 0 0,0 1 0,0 1 0,0 0 0,0 0 0,0-1 0,0-2 0,0 1 0,0 0 0,0 1 0,0 3 0,0-2 0,0-1 0,0 0 0,0 1 0,0 1 0,0-1 0,0-2 0,0-4 0,0 0 0,0 0 0,0 0 0,0-1 0,0-1 0,0-1 0,0 0 0,0 0 0,0-1 0,0 3 0,0 0 0,0 1 0,0 2 0,0-1 0,0-1 0,0 1 0,0 2 0,0-1 0,0 1 0,0-2 0,0 1 0,0 0 0,0 1 0,0 1 0,0 1 0,0 2 0,0 0 0,0-1 0,0-1 0,0 0 0,0 0 0,0 0 0,0 2 0,0 1 0,1 2 0,2-1 0,0-2 0,-1-1 0,-2-1 0,0 1 0,0 1 0,1-2 0,2-1 0,1 1 0,0 0 0,0 1 0,-2 2 0,-2 0 0,0 2 0,2 1 0,1-1 0,-1 1 0,2 0 0,-1-1 0,-1 2 0,-1 0 0,1 1 0,0-2 0,0 0 0,0-1 0,3 0 0,-4 2 0,4 0 0,-2 1 0,1-1 0,0 0 0,0-2 0,0 2 0,1 0 0,-1 0 0,-1 1 0,-1 0 0,-1-1 0,2-2 0,1 2 0,1-4 0,-1 4 0,2 1 0,-3 1 0,1 0 0,0 0 0,0 0 0,0-4 0,-2 4 0,2-5 0,-2 5 0,2-2 0,0 2 0,0 0 0,1 2 0,-1 0 0,0-1 0,-2-1 0,1-2 0,0 0 0,-1 0 0,0 1 0,0 0 0,0 0 0,0 0 0,1 1 0,-1 0 0,2 0 0,1-1 0,0-1 0,0 1 0,-1-3 0,0 3 0,0-4 0,-2 3 0,0 0 0,-2 0 0,0 0 0,0-2 0,4 1 0,-1 2 0,4 1 0,-2 2 0,-1-1 0,-2-1 0,-2-2 0,0 1 0,0 1 0,0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8"/>
    </inkml:context>
    <inkml:brush xml:id="br0">
      <inkml:brushProperty name="width" value="0.025" units="cm"/>
      <inkml:brushProperty name="height" value="0.025" units="cm"/>
      <inkml:brushProperty name="transparency" value="204"/>
    </inkml:brush>
  </inkml:definitions>
  <inkml:trace contextRef="#ctx0" brushRef="#br0">0 0 24575,'0'5'0,"2"1"0,2 3 0,1 1 0,3 0 0,0-1 0,1-1 0,1-1 0,0 1 0,1-2 0,1 2 0,2 0 0,-3 0 0,0-1 0,0 0 0,-3-2 0,2 0 0,-2 0 0,2 0 0,0 0 0,-2-1 0,1-1 0,-1 0 0,0 1 0,1 1 0,1 2 0,0-2 0,1-1 0,3 0 0,1-2 0,0 0 0,2 1 0,-1 0 0,-2 1 0,-1-2 0,-1 3 0,0 0 0,-2 0 0,1-1 0,-2-2 0,0 1 0,0-1 0,1 1 0,-1 1 0,1-1 0,0 0 0,3 1 0,0-1 0,-1 1 0,1-1 0,-1-1 0,1 2 0,2-2 0,0 1 0,0-1 0,2-2 0,-1 2 0,1 0 0,1 1 0,0 1 0,2-2 0,-2 1 0,-2 1 0,-1-2 0,-1 3 0,0-1 0,0-1 0,0-1 0,-2-2 0,-2 0 0,-2 2 0,0 0 0,1 0 0,2 1 0,1-1 0,-1 0 0,-1 0 0,-2-1 0,0-1 0,0 0 0,-1 2 0,4 0 0,-5 0 0,4 0 0,-5 0 0,1 1 0,1-1 0,-1 0 0,0 0 0,0 0 0,0 0 0,1 0 0,2-1 0,0-1 0,-1 0 0,-1 0 0,-1 0 0,-1 0 0,1 0 0,0 0 0,-1 0 0,-1 0 0,0 0 0,1 0 0,0 0 0,1 1 0,-1 1 0,-1 1 0,1 1 0,-1-2 0,0 1 0,0-1 0,1 0 0,-1 0 0,-1 1 0,1-1 0,-1 1 0,1 0 0,1 0 0,0 0 0,0 1 0,-1-1 0,0 0 0,0 1 0,-1-2 0,1 4 0,0-3 0,0 2 0,-1-3 0,0 0 0,0 1 0,0 0 0,0 0 0,0 0 0,0 1 0,-1-1 0,2 0 0,0 3 0,-1-5 0,2 7 0,-2-7 0,1 4 0,0-3 0,0 0 0,0 1 0,1-1 0,-1 0 0,0 2 0,0-2 0,-1 0 0,0 0 0,1-2 0,0 0 0,0 4 0,0-3 0,1 4 0,1-2 0,-2-1 0,4 0 0,-4 0 0,1 0 0,1 0 0,-1-1 0,1-1 0,-1 2 0,1 0 0,1 1 0,0-1 0,-2-1 0,0 2 0,0-1 0,0 1 0,1 0 0,0-1 0,-2 2 0,1-2 0,1 1 0,-1-1 0,0-2 0,0 4 0,-1-3 0,1 3 0,1-4 0,2 0 0,0 0 0,1 0 0,-1 0 0,0 0 0,0 0 0,-1 1 0,1 1 0,-1 0 0,0-1 0,0 2 0,0-1 0,0 0 0,-1 2 0,2-2 0,1 1 0,1 0 0,1-1 0,-1 1 0,2 1 0,0 1 0,2-1 0,0 0 0,-1 0 0,1-1 0,-1 0 0,0-1 0,-1 0 0,-3 0 0,-1 0 0,0 2 0,0-2 0,-1 1 0,1 0 0,0-1 0,0 0 0,0 0 0,-1 1 0,0-1 0,0 0 0,-1 0 0,-2 0 0,-1 0 0,-1 0 0,0-2 0,-1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9"/>
    </inkml:context>
    <inkml:brush xml:id="br0">
      <inkml:brushProperty name="width" value="0.025" units="cm"/>
      <inkml:brushProperty name="height" value="0.025" units="cm"/>
      <inkml:brushProperty name="transparency" value="204"/>
    </inkml:brush>
  </inkml:definitions>
  <inkml:trace contextRef="#ctx0" brushRef="#br0">1128 0 24575,'5'0'0,"-1"0"0,1 0 0,-1 0 0,-1 0 0,1 0 0,-1 0 0,1 0 0,0 0 0,0 0 0,0 0 0,-1 0 0,1 0 0,0 0 0,-1 1 0,-1 1 0,1 0 0,1 0 0,0-2 0,0 0 0,-1 0 0,0 2 0,3 0 0,-3-1 0,4 1 0,-4-2 0,0 0 0,1 0 0,-1 0 0,0 2 0,4 0 0,-4-1 0,3 1 0,-2-2 0,-1 0 0,1 0 0,0 0 0,0 0 0,0 2 0,0 0 0,1 0 0,0 0 0,0-2 0,-2 0 0,1 0 0,0 0 0,0 0 0,0 1 0,-2 1 0,2 0 0,-2 0 0,1-2 0,1 0 0,0 0 0,0 4 0,0-3 0,1 3 0,1-4 0,0 1 0,-2 1 0,0 0 0,1 0 0,0-1 0,0-1 0,0 2 0,0 1 0,0-1 0,-1 0 0,0-2 0,0 0 0,0 0 0,0 1 0,3 1 0,-3 0 0,3 0 0,-4-2 0,1 0 0,0 0 0,1 2 0,-1 0 0,2 1 0,-1-1 0,0-2 0,0 0 0,0 1 0,0 1 0,-1 0 0,0 0 0,2-2 0,-2 2 0,3 0 0,0 1 0,1-1 0,-1-2 0,0 2 0,1 0 0,-2 0 0,1 0 0,0-2 0,-1 0 0,1 0 0,-1 1 0,3 2 0,-4-2 0,3 2 0,-3-3 0,1 1 0,3 2 0,-3-1 0,3 1 0,-4-3 0,1 0 0,3 4 0,-4-3 0,3 3 0,-3-2 0,0 0 0,1 0 0,0 1 0,1-1 0,1 0 0,-1 0 0,1-2 0,-2 2 0,1 0 0,0 1 0,0 0 0,1-1 0,-2 1 0,0 1 0,2-1 0,-3 0 0,3 1 0,-2-1 0,1 1 0,0 0 0,0 0 0,-1 0 0,0 0 0,-1 2 0,4 0 0,-3-2 0,4 1 0,-6-2 0,2 1 0,0 1 0,0 0 0,2 1 0,1-2 0,-1 1 0,1-1 0,-2 0 0,-2 1 0,1-1 0,1 0 0,0 2 0,2 0 0,0 0 0,0 0 0,1-1 0,0 0 0,-1 1 0,-1 0 0,1-1 0,0 0 0,2 1 0,1-1 0,-1 2 0,0-1 0,-2 1 0,1-1 0,3-1 0,2 0 0,0-1 0,-3 2 0,0 1 0,1 1 0,3 1 0,2-1 0,3 1 0,0 0 0,0 0 0,0 0 0,0 0 0,0-2 0,0 0 0,-2-1 0,-1-1 0,-1 1 0,-1 0 0,-2 0 0,-1 1 0,-1-2 0,0 0 0,1 1 0,-1-2 0,0 1 0,0-1 0,1 1 0,0-1 0,0 0 0,-1-1 0,-2 2 0,0 0 0,-2-1 0,1 0 0,3-1 0,1 0 0,1 0 0,1 1 0,-2-1 0,0 1 0,0 0 0,0 1 0,3 0 0,6 0 0,7 0 0,9 1 0,6-2 0,0-1 0,-2-1 0,-5 1 0,-8-1 0,-3 1 0,-5-1 0,0 1 0,0-1 0,0-1 0,-2-1 0,-1 0 0,0 0 0,-1 0 0,-2 0 0,-2 0 0,-3 0 0,-1 0 0,1 0 0,1 0 0,2 0 0,-2 0 0,-1 0 0,-2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0"/>
    </inkml:context>
    <inkml:brush xml:id="br0">
      <inkml:brushProperty name="width" value="0.025" units="cm"/>
      <inkml:brushProperty name="height" value="0.025" units="cm"/>
      <inkml:brushProperty name="transparency" value="204"/>
    </inkml:brush>
  </inkml:definitions>
  <inkml:trace contextRef="#ctx0" brushRef="#br0">821 570 24575,'-6'-4'0,"2"1"0,-2-1 0,2-1 0,0 1 0,0 2 0,0 2 0,-1-1 0,0-2 0,-1-1 0,-1 0 0,2 1 0,0 1 0,1-1 0,2-1 0,-1 0 0,1 3 0,-2 0 0,0 1 0,0-1 0,-2-2 0,-2-1 0,-1-1 0,1 1 0,2 1 0,2 0 0,1 1 0,-6-2 0,4 2 0,-5-5 0,6 3 0,-2 0 0,2 0 0,-1 1 0,0 0 0,0 1 0,0 0 0,1-1 0,-1 1 0,0 0 0,-3 0 0,4 0 0,-4 0 0,3 2 0,0 0 0,1-1 0,1-1 0,-1-1 0,0-1 0,-1-4 0,-1-1 0,-1 0 0,2 1 0,1 5 0,-1 0 0,0 1 0,0 0 0,0 1 0,-1 1 0,0-2 0,0-2 0,-2 0 0,0 1 0,-1-1 0,1 1 0,0-1 0,0-2 0,-1 1 0,-5-5 0,-6-4 0,-2-2 0,1-3 0,2 3 0,2 2 0,1 2 0,-2 3 0,0 0 0,1-2 0,12 7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1"/>
    </inkml:context>
    <inkml:brush xml:id="br0">
      <inkml:brushProperty name="width" value="0.025" units="cm"/>
      <inkml:brushProperty name="height" value="0.025" units="cm"/>
      <inkml:brushProperty name="transparency" value="204"/>
    </inkml:brush>
  </inkml:definitions>
  <inkml:trace contextRef="#ctx0" brushRef="#br0">1299 73 24575,'7'5'0,"1"-1"0,0-1 0,-1 0 0,1 1 0,0 2 0,2-1 0,0 1 0,-2-2 0,0-3 0,-2 0 0,0-1 0,0 2 0,2 3 0,-2-2 0,1 2 0,-4-3 0,1 0 0,-2 1 0,1 1 0,1-2 0,0-1 0,1 0 0,-2 1 0,2 0 0,-1 3 0,1-3 0,0 1 0,-1-2 0,1 1 0,-1 0 0,0 0 0,0-1 0,1 0 0,-1 1 0,0 0 0,0 2 0,2 1 0,0 1 0,4 1 0,-4-3 0,1 0 0,-3-2 0,2 1 0,0 1 0,1 0 0,-2 0 0,0 0 0,0 0 0,2 1 0,1 1 0,0-1 0,0 0 0,-2-1 0,0-1 0,1 0 0,-2 1 0,1-1 0,-1 2 0,-1-1 0,0 1 0,1-1 0,1-2 0,-2 0 0,0 0 0,0 0 0,0-1 0,1 1 0,0 0 0,0 0 0,0 1 0,2 0 0,0 1 0,0 0 0,-1-1 0,0 0 0,-2-1 0,0 0 0,1-1 0,0 1 0,4 1 0,-4-2 0,3 3 0,-4 0 0,0 0 0,1 0 0,0-1 0,0 0 0,0-1 0,0 0 0,0 0 0,0 0 0,-1 1 0,3 1 0,-4-2 0,7 3 0,-8-2 0,5 1 0,-2-2 0,0 2 0,0-1 0,0 1 0,2 0 0,-1-1 0,1 0 0,1-1 0,-1 2 0,2 0 0,-1 0 0,0 0 0,0 1 0,0-1 0,0 1 0,-1-1 0,-2-1 0,1 1 0,2 0 0,0 1 0,2-1 0,-1-1 0,-1 1 0,0 0 0,0 0 0,-2 0 0,2 0 0,0 0 0,1 0 0,0 0 0,-1 0 0,0-1 0,-2 0 0,2 1 0,-3 0 0,3 0 0,-3-2 0,1 0 0,0 0 0,0 1 0,-1-1 0,1 2 0,0-2 0,0 0 0,0-1 0,-1 1 0,1 0 0,0 0 0,1 2 0,1-2 0,-1 0 0,-1-1 0,1 0 0,-1 1 0,2 0 0,0 0 0,1-1 0,1 1 0,1 1 0,0-1 0,-1 0 0,0-1 0,0 2 0,1-1 0,1-1 0,2 2 0,0-1 0,1 1 0,-1-1 0,-1-2 0,0 3 0,-1-1 0,-2 0 0,1 0 0,-1 0 0,2 0 0,0 0 0,0-1 0,1-1 0,-1 2 0,1 0 0,-2 0 0,0 0 0,0-2 0,1 0 0,-3 2 0,2 0 0,-2 1 0,0-1 0,2-2 0,-2 0 0,0 0 0,0 0 0,0 1 0,-1 1 0,1 1 0,0-2 0,0-1 0,0 0 0,0 1 0,-1 1 0,0 0 0,0 0 0,4-1 0,-4-1 0,3 2 0,-5 0 0,2 0 0,0 0 0,-1-1 0,-1 0 0,1 1 0,-1 0 0,1-1 0,0-1 0,-1 1 0,1 1 0,1 0 0,-1 0 0,1-1 0,-2 1 0,-1 0 0,-1 0 0,1-1 0,0-1 0,5 0 0,-4 1 0,4 1 0,-6 0 0,0 1 0,3 0 0,-3-2 0,3 5 0,-4-5 0,1 4 0,-2-3 0,2 0 0,0 1 0,1 0 0,0-1 0,-2 0 0,0 0 0,0 0 0,0 4 0,0-4 0,1 3 0,-1-3 0,1 0 0,0 0 0,0 0 0,-1 0 0,-1 2 0,3 0 0,-3-1 0,5 3 0,-4-5 0,2 5 0,-1-4 0,2 0 0,-2 0 0,-1 0 0,1 0 0,0 0 0,0-1 0,1 0 0,0 1 0,0 0 0,0 1 0,-1 1 0,1-3 0,0 1 0,0-1 0,1 0 0,-2 1 0,2 0 0,0 0 0,0 0 0,1 0 0,1 0 0,-1 1 0,1-1 0,0 1 0,0 1 0,0-2 0,0 1 0,2 1 0,-3-2 0,3 3 0,-4-3 0,2 0 0,1 0 0,-1-2 0,3 1 0,-1 1 0,0 0 0,0 0 0,-1-1 0,1 0 0,-1 1 0,-1 0 0,0 0 0,0-2 0,-1 1 0,3 2 0,-4-1 0,2 0 0,-4-2 0,1 0 0,0 1 0,-1 2 0,0-1 0,1 0 0,1-1 0,0-1 0,1 1 0,-1 0 0,-1 1 0,0 0 0,0-1 0,0-1 0,-1 2 0,2 1 0,0-1 0,-1 0 0,1-2 0,-2 1 0,1 1 0,0 0 0,0-1 0,-1 0 0,0-1 0,0 0 0,0 0 0,0 1 0,4 2 0,-2-1 0,2 1 0,-4-3 0,1 0 0,-1 0 0,1 1 0,1 1 0,-1 0 0,2 0 0,2 2 0,-4-2 0,5 1 0,-4-1 0,2 0 0,0 1 0,-1-1 0,0-2 0,-1 2 0,0 1 0,0-1 0,0 0 0,0-2 0,-1 1 0,1 2 0,2-1 0,-3 0 0,4-1 0,-5-1 0,2 0 0,1 0 0,-1 0 0,0 0 0,0 1 0,-1 1 0,2 0 0,0 0 0,0-2 0,3 0 0,1 2 0,-1 0 0,0 0 0,-2 0 0,-1-2 0,-1 0 0,0 0 0,-1 0 0,0 1 0,2 1 0,-1 0 0,2 0 0,0-2 0,-1 0 0,1 0 0,-1 0 0,-1 0 0,0 0 0,-1 1 0,1 1 0,0 0 0,0 0 0,-1-2 0,0 0 0,-1 0 0,0 0 0,0 2 0,1 1 0,0-1 0,1 0 0,0-1 0,-1 2 0,0-1 0,0 0 0,0-1 0,0 0 0,4 2 0,-5-2 0,3 2 0,-3-3 0,0 0 0,-1 0 0,1 0 0,0 0 0,1 2 0,0 1 0,1-1 0,0 0 0,-1-2 0,0 0 0,-1 4 0,0-3 0,0 3 0,0-2 0,1-1 0,-1 1 0,2 1 0,-3-1 0,1 0 0,0-1 0,-2 1 0,1-1 0,-1 1 0,2 0 0,1-2 0,0 0 0,0 1 0,-1 1 0,1 0 0,-2 0 0,1-1 0,1 1 0,0 0 0,0 1 0,-1-1 0,1 0 0,-1 0 0,1-2 0,1 2 0,0 1 0,1 1 0,-1 1 0,1-3 0,-1 2 0,0-2 0,0 0 0,0 1 0,0-1 0,-1 0 0,0-1 0,0 2 0,1-1 0,0 1 0,0 0 0,0-2 0,0 1 0,-1 0 0,0 1 0,1-1 0,-1 0 0,0 1 0,1-1 0,0 0 0,0 0 0,-2 1 0,2-1 0,-3 0 0,5-1 0,-4 0 0,4 2 0,-3-2 0,4 3 0,-5-2 0,2 0 0,-2 1 0,0-1 0,0 0 0,1 0 0,-1 0 0,3 0 0,-2 0 0,1 0 0,-2-2 0,0 1 0,-1 1 0,1 0 0,0 0 0,0-1 0,3 2 0,-3-2 0,4 3 0,-2-1 0,-1-2 0,2 4 0,-3-3 0,2 1 0,-2-1 0,2 0 0,-1 0 0,0 0 0,1-1 0,-1 1 0,-2 0 0,1 0 0,0-1 0,0 1 0,1 1 0,1 0 0,-1 1 0,1-2 0,0-1 0,-1 2 0,0-1 0,-1 2 0,1 0 0,0-3 0,0 2 0,4 0 0,-4 0 0,3 2 0,-3-2 0,3 1 0,-3-2 0,2 1 0,-3-1 0,1 0 0,0 0 0,0 0 0,0 1 0,1 1 0,0 0 0,0-1 0,0 0 0,1-1 0,0 2 0,2-1 0,-2 0 0,1 0 0,-2-1 0,-1 1 0,0 0 0,0 0 0,2 1 0,0 0 0,0 0 0,-2 1 0,1-1 0,-1-1 0,1 0 0,1 2 0,0-1 0,1 0 0,-2-1 0,0-1 0,-2 2 0,1-2 0,-1 0 0,-1 0 0,2 2 0,-2-2 0,3 4 0,-1-3 0,0-1 0,0 1 0,0 0 0,3 3 0,-3-3 0,3 1 0,-5-2 0,3 0 0,-1 2 0,3-1 0,-1 2 0,1-1 0,0 0 0,0-1 0,0 0 0,0 1 0,1 1 0,1-1 0,1 1 0,-2-2 0,-1-1 0,-1 1 0,-2 0 0,1-2 0,0 1 0,0 0 0,1 0 0,0 0 0,0 0 0,-1 0 0,0 0 0,3 0 0,-3-1 0,2 1 0,-4 1 0,2-1 0,0 0 0,0-2 0,-1 0 0,2 2 0,0 1 0,2-1 0,2 0 0,0-2 0,-1 0 0,0 2 0,0 1 0,2-1 0,1 0 0,1 0 0,-2 1 0,1-1 0,-1 0 0,-2 0 0,-1 0 0,0 0 0,0 0 0,1-2 0,0 0 0,1 0 0,-1 0 0,-1 0 0,-1 0 0,-1 0 0,1 0 0,1 0 0,0 0 0,-1 0 0,-1 0 0,-1 0 0,0 0 0,-1 0 0,1 0 0,0 0 0,3 0 0,1 0 0,2 0 0,1 0 0,-1 0 0,0 0 0,0 0 0,-5 0 0,3 0 0,-6 0 0,1 0 0,2 0 0,-2 0 0,0 0 0,2 0 0,-1 0 0,3 0 0,1 0 0,0 0 0,1 0 0,-1 0 0,-3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2"/>
    </inkml:context>
    <inkml:brush xml:id="br0">
      <inkml:brushProperty name="width" value="0.025" units="cm"/>
      <inkml:brushProperty name="height" value="0.025" units="cm"/>
      <inkml:brushProperty name="transparency" value="204"/>
    </inkml:brush>
  </inkml:definitions>
  <inkml:trace contextRef="#ctx0" brushRef="#br0">697 1 24575,'11'2'0,"3"2"0,-2 3 0,1 0 0,0-1 0,-2-2 0,-2-1 0,-1 2 0,0 0 0,-1-1 0,1-1 0,-1-1 0,-1-2 0,-1 2 0,0 0 0,0 0 0,0 0 0,1-1 0,-2 2 0,0-1 0,-1 2 0,0-1 0,1 3 0,0-3 0,1 1 0,-1-2 0,2 0 0,-2 0 0,1 0 0,-1 0 0,0 0 0,-1 1 0,1-1 0,0 1 0,-1 0 0,1 0 0,0-1 0,0 0 0,1 0 0,-1 1 0,-1 1 0,4-2 0,-6 1 0,4 1 0,-4-2 0,3 0 0,1-1 0,3 2 0,-2 1 0,-1 2 0,0-1 0,2-1 0,1 2 0,1 0 0,0-1 0,-1 1 0,-1-2 0,-1 1 0,1 0 0,1-1 0,-1 0 0,1 0 0,-1-1 0,-1 0 0,2 2 0,-3-2 0,4 2 0,-3-2 0,1 1 0,-1-2 0,0 1 0,-1-1 0,1 0 0,0 1 0,1 0 0,-2 1 0,4 0 0,-5-1 0,4 1 0,-3-2 0,1 1 0,0 1 0,0-1 0,-1 0 0,0 0 0,0 0 0,0 1 0,1-1 0,1 0 0,-1-1 0,1 2 0,0 0 0,0 0 0,1 0 0,-1-1 0,-1 0 0,0 1 0,0 0 0,2 0 0,0 0 0,0 0 0,-2 1 0,0-1 0,1 1 0,0-1 0,0 0 0,1 0 0,0 1 0,0 0 0,0 0 0,-1 1 0,1 0 0,0-1 0,-2 0 0,1-1 0,-2 0 0,1-1 0,-1 1 0,-1-1 0,2 2 0,-2 0 0,0 0 0,0-2 0,-2 0 0,0 0 0,1 0 0,-1 1 0,2-1 0,-1 1 0,0-1 0,3 1 0,-3-1 0,3 0 0,-2-1 0,0 4 0,-1-3 0,2 3 0,-3-2 0,2 0 0,-2-1 0,2-1 0,-1 0 0,-1 1 0,0-1 0,-1 0 0,1 0 0,0 0 0,0 1 0,3 1 0,-3 1 0,3-1 0,-2 2 0,-2-3 0,1 3 0,0-4 0,0 3 0,0-2 0,0 3 0,-2-3 0,0 0 0,0 0 0,0 1 0,0-1 0,0 2 0,0-2 0,0 2 0,0 0 0,0 0 0,0 0 0,0-1 0,0-1 0,0 1 0,0-1 0,0 1 0,0-1 0,0 0 0,0 1 0,0 0 0,0 0 0,0 1 0,0-2 0,0 1 0,0 0 0,0-1 0,0 0 0,0 1 0,0 0 0,0 2 0,0-1 0,0 0 0,0 0 0,0 0 0,0-1 0,0 0 0,0 1 0,0 0 0,0 0 0,0 1 0,0-2 0,0 0 0,0-1 0,0 1 0,0 1 0,0 0 0,0-1 0,0 0 0,0 0 0,0-1 0,0 0 0,-2 1 0,0 1 0,0-1 0,0 1 0,1-1 0,-2-1 0,1 2 0,0-1 0,1 1 0,-1-1 0,-1 0 0,0-1 0,-1 1 0,2 1 0,0 0 0,0 0 0,2-1 0,0-1 0,0 0 0,0 1 0,0 1 0,0 0 0,0 0 0,0 0 0,0-2 0,0 2 0,0-1 0,0 1 0,0-1 0,0 1 0,0 1 0,0-1 0,0 1 0,-1-1 0,-1 0 0,-1 0 0,1 1 0,2-1 0,0 0 0,0 0 0,0 1 0,0-1 0,0 0 0,0-1 0,0-1 0,0 1 0,0 0 0,0 0 0,0 2 0,0-1 0,0 0 0,0-1 0,0 0 0,0 1 0,0-1 0,0 1 0,0 1 0,0-1 0,0 1 0,0 0 0,0 0 0,0-1 0,0 4 0,0-4 0,0 2 0,0-3 0,0 1 0,0 1 0,0 0 0,0-1 0,0 1 0,0-1 0,0-1 0,0 2 0,0-1 0,0 0 0,0 1 0,0-1 0,0-1 0,0 0 0,0 1 0,0-1 0,2-1 0,0 1 0,0 0 0,-1 2 0,-1-1 0,0 0 0,0-1 0,0-1 0,0 0 0,0 1 0,0-1 0,0 1 0,0-1 0,0 1 0,0-1 0,0 1 0,0 1 0,0 1 0,0-1 0,0 0 0,0-2 0,0 1 0,2 0 0,0 0 0,0 1 0,0-1 0,-2-1 0,0 1 0,0 0 0,0 0 0,0 0 0,0 1 0,0-1 0,0 1 0,0 0 0,0 0 0,0-1 0,0 1 0,0-1 0,0 0 0,0 0 0,0 1 0,0 0 0,0 0 0,0 0 0,0-1 0,0 0 0,0-1 0,0 2 0,0-1 0,0 1 0,0-1 0,0 1 0,0 0 0,0 0 0,2 0 0,0 0 0,1 0 0,0 0 0,-3 1 0,0-1 0,0 0 0,0 1 0,0 0 0,0 0 0,0-1 0,0 0 0,0 0 0,2-1 0,0 1 0,1 1 0,-1 1 0,-2 0 0,0-1 0,0-1 0,0 0 0,0 0 0,0 0 0,0 0 0,0 0 0,0-1 0,0 1 0,0 1 0,0-1 0,0 1 0,0-2 0,0 0 0,0-1 0,0 1 0,0 1 0,0 0 0,0 1 0,0-1 0,0-1 0,0 0 0,0-1 0,0 2 0,0-1 0,0 1 0,0-1 0,0 1 0,0-1 0,0 1 0,0-1 0,0 0 0,0 1 0,0 0 0,0-1 0,0-1 0,-1 1 0,-1 1 0,-1 0 0,-2 1 0,1 1 0,-1-1 0,1 0 0,1 0 0,-1-1 0,0 0 0,-1 0 0,-1-1 0,1 0 0,1 1 0,0-1 0,1 1 0,0-1 0,0 1 0,-1-1 0,-1 1 0,0-1 0,0 2 0,2-2 0,-2 2 0,3-2 0,-4-1 0,4 1 0,-4 0 0,3-1 0,0 1 0,-2 2 0,3-2 0,-2 2 0,2-2 0,-2-1 0,-1 1 0,0 1 0,0 0 0,-1 0 0,0 1 0,0 0 0,0 0 0,-1 0 0,1-1 0,1 1 0,-1 0 0,-1-1 0,0 0 0,-1 1 0,0 0 0,0 1 0,0-1 0,1 1 0,0 1 0,-1-1 0,0 0 0,-1-1 0,-2-1 0,1 1 0,-1 1 0,1 0 0,0 0 0,-1 0 0,-3 1 0,-1 1 0,-4-1 0,-2 2 0,-5 3 0,-6 3 0,-2 5 0,-9 5 0,-7 9 0,-13 10 0,26-18 0,-2 1 0,-2 3 0,-1 0 0,5-5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3"/>
    </inkml:context>
    <inkml:brush xml:id="br0">
      <inkml:brushProperty name="width" value="0.025" units="cm"/>
      <inkml:brushProperty name="height" value="0.025" units="cm"/>
      <inkml:brushProperty name="transparency" value="204"/>
    </inkml:brush>
  </inkml:definitions>
  <inkml:trace contextRef="#ctx0" brushRef="#br0">381 14 24575,'3'2'0,"4"2"0,1-1 0,-1 1 0,2 0 0,-4-2 0,3 0 0,-4-2 0,0 1 0,1 1 0,0 0 0,-1 0 0,1 0 0,0 1 0,0 0 0,0 0 0,2-1 0,2 2 0,-2-1 0,0 0 0,-2-2 0,0 0 0,-1 1 0,0 1 0,0 1 0,2 0 0,0-2 0,0 1 0,-1-2 0,0 1 0,0 0 0,0 2 0,-1-3 0,0 3 0,-1-2 0,1 2 0,4 1 0,-3-2 0,3-1 0,-4-1 0,1 0 0,-1 1 0,0 1 0,0 1 0,1-2 0,-1-1 0,0 0 0,0 0 0,0 1 0,-1 0 0,1 1 0,0-1 0,1 0 0,-1 0 0,-2-1 0,4 1 0,-3 0 0,4 2 0,-4-1 0,2 1 0,-1 1 0,2-1 0,-1 0 0,0-1 0,1 1 0,-1 1 0,0-2 0,1 3 0,-1-1 0,3 2 0,1 1 0,1 0 0,1-3 0,-3 1 0,-1 1 0,-1-2 0,0 1 0,-1-1 0,0-1 0,0 0 0,1-3 0,-2 2 0,0-1 0,-1 0 0,0 2 0,2-1 0,-1 1 0,0 0 0,1 0 0,-1-2 0,1 0 0,-1 2 0,-2-1 0,1 2 0,0 0 0,3-1 0,-1 0 0,2 0 0,-3-1 0,0 2 0,-1-1 0,1-1 0,0 0 0,0 0 0,-1 0 0,0 0 0,-1 1 0,0 0 0,0 0 0,-1 1 0,-1 0 0,2-1 0,1-1 0,0 2 0,0-1 0,0 0 0,-1 0 0,0 0 0,-2 2 0,0-1 0,0-1 0,2 0 0,0-1 0,1-1 0,-2 2 0,-1-1 0,0 1 0,3 0 0,-1 0 0,1 2 0,-1 1 0,-2-2 0,0 3 0,0-3 0,0 1 0,0 0 0,0 0 0,0-1 0,0-1 0,0 0 0,0 0 0,0 2 0,0-1 0,0 0 0,0 0 0,0 0 0,0-1 0,0 1 0,0 1 0,0 0 0,0-1 0,0 0 0,1 0 0,1-1 0,0 1 0,0 0 0,-1 0 0,-1 0 0,1 0 0,1-1 0,0 2 0,0-1 0,-1 0 0,0 1 0,1-1 0,1 4 0,-1-5 0,0 5 0,-1-5 0,2 4 0,-2-4 0,2 4 0,-3-3 0,0 1 0,1 0 0,2 0 0,-1 1 0,1 0 0,-2 0 0,-1 0 0,0-1 0,0 0 0,0 0 0,2 0 0,1 1 0,-1-1 0,-1 0 0,-1 0 0,2-1 0,1 0 0,0 1 0,-1 0 0,-2 1 0,0 0 0,3 0 0,-1-1 0,1 1 0,-1-1 0,-2 1 0,0 0 0,0 0 0,0 1 0,0 0 0,0 0 0,0 0 0,0 1 0,0-1 0,0 0 0,0 0 0,0-1 0,0 0 0,0-1 0,0 1 0,0 1 0,0 1 0,0-1 0,0 1 0,0-1 0,0 1 0,0 1 0,0 2 0,0 0 0,0 1 0,0-2 0,0-1 0,0 0 0,0 0 0,0-1 0,0 0 0,0-2 0,0 0 0,0 0 0,0 0 0,0-1 0,0 0 0,0-1 0,0 0 0,0 0 0,0 0 0,0-1 0,0 1 0,0 0 0,0-1 0,0 1 0,0 1 0,0-1 0,0 1 0,0 0 0,0 0 0,0 0 0,0 0 0,0 1 0,0-1 0,0-1 0,0 1 0,0 0 0,0 0 0,0-1 0,0 0 0,0 2 0,0-2 0,-1 2 0,-2-1 0,1-2 0,-2 3 0,1-1 0,1-2 0,-3 3 0,2-3 0,1 2 0,-1-1 0,3 2 0,-2-2 0,-1 1 0,-2-2 0,0 0 0,0 1 0,1 1 0,0-1 0,0 1 0,-1-1 0,-1 0 0,0 3 0,1-3 0,-1 3 0,2-4 0,-1 2 0,1-1 0,-2 0 0,0 1 0,1 0 0,-2 1 0,1 0 0,-1-2 0,0 1 0,1-1 0,-1 2 0,1 1 0,0-2 0,-1 0 0,2 0 0,-2-2 0,1 1 0,-2 1 0,1 1 0,-1 1 0,-1 1 0,1-2 0,-4 2 0,5-5 0,-1 3 0,3-3 0,-1 2 0,-2 0 0,0-2 0,0 1 0,-2-1 0,-1 1 0,0 0 0,1 0 0,1 1 0,-3 0 0,-1 0 0,0 2 0,-1 0 0,2 1 0,1 0 0,0-1 0,-1-1 0,-2 0 0,0 0 0,-3 2 0,1 1 0,2 0 0,-2-1 0,2 0 0,-1-2 0,-2 0 0,0 1 0,1 0 0,-1 1 0,2 0 0,12-8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4"/>
    </inkml:context>
    <inkml:brush xml:id="br0">
      <inkml:brushProperty name="width" value="0.025" units="cm"/>
      <inkml:brushProperty name="height" value="0.025" units="cm"/>
      <inkml:brushProperty name="transparency" value="204"/>
    </inkml:brush>
  </inkml:definitions>
  <inkml:trace contextRef="#ctx0" brushRef="#br0">568 57 24575,'1'0'0,"8"5"0,2-1 0,0 0 0,0 0 0,0-1 0,-3 1 0,-1 1 0,1-1 0,-1 2 0,-1-2 0,-1-1 0,0 1 0,1-2 0,0 2 0,0 1 0,2-1 0,-2 1 0,1-1 0,-3 0 0,2-1 0,-2 1 0,2 1 0,1 0 0,0 2 0,1-1 0,0 1 0,-1 0 0,0 1 0,0 0 0,-2 0 0,1-1 0,-2-1 0,-1 0 0,3 3 0,-3-2 0,0 2 0,-3-4 0,0 3 0,3 0 0,-1 2 0,1-3 0,-1 1 0,0-3 0,0 2 0,0 1 0,0-1 0,-1 0 0,-1 0 0,0 0 0,0 0 0,0-1 0,1-1 0,1 1 0,0 0 0,1 2 0,-3 0 0,0 1 0,0 1 0,0 1 0,0 3 0,0 0 0,0 1 0,0-1 0,0 1 0,0-2 0,0-2 0,0 0 0,0-2 0,0 2 0,0 1 0,0 1 0,0 1 0,0 1 0,0-1 0,0-2 0,0-1 0,0-1 0,0-1 0,0-1 0,0 2 0,0 1 0,0 3 0,0 2 0,0 2 0,0 5 0,0 3 0,0 1 0,0-3 0,0-2 0,0-3 0,0-2 0,0 0 0,0-3 0,-2-3 0,-3 2 0,-3-1 0,-2 3 0,-1 0 0,-1-1 0,0 0 0,0-3 0,-1-3 0,-1-2 0,-1 0 0,1 0 0,2 1 0,2-1 0,0-1 0,0-2 0,0 0 0,-1 0 0,-1 2 0,-2 0 0,2 1 0,1 0 0,0-3 0,2 0 0,2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2"/>
    </inkml:context>
    <inkml:brush xml:id="br0">
      <inkml:brushProperty name="width" value="0.025" units="cm"/>
      <inkml:brushProperty name="height" value="0.025" units="cm"/>
      <inkml:brushProperty name="transparency" value="204"/>
    </inkml:brush>
  </inkml:definitions>
  <inkml:trace contextRef="#ctx0" brushRef="#br0">1586 198 24575,'-20'8'0,"0"0"0,0 3 0,-1 0 0,1 3 0,-2 0 0,1 0 0,1 0 0,-1-3 0,2 0 0,-1-2 0,3-1 0,5 0 0,2 1 0,1 2 0,-2 0 0,1 1 0,0-1 0,3 0 0,-1 4 0,-1-1 0,2 3 0,-1-1 0,-1-2 0,0 0 0,0-2 0,1 0 0,1 0 0,2 1 0,2-1 0,-3 0 0,3 0 0,-3 1 0,0 1 0,0 1 0,-1 1 0,-1 0 0,1 0 0,1 0 0,1-1 0,2 0 0,-2 0 0,0 1 0,-1 2 0,-2 3 0,3 0 0,0-1 0,0 1 0,1-1 0,1 1 0,-2 1 0,1 3 0,1 7 0,-1 5 0,1 4 0,0 1 0,-2-2 0,0-1 0,2-1 0,1-5 0,1-4 0,-2-4 0,0-5 0,0 1 0,1-1 0,2 4 0,0 1 0,0 0 0,-2-1 0,-1-3 0,-1-2 0,2-1 0,2-1 0,0-2 0,-2 1 0,-1 2 0,-2 1 0,-1-1 0,0-1 0,0-2 0,2 0 0,-2 0 0,1 0 0,-3 0 0,0 1 0,1 0 0,0-3 0,0 2 0,-1-2 0,-2 1 0,0 1 0,-2-1 0,1 2 0,3-1 0,0-1 0,1-2 0,0 0 0,1 0 0,-1-1 0,-1 0 0,0 0 0,-1 1 0,2 1 0,-1-1 0,0 0 0,-2 1 0,0 0 0,1 1 0,1 0 0,0 1 0,0 0 0,-1-1 0,0 0 0,1-1 0,-3 0 0,0-1 0,-3 2 0,-3 1 0,-4 1 0,-3 1 0,1 1 0,1 1 0,2 0 0,1-1 0,1-2 0,-1-3 0,2-3 0,-1-1 0,0-1 0,2-1 0,2 0 0,1-3 0,-1 0 0,1-1 0,0 1 0,1-1 0,2-1 0,-1 0 0,-1-2 0,-3 0 0,-4 0 0,-1 2 0,-1 2 0,3 1 0,3 1 0,1 0 0,0-1 0,0 0 0,1 0 0,1 2 0,0 1 0,-1 3 0,0 1 0,1-1 0,-1-1 0,-1-2 0,-1-2 0,0 1 0,2 2 0,1 1 0,3 0 0,4 0 0,2 0 0,3 0 0,2-1 0,3-2 0,4 1 0,2-1 0,1 1 0,-1-3 0,-3-3 0,0 1 0,0-1 0,2 3 0,2 2 0,2-1 0,-1 1 0,-1-2 0,-2-3 0,-1 1 0,2-2 0,-1 1 0,1 1 0,2 1 0,0-1 0,2-1 0,-3 1 0,2 0 0,0-1 0,1 0 0,3-1 0,-1-1 0,3 0 0,1 0 0,1 0 0,1 0 0,1 0 0,-1 0 0,0 0 0,1 0 0,-1 0 0,1 0 0,-1 0 0,0 0 0,1-2 0,-1-3 0,0-3 0,1-2 0,-1 0 0,1-1 0,-3-2 0,-1 0 0,0-2 0,5-1 0,6 1 0,2-2 0,3-2 0,-4 1 0,-2-1 0,1 0 0,-2 0 0,0-1 0,-1 3 0,-3 4 0,-2 3 0,0 0 0,0 0 0,0 0 0,1 0 0,4 0 0,2 2 0,3 0 0,0 0 0,0-1 0,-3 1 0,-2 0 0,-3 3 0,-1 0 0,4 0 0,8-1 0,-15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5"/>
    </inkml:context>
    <inkml:brush xml:id="br0">
      <inkml:brushProperty name="width" value="0.025" units="cm"/>
      <inkml:brushProperty name="height" value="0.025" units="cm"/>
      <inkml:brushProperty name="transparency" value="204"/>
    </inkml:brush>
  </inkml:definitions>
  <inkml:trace contextRef="#ctx0" brushRef="#br0">576 499 24575,'8'-14'0,"-1"3"0,0-1 0,-2 0 0,0 0 0,2 0 0,1 3 0,2 0 0,-1 2 0,-2-2 0,-1-1 0,1-2 0,-1 0 0,1 3 0,1 1 0,2-1 0,2-3 0,-1-1 0,0 1 0,-1 0 0,0 2 0,1 1 0,0 0 0,-1 0 0,-1 1 0,-1 0 0,1 1 0,1 0 0,-1 0 0,1 1 0,-1-1 0,-1 1 0,-1 2 0,-3 1 0,1-3 0,-1 3 0,1-3 0,-1 4 0,2 0 0,-1 0 0,1-1 0,0 0 0,0-1 0,0 1 0,1-1 0,-1-1 0,1 1 0,0-2 0,1 2 0,1 0 0,-2 1 0,0-1 0,-2 0 0,2 1 0,1-1 0,1 0 0,0 1 0,0-1 0,-1 1 0,0-1 0,0 1 0,1 1 0,0 1 0,0 1 0,-2-1 0,-2 0 0,-1-2 0,-1 1 0,1 1 0,1 0 0,1-1 0,0 0 0,-2-2 0,1 1 0,-2 0 0,2-1 0,2 2 0,-1 0 0,1 0 0,0 0 0,-1-1 0,2-1 0,1 2 0,-1-2 0,-1 1 0,-1 1 0,0-2 0,0 2 0,1 0 0,0-1 0,1 0 0,-1 1 0,1 0 0,0 1 0,-1 0 0,0-1 0,-1 0 0,0 0 0,-1 2 0,0 0 0,1 0 0,-1 0 0,1 0 0,-1 0 0,-2 0 0,1 0 0,0 0 0,-1 1 0,-1 2 0,-2 1 0,0 1 0,1-1 0,1 0 0,0 1 0,1-1 0,0-1 0,-1 2 0,0-1 0,1 2 0,1 0 0,1-1 0,1-1 0,-2 2 0,0-1 0,0 1 0,1-1 0,1 0 0,0-1 0,0-2 0,-1 1 0,1 1 0,-2-1 0,0 2 0,-1-2 0,0 1 0,2 1 0,2-1 0,-1-1 0,1 1 0,-2 0 0,0 1 0,0-1 0,0-1 0,1 0 0,0 0 0,-2 0 0,1 0 0,2 1 0,0 0 0,0 0 0,-1-1 0,1 1 0,0 0 0,0 0 0,-1 0 0,1 1 0,0 0 0,0-1 0,1-1 0,-2 0 0,1-1 0,-1 1 0,3 0 0,-3 1 0,4 0 0,-3 0 0,2 3 0,3-2 0,-1 0 0,-1-1 0,-1-1 0,-1 1 0,-1 0 0,1 0 0,1 2 0,0-1 0,0-1 0,-1 0 0,0 0 0,-1-1 0,0 1 0,0 1 0,0-1 0,-1 1 0,1-1 0,-1 1 0,0 1 0,3 2 0,-3-4 0,3 2 0,-5-3 0,2 1 0,-1 1 0,1 3 0,1 0 0,0 0 0,1 2 0,1 0 0,1 0 0,-1 0 0,0-2 0,-2 0 0,0-1 0,-1 0 0,-2 0 0,2 0 0,1-1 0,-2 1 0,3 1 0,-3 0 0,0 2 0,0-2 0,0 2 0,1-2 0,-1 1 0,2-2 0,-2 0 0,0-2 0,1-1 0,-1 4 0,0-6 0,0 4 0,-1-2 0,2 1 0,-1 1 0,1-1 0,3 1 0,-4-3 0,4 2 0,-5-2 0,3 2 0,1 0 0,0-1 0,1-1 0,-3 0 0,2 1 0,0 0 0,-1 0 0,1-1 0,-1 0 0,1-1 0,0 0 0,0 1 0,1 0 0,0 1 0,0 0 0,0 0 0,1 0 0,1 0 0,0 0 0,1-2 0,3 2 0,-1-1 0,3 1 0,0 0 0,-1-1 0,-1-1 0,-2-2 0,-3 1 0,-1 1 0,2 1 0,0 0 0,0 1 0,-1-2 0,0 0 0,0-2 0,2 2 0,0 0 0,0 1 0,1-1 0,0 0 0,0 0 0,0 0 0,-2 1 0,0 0 0,1-1 0,0 2 0,0-1 0,-3 1 0,-2 1 0,0-3 0,-1 0 0,1 0 0,-1 0 0,1 0 0,0-1 0,1 1 0,-2 0 0,0 1 0,-1 1 0,1 0 0,0 0 0,2-2 0,-2 1 0,0 0 0,-1 1 0,0 1 0,2 0 0,1-1 0,0 0 0,-1 1 0,-2-1 0,-1 1 0,1 1 0,-1-1 0,-1 0 0,1-1 0,-1 0 0,1-1 0,0-1 0,-1 0 0,-1 1 0,0-1 0,0 3 0,1-2 0,1 3 0,-2-2 0,1 0 0,0 1 0,-1 0 0,0 1 0,-2 0 0,2-3 0,0 3 0,0-3 0,2 2 0,-2-1 0,1 0 0,-2 0 0,-1 1 0,0-1 0,0-1 0,0 1 0,0 0 0,0 1 0,2-1 0,0 4 0,0-5 0,1 4 0,-3-3 0,0 1 0,0 1 0,0-2 0,0 1 0,0-1 0,0 0 0,0 1 0,0 0 0,0 1 0,0-1 0,0 0 0,0 0 0,0 0 0,0-2 0,0 1 0,0 0 0,0-1 0,0 0 0,1 0 0,2 2 0,-1-2 0,-1 3 0,-1-3 0,0 0 0,0 1 0,0-1 0,0 0 0,0 1 0,0-1 0,0 1 0,0 1 0,0 0 0,0 1 0,0-1 0,0 0 0,0-2 0,0 0 0,0 1 0,0 0 0,0 1 0,0 0 0,0 0 0,0 1 0,0 0 0,0 0 0,0 3 0,0-4 0,0 4 0,0-5 0,0 2 0,0 1 0,0-1 0,0 0 0,0 1 0,0-1 0,0-1 0,0-1 0,-1-2 0,-1 0 0,0 1 0,0 0 0,-1 1 0,1 0 0,0-1 0,-2 0 0,2 1 0,0 0 0,-1 1 0,0-1 0,1 1 0,-2-2 0,1 1 0,1 1 0,0-1 0,0 0 0,-1 0 0,1 0 0,-2 1 0,1 0 0,-2-1 0,1 1 0,0 1 0,-1 0 0,-2 4 0,4-5 0,-4 3 0,3-4 0,-2 4 0,0-3 0,1 2 0,0-3 0,-1 0 0,1 2 0,-1 1 0,1 0 0,1 0 0,-2-2 0,-1 2 0,-2 1 0,1 1 0,-1 2 0,-1 0 0,-3 1 0,-1-1 0,-1 1 0,0-2 0,2 0 0,0-1 0,2-3 0,-1 0 0,1-1 0,1 1 0,1-1 0,2 1 0,-1 0 0,0-2 0,-1 2 0,-3 1 0,0 0 0,-1 1 0,-1-1 0,1-1 0,-5 1 0,-4 0 0,-3 3 0,-3 5 0,-1 1 0,-1 0 0,2-2 0,3-4 0,4-1 0,3 0 0,0-3 0,3-1 0,1 0 0,-1-3 0,-1 1 0,0 1 0,-3-1 0,1 2 0,-1 2 0,-1-1 0,1 0 0,1-2 0,-3 0 0,-3 1 0,-6 2 0,-3 0 0,0 0 0,2 0 0,6-2 0,3 0 0,5 0 0,-1-2 0,0 1 0,0 1 0,-2-3 0,-1 0 0,0-1 0,-3 1 0,-4 1 0,-5-1 0,-4 1 0,0-1 0,3 0 0,5 1 0,4-3 0,5 0 0,-1 0 0,-4 0 0,-2 0 0,0 0 0,2 0 0,2 0 0,2 0 0,0 0 0,0 0 0,0 0 0,0 0 0,0 0 0,2 0 0,3 0 0,5 0 0,2 0 0,1 0 0,1 0 0,-4 0 0,-3 0 0,-1 0 0,-2 0 0,1 0 0,2 0 0,0 0 0,0 0 0,0 0 0,2 0 0,2 0 0,0 0 0,0 0 0,-1 0 0,-2 0 0,2 0 0,-1 0 0,-1 0 0,1 0 0,-3 0 0,-1 0 0,-3 0 0,-5 0 0,-2-2 0,-2-3 0,0-1 0,12 1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6"/>
    </inkml:context>
    <inkml:brush xml:id="br0">
      <inkml:brushProperty name="width" value="0.025" units="cm"/>
      <inkml:brushProperty name="height" value="0.025" units="cm"/>
      <inkml:brushProperty name="transparency" value="204"/>
    </inkml:brush>
  </inkml:definitions>
  <inkml:trace contextRef="#ctx0" brushRef="#br0">392 307 24575,'1'-7'0,"2"2"0,2-3 0,2 1 0,-1-2 0,2 3 0,0 1 0,-2-1 0,3-1 0,0-2 0,0 0 0,1 1 0,-1-2 0,-1 1 0,2-1 0,0 0 0,1 0 0,-1 3 0,-2 0 0,-1 0 0,0 2 0,-1-2 0,1 1 0,0 0 0,0-1 0,1 1 0,0 0 0,-1 0 0,1-2 0,1-1 0,2 2 0,0 1 0,0 1 0,-1 1 0,0 0 0,0 0 0,-1-1 0,1 0 0,-1 0 0,0 1 0,-1-1 0,-1 1 0,2-2 0,1 1 0,1 1 0,0 0 0,-1 2 0,-1-1 0,2 1 0,1 1 0,-2 1 0,1 0 0,-2 0 0,0 0 0,2 0 0,-1 0 0,0 0 0,-2 0 0,-2 0 0,0 1 0,0 1 0,0 2 0,1 1 0,0-1 0,-1 0 0,2 0 0,0 3 0,1-1 0,-1 0 0,-1 0 0,-1-1 0,0 0 0,0 2 0,1 0 0,-3 0 0,1 0 0,1-2 0,0 2 0,2 0 0,-3 1 0,0 0 0,0 0 0,0-1 0,0 2 0,0-2 0,-1 1 0,2-3 0,-2 2 0,2-1 0,-1 1 0,-2 1 0,2-1 0,-1 0 0,1-2 0,0-1 0,-1 0 0,0-1 0,0 1 0,2 1 0,1-1 0,-1 2 0,1-2 0,-1 0 0,1 0 0,0 0 0,0 0 0,0 0 0,0 0 0,1-1 0,2 1 0,1 1 0,2 1 0,1 2 0,-1 0 0,2 0 0,-1 0 0,-1-1 0,-1-1 0,-2-2 0,-2 0 0,-1 2 0,1-1 0,0 2 0,2-3 0,0 1 0,-1 0 0,0-1 0,0 2 0,1-1 0,1 1 0,3 1 0,-2-1 0,1 2 0,0-2 0,0 0 0,-1-2 0,1 0 0,-2-1 0,0 2 0,-1 1 0,1 1 0,1-1 0,-1-2 0,-2 0 0,-2-1 0,0 2 0,0-1 0,1 0 0,1 0 0,1 0 0,0 1 0,1 0 0,0-1 0,-1 1 0,1-1 0,-2-2 0,0 2 0,1-1 0,0 2 0,2 1 0,1 0 0,2 0 0,-1 0 0,0 1 0,-1 0 0,-1-1 0,-4-1 0,0-1 0,-1 0 0,1 1 0,-1-1 0,-2 1 0,1-1 0,0 0 0,0-1 0,0 1 0,1-1 0,-2 1 0,1 0 0,-1 1 0,0 1 0,-1 0 0,0-1 0,0 2 0,-1 0 0,-1 0 0,-1 0 0,1-1 0,0 1 0,1 0 0,-1-1 0,-2 2 0,0-2 0,0 0 0,0 0 0,0 0 0,0 0 0,0 0 0,0 0 0,0-1 0,0 1 0,0 1 0,0-1 0,0 1 0,0 0 0,0-1 0,0 1 0,0 0 0,0 0 0,0 0 0,0 0 0,0-1 0,0 0 0,-2-2 0,-2 2 0,-2 0 0,-1 0 0,0 0 0,1-1 0,0-1 0,2 0 0,-2 1 0,-1-1 0,-1 0 0,0 1 0,2 0 0,-2 0 0,1 1 0,0-2 0,0-1 0,1 0 0,-1 0 0,0 0 0,-1 0 0,-1 1 0,0 0 0,1 0 0,-1 0 0,1-2 0,-1 2 0,-1-2 0,1 1 0,1 0 0,-1-1 0,1 2 0,-1 0 0,-1-1 0,2-1 0,0 1 0,0 0 0,-1 1 0,0 0 0,0 0 0,-1 0 0,1 0 0,1 1 0,-1 0 0,1 1 0,0-2 0,-2 0 0,0 0 0,0 0 0,-2 3 0,0-1 0,2 0 0,-1 0 0,1-3 0,-3 1 0,-1 1 0,-3 2 0,1 0 0,1-1 0,0-2 0,2-1 0,-1 1 0,-2-2 0,-2 3 0,0-1 0,0 1 0,1-1 0,2-1 0,0 1 0,3-2 0,-2 0 0,1-1 0,0-1 0,0 0 0,2 2 0,0 1 0,-2-1 0,0 0 0,0-1 0,-2 1 0,1 1 0,-1-1 0,1 1 0,1-1 0,1 0 0,0 0 0,-1 0 0,-1 0 0,0 1 0,0 1 0,-1-2 0,2 0 0,-2 0 0,1 0 0,-1 0 0,0 0 0,-1-1 0,0 2 0,2-1 0,0 0 0,3 0 0,0 0 0,1 0 0,-2 1 0,-2-1 0,1-2 0,-1 2 0,-1 0 0,0 0 0,-1 0 0,0-2 0,2 0 0,1 0 0,0 0 0,0 0 0,0 2 0,-1 1 0,2-2 0,-2 0 0,-2-1 0,-5 0 0,-4 0 0,-4 0 0,0 0 0,2 0 0,3 0 0,3 0 0,0 0 0,3 0 0,2 0 0,3 0 0,3 0 0,1 0 0,0 0 0,0 0 0,-2 0 0,-2 0 0,1 0 0,-3 0 0,0 0 0,-1-1 0,14 1 0</inkml:trace>
  <inkml:trace contextRef="#ctx0" brushRef="#br0" timeOffset="1">213 427 24575,'4'-5'0,"0"3"0,0-2 0,0-1 0,2 1 0,-1-5 0,0 5 0,2-6 0,-2 5 0,2 0 0,0-1 0,-1 1 0,0 0 0,0-2 0,1 0 0,0-1 0,1 2 0,2 1 0,-2-1 0,1-3 0,-1 0 0,-2 0 0,2 1 0,-2 1 0,0 0 0,1 1 0,-1 0 0,-1 0 0,-2 1 0,0 0 0,0 0 0,-1 0 0,1 1 0,0-2 0,-2 3 0,3-4 0,-2 3 0,0-1 0,0 1 0,-1 1 0,-1 1 0,0-1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8"/>
    </inkml:context>
    <inkml:brush xml:id="br0">
      <inkml:brushProperty name="width" value="0.025" units="cm"/>
      <inkml:brushProperty name="height" value="0.025" units="cm"/>
      <inkml:brushProperty name="transparency" value="204"/>
    </inkml:brush>
  </inkml:definitions>
  <inkml:trace contextRef="#ctx0" brushRef="#br0">14 276 24575,'6'-5'0,"1"0"0,4-6 0,3-1 0,3-3 0,3-2 0,1 0 0,0-2 0,-2 2 0,-3 2 0,-1 4 0,-4 4 0,0 1 0,-2 1 0,-1 1 0,1-1 0,0-2 0,2 0 0,1-2 0,2 0 0,-1 0 0,1 1 0,-2 0 0,0 1 0,0 2 0,-2 0 0,0 1 0,0 0 0,1 0 0,-1 0 0,1 1 0,-2 0 0,0 2 0,-1-1 0,0 0 0,-2 0 0,1 0 0,-1 2 0,-1 0 0,1 0 0,1 0 0,0 0 0,1 0 0,2 0 0,0 0 0,2 0 0,0 0 0,1 0 0,0 0 0,0 1 0,0 1 0,0 3 0,3 4 0,-7-5 0,5 5 0,-6-5 0,1 3 0,3 1 0,2 1 0,1-1 0,3 0 0,-2 0 0,-1 0 0,1 0 0,-1 3 0,0 1 0,0-2 0,1-2 0,-4-2 0,-1-2 0,-3 2 0,0-2 0,0 0 0,1-1 0,0 0 0,1 0 0,-1 1 0,2-1 0,-1 0 0,0 0 0,1-1 0,-1 0 0,3 0 0,-1 0 0,-1 1 0,0 1 0,-1-1 0,-2-1 0,-1 0 0,-2-2 0,0 4 0,-3-2 0,1 4 0,-1-4 0,0 1 0,1-1 0,-2 1 0,0 1 0,1-1 0,1 1 0,-1 0 0,-1 0 0,1 1 0,0 0 0,0 1 0,-1 0 0,-1 0 0,0-1 0,0 0 0,0 0 0,0-1 0,0 1 0,0-1 0,0 3 0,0 0 0,-1 0 0,-2 0 0,-2-2 0,-2 0 0,-2-1 0,-1 0 0,-1 2 0,0-2 0,0 1 0,0-4 0,0-1 0,-1 2 0,-1 1 0,-2-1 0,0 0 0,3-2 0,1 0 0,1 0 0,1 0 0,0 0 0,0 0 0,-2 0 0,1 0 0,1 0 0,1 0 0,2 0 0,-2 0 0,-1 0 0,-3 0 0,0 2 0,-2 1 0,2 1 0,0 2 0,-1-1 0,1 1 0,-2-1 0,0 0 0,-2 1 0,-2 0 0,-1 3 0,-2 0 0,-1 0 0,1 0 0,0-3 0,2 1 0,2-3 0,1 0 0,3 1 0,1-3 0,-1 2 0,-3 1 0,0 0 0,-3 0 0,1 0 0,0-2 0,-1 2 0,1 1 0,0-2 0,2-1 0,0 0 0,-2 0 0,0 1 0,-5 2 0,-2-1 0,2 0 0,1-2 0,4-1 0,6-2 0,1 0 0,3 0 0,0 0 0,-2 0 0,-4-1 0,-3-3 0,-3-3 0,2-2 0,7-1 0,5 3 0,5-1 0,1 0 0,0 2 0,0 1 0,0 0 0,0-1 0,0 0 0,0-1 0,0 1 0,0-1 0,1 2 0,3 0 0,1 0 0,2-1 0,-3 1 0,1-1 0,-2 1 0,1-1 0,0 0 0,2-1 0,-1 2 0,-2 0 0,-1 1 0,-2-1 0,2 2 0,0 0 0,0 0 0,0 1 0,-1-1 0,-1-1 0,0 1 0,0-1 0,0 1 0,0-2 0,0 1 0,0-1 0,0 1 0,0 0 0,0-1 0,0 1 0,0-1 0,0 1 0,0 1 0,0-1 0,0 1 0,0-2 0,0 1 0,0-1 0,2 0 0,0 0 0,1-1 0,0 0 0,-1-1 0,1 2 0,1 1 0,-2 1 0,0 1 0,-1 0 0,-1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79"/>
    </inkml:context>
    <inkml:brush xml:id="br0">
      <inkml:brushProperty name="width" value="0.025" units="cm"/>
      <inkml:brushProperty name="height" value="0.025" units="cm"/>
      <inkml:brushProperty name="transparency" value="204"/>
    </inkml:brush>
  </inkml:definitions>
  <inkml:trace contextRef="#ctx0" brushRef="#br0">5404 433 24575,'-9'3'0,"-4"1"0,-1 1 0,2-1 0,1 0 0,1 0 0,2-1 0,1 1 0,-1 0 0,0-1 0,0 0 0,-2 1 0,3 0 0,0-1 0,-2 2 0,4-4 0,-4 2 0,4 1 0,0-3 0,-1 4 0,1-4 0,-1 1 0,1 2 0,-1 3 0,1-3 0,-1 4 0,4-4 0,-2 2 0,-1 0 0,-1 0 0,-1 2 0,0 0 0,0-2 0,-1 0 0,0 0 0,-1-1 0,-1 1 0,2 0 0,1 0 0,-2 0 0,3-1 0,-3-1 0,5 0 0,-3 1 0,-2 0 0,0 2 0,-1-1 0,1 0 0,0-1 0,1 1 0,0-1 0,1 0 0,1 1 0,-3-2 0,1 1 0,-2 0 0,-1 1 0,1 1 0,0-1 0,2 2 0,0-2 0,0 1 0,-1 0 0,1-1 0,1-1 0,-2 0 0,0 1 0,-2 0 0,0 2 0,-1 0 0,1 1 0,-1-1 0,2 1 0,0 0 0,1-2 0,0 0 0,0 1 0,0 0 0,-2 1 0,0-1 0,2 1 0,0 1 0,1-1 0,-1 2 0,-1 1 0,2-1 0,-1 0 0,0 0 0,0-1 0,0 2 0,0 1 0,2 0 0,-1 1 0,-1-3 0,2-1 0,1-2 0,0 0 0,2 0 0,-2 0 0,-1 2 0,-2 1 0,1 0 0,1 1 0,2-2 0,2-1 0,-2-2 0,1 0 0,0 0 0,-2 0 0,0 1 0,-3 1 0,1-1 0,0-1 0,0-1 0,1 0 0,0 0 0,0 2 0,1 1 0,-1-1 0,0 1 0,2-1 0,-2-1 0,-2 2 0,-1 1 0,0 0 0,2 1 0,1-2 0,0 1 0,-1-1 0,-3 0 0,0 0 0,0 0 0,1-1 0,1 1 0,-2 0 0,5-2 0,-2 2 0,3-3 0,-3 4 0,-6 2 0,-1 1 0,1 0 0,2-3 0,2-1 0,-1 0 0,-2 1 0,-1 1 0,-1 1 0,2-1 0,0-1 0,1 0 0,0 0 0,-1 2 0,0 0 0,0 0 0,0-2 0,-1 4 0,5-7 0,-4 5 0,4-4 0,-3 5 0,-3 1 0,1 1 0,0-1 0,4-3 0,2 0 0,-2 0 0,0 0 0,-1-1 0,1-2 0,2 2 0,0 0 0,0 1 0,-2 2 0,4-6 0,-5 5 0,5-5 0,-1 2 0,-1 1 0,2-3 0,-2 0 0,2 0 0,-6 3 0,-2 1 0,-1 0 0,-5 2 0,3 0 0,-2 3 0,-2 2 0,6-5 0,0-3 0,3-3 0,4 1 0,-3-1 0,4 2 0,-1-2 0,0 0 0,4 0 0,0-2 0,2 0 0,0-1 0,-1 1 0,1 0 0,0 1 0,2 0 0,0 0 0,0-1 0,0 2 0,0 1 0,0 1 0,0 1 0,0 0 0,0 2 0,0 0 0,0 0 0,0 0 0,0-1 0,0-1 0,0-1 0,0 1 0,0 1 0,0 0 0,0 0 0,0 0 0,0-2 0,0 1 0,0 0 0,0-1 0,0 1 0,0-1 0,0-1 0,0-1 0,0 0 0,0-1 0,-1 0 0,-2 0 0,1 1 0,-1 0 0,2 0 0,0 1 0,-2 0 0,1 0 0,-1 1 0,0 0 0,1-1 0,-2 1 0,-1 1 0,1 0 0,-2 2 0,3-4 0,-2 2 0,2-3 0,1 3 0,-2-1 0,1 0 0,0 0 0,0-1 0,1 0 0,-1-1 0,-1-1 0,1 1 0,0 1 0,-2-1 0,3 0 0,-1 0 0,-1-1 0,1 2 0,0 0 0,0-2 0,1 1 0,0-2 0,-2 0 0,1 0 0,1 1 0,-2-1 0,2 1 0,-1 1 0,1-2 0,-1 0 0,1 0 0,-1 0 0,-2 1 0,2 0 0,0-1 0,-1 0 0,1 1 0,-2 2 0,-1 0 0,2-1 0,-1-1 0,2 2 0,-1-3 0,2 3 0,-1-3 0,-1 0 0,1 1 0,-2 0 0,0 0 0,1 0 0,-1 0 0,2 0 0,0-1 0,0 0 0,-2 0 0,1 0 0,-2 2 0,1-4 0,0 4 0,1-2 0,-2 1 0,0 0 0,-1 1 0,-1 1 0,0 1 0,-2 0 0,1-1 0,2-1 0,0-2 0,1 0 0,0 0 0,-1 0 0,1 2 0,0 0 0,0 2 0,1-2 0,-3-1 0,1 0 0,-2 0 0,1 1 0,2 0 0,1 1 0,0 1 0,-2-1 0,-2 1 0,-2-2 0,2 0 0,1 0 0,3 2 0,0-1 0,-2-1 0,0-2 0,0-1 0,1-1 0,1 3 0,1-5 0,-1 7 0,3-6 0,-2 4 0,2-3 0,-3 1 0,-2-1 0,2 2 0,-2 0 0,1 1 0,0-1 0,0-1 0,2 0 0,1-1 0,-1 1 0,1-1 0,1 0 0,0 1 0,0-1 0,0 0 0,0 0 0,-1-1 0,3 1 0,0 1 0,-2-2 0,0-1 0,-1-1 0,-1 0 0,0 0 0,1 0 0,-3 0 0,0 0 0,1 0 0,-1 0 0,3 0 0,-1 0 0,1 2 0,-1-1 0,-1 1 0,2 2 0,-1-2 0,0 0 0,1 0 0,-1-2 0,1 2 0,0 0 0,-1 0 0,-1-1 0,1 1 0,0 0 0,-1 0 0,1 1 0,-2-2 0,2 1 0,-1 0 0,-1-1 0,-1 0 0,0 1 0,0 0 0,2 2 0,-1-1 0,-1 2 0,1-1 0,-1 0 0,0 0 0,0-2 0,0 0 0,-1 0 0,2 0 0,0 2 0,-1-1 0,-1 0 0,0 1 0,-2-2 0,0 2 0,1-2 0,0 2 0,0 0 0,-1 0 0,-1 0 0,1 0 0,-2 0 0,1-2 0,0 1 0,-1 0 0,1 1 0,-1 1 0,-1 0 0,-1 0 0,-1 0 0,0 0 0,0-1 0,-2 0 0,0 1 0,-1 0 0,0-1 0,0 1 0,-1 1 0,-2-1 0,0 2 0,0-1 0,0 0 0,2 0 0,1 0 0,0-1 0,0-1 0,1 0 0,1-1 0,1-1 0,2-1 0,-2-1 0,-1 0 0,2 2 0,-2 1 0,3 1 0,-2 1 0,3-3 0,0 1 0,0-1 0,2 0 0,-1 0 0,0-1 0,3 1 0,0 0 0,1 0 0,0-1 0,0-1 0,0 0 0,0 0 0,0 0 0,1 0 0,-1 0 0,1 0 0,-1 0 0,0 2 0,0 1 0,-1-1 0,1 2 0,-2-1 0,1 1 0,-2 1 0,0-1 0,0 2 0,-3-1 0,1 1 0,-4-2 0,1 1 0,-1 0 0,0-1 0,2 0 0,1-1 0,2 1 0,1 0 0,1 0 0,1 0 0,0 0 0,0-2 0,0 0 0,0-1 0,2 1 0,-2 1 0,1-1 0,0 0 0,0-2 0,0 2 0,0 0 0,0-1 0,0 3 0,0-1 0,0-1 0,-2 1 0,-1-1 0,-2 1 0,-1 1 0,1 2 0,-1-2 0,1 2 0,2 0 0,0 0 0,0 1 0,1-1 0,-1-2 0,2 0 0,1 0 0,1 0 0,2 1 0,0 1 0,-1 0 0,0 1 0,0-2 0,0 1 0,2-1 0,1 0 0,1 1 0,-1 1 0,-1-1 0,-1-1 0,1 0 0,-2-1 0,1 0 0,1 1 0,1-1 0,2 1 0,0 0 0,0-1 0,0 1 0,0 0 0,0 0 0,0 2 0,0 0 0,0 0 0,0-1 0,0 1 0,0 1 0,0 0 0,0 0 0,0 1 0,0-1 0,-2-1 0,-1 3 0,-1 0 0,-1 2 0,2-1 0,-1-1 0,0 1 0,1 1 0,-1 1 0,0 0 0,1 1 0,-2 2 0,0-2 0,0 2 0,-1-2 0,1 1 0,2-1 0,1-2 0,0-1 0,-1-2 0,0-1 0,1 1 0,2-1 0,0 2 0,-2 1 0,-1 0 0,0 1 0,1-2 0,2 1 0,0-1 0,0-1 0,0 2 0,0 0 0,0 0 0,0 1 0,0-2 0,0-1 0,0-1 0,0-1 0,0 0 0,0 1 0,0 2 0,0-1 0,0 2 0,0-1 0,0 1 0,0-1 0,0 1 0,0 0 0,0-1 0,0 0 0,0-1 0,0 0 0,0-1 0,0-1 0,0-1 0,0 1 0,0 0 0,0 0 0,0 1 0,0 0 0,0-1 0,0 0 0,0 0 0,0 1 0,0-1 0,0 0 0,0 1 0,0 1 0,0 0 0,0 1 0,0 0 0,0 1 0,0 0 0,0 0 0,0 0 0,0 1 0,0 1 0,0 1 0,2 3 0,1 1 0,-1 1 0,1-2 0,-3-1 0,0 0 0,0 1 0,0 1 0,0 1 0,2 0 0,1 0 0,-1 0 0,1 0 0,-3 0 0,0 0 0,0 0 0,0 0 0,0 0 0,0-1 0,0 1 0,0-2 0,2-1 0,1-2 0,0-1 0,-2 0 0,-1-1 0,0-1 0,0 0 0,0 0 0,0 1 0,0 0 0,0-2 0,0 1 0,0 0 0,0-1 0,0-1 0,0-1 0,0 0 0,0 0 0,0-1 0,0 0 0,0-1 0,0 0 0,0-1 0,0 0 0,0 1 0,0 0 0,0 0 0,0 1 0,0-1 0,0 0 0,0 1 0,0 1 0,0 0 0,0 0 0,0 0 0,-2 0 0,-1 0 0,1 1 0,1-1 0,1 1 0,0 1 0,-1 2 0,-2 0 0,-1 3 0,-1 0 0,1 1 0,-1 0 0,1 0 0,2 1 0,-1 2 0,0 0 0,0 0 0,-2 0 0,1-3 0,1-1 0,-2-2 0,2-1 0,-2 0 0,0 0 0,0-1 0,0 2 0,0 0 0,-1 0 0,1 0 0,-3 2 0,1 2 0,-1 1 0,0-2 0,1 1 0,-1 0 0,-1 1 0,1 1 0,0 0 0,6-12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80"/>
    </inkml:context>
    <inkml:brush xml:id="br0">
      <inkml:brushProperty name="width" value="0.025" units="cm"/>
      <inkml:brushProperty name="height" value="0.025" units="cm"/>
      <inkml:brushProperty name="transparency" value="204"/>
    </inkml:brush>
  </inkml:definitions>
  <inkml:trace contextRef="#ctx0" brushRef="#br0">2976 808 24575,'-4'2'0,"-9"4"0,-1 2 0,0 0 0,1 1 0,-1 0 0,0 0 0,-2 1 0,0 1 0,-1-1 0,-1 2 0,-1-1 0,0 0 0,3 0 0,1 1 0,2-2 0,0-1 0,2 0 0,2-2 0,0 3 0,0-2 0,2 0 0,-1 0 0,1-1 0,0 2 0,1-2 0,0-1 0,1 1 0,0 0 0,0-1 0,0 0 0,0 0 0,1 1 0,0-1 0,-1 0 0,1 0 0,0-2 0,0 1 0,-1 1 0,0 0 0,0 2 0,-1 0 0,0 0 0,-2 0 0,0 0 0,1 0 0,-1 0 0,2-1 0,-1 0 0,0-1 0,1 1 0,0-2 0,1 1 0,-1 0 0,0 0 0,-1 2 0,0-2 0,0 0 0,0 1 0,-1 0 0,-1 1 0,-2 2 0,0 2 0,-2 0 0,0 1 0,-2 2 0,-2-1 0,2 0 0,-1 1 0,2 0 0,0 0 0,2 0 0,0-2 0,2-1 0,-3 0 0,1-1 0,1-1 0,-1 0 0,2 0 0,0 1 0,-1 0 0,0 1 0,0-1 0,-1 2 0,0 0 0,1 1 0,0-1 0,1-1 0,-1-1 0,-2 1 0,1 0 0,1 0 0,1 1 0,1-2 0,-1 0 0,0 1 0,-1-2 0,0 2 0,-1-2 0,0 0 0,-1 1 0,0 1 0,0-1 0,0 2 0,3 0 0,-3-1 0,1-1 0,1-1 0,-2-1 0,3 1 0,-3 2 0,-1-2 0,1 0 0,-1 0 0,3 1 0,0 0 0,-1-1 0,1-2 0,0 0 0,2-1 0,1 2 0,0 1 0,-1-1 0,-2 0 0,0-2 0,1 2 0,0 0 0,3 1 0,0-1 0,-1 0 0,1 1 0,-1 0 0,1 1 0,2-1 0,0 0 0,1 0 0,0 0 0,0-1 0,-1-1 0,0 0 0,1 0 0,0-1 0,1 0 0,0 1 0,1 0 0,0 1 0,-1-1 0,-1 0 0,-1-1 0,3 0 0,0 0 0,2 2 0,-1 1 0,-1 1 0,-1-1 0,1 1 0,-2 1 0,2-1 0,-2-1 0,-1 0 0,1-1 0,-1 1 0,1 0 0,-1 1 0,1-1 0,-1 2 0,-2-1 0,1-1 0,0-2 0,1 1 0,1 0 0,0 1 0,2 0 0,-2 0 0,1 0 0,0 1 0,0-1 0,0 2 0,0-2 0,0 0 0,-2 2 0,2-1 0,1 0 0,-2-2 0,1-1 0,0 1 0,-1 0 0,2 0 0,-2 0 0,0 0 0,1 2 0,0 0 0,-1-1 0,0-2 0,-1 2 0,1 0 0,2 3 0,0 1 0,0-2 0,-3 1 0,0-3 0,2-1 0,-5 2 0,0 2 0,-5 4 0,0 1 0,6-5 0,1-3 0,3-2 0,-3 0 0,-6 2 0,4-3 0,-3 2 0,7-4 0,-3 1 0,1 2 0,-1 0 0,1-1 0,1 3 0,1-5 0,-1 1 0,3-2 0,0-1 0,1 0 0,1 1 0,-1-1 0,-1 1 0,-2-2 0,0-1 0,2 0 0,0-1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81"/>
    </inkml:context>
    <inkml:brush xml:id="br0">
      <inkml:brushProperty name="width" value="0.025" units="cm"/>
      <inkml:brushProperty name="height" value="0.025" units="cm"/>
      <inkml:brushProperty name="transparency" value="204"/>
    </inkml:brush>
  </inkml:definitions>
  <inkml:trace contextRef="#ctx0" brushRef="#br0">2454 1286 24575,'-1'0'0,"-12"9"0,-2 1 0,1 0 0,-2 1 0,-1 1 0,1 0 0,1-1 0,2 0 0,0-1 0,2 1 0,0-2 0,-2 0 0,1-2 0,-2 0 0,0 1 0,-1 0 0,2 0 0,1-1 0,0 1 0,0-1 0,0 0 0,0 2 0,-2-1 0,1 2 0,0 1 0,-1 1 0,1 1 0,0 1 0,0-2 0,1-1 0,1 1 0,0 0 0,-1-1 0,1 0 0,0-2 0,0 1 0,0 1 0,1 0 0,-1 0 0,0-1 0,0 2 0,0-1 0,1-1 0,2-2 0,-2 0 0,1 0 0,0-1 0,1 0 0,-2 1 0,0-1 0,0 1 0,-1 1 0,0 0 0,0 2 0,0-2 0,0-1 0,1-1 0,1 0 0,0 1 0,1-1 0,1 2 0,0-1 0,1 1 0,-1 0 0,0 0 0,0 1 0,-1 1 0,-1-2 0,1-1 0,-2 1 0,2 0 0,0 0 0,2 0 0,0-1 0,0 1 0,-1-2 0,0 1 0,0 0 0,-1 0 0,1 0 0,0 0 0,0 1 0,0 0 0,-2 1 0,4-3 0,-1 1 0,4-3 0,-2 0 0,1 1 0,0 0 0,-2 1 0,0-1 0,-2 2 0,0-1 0,1 0 0,1 1 0,-1 1 0,1 1 0,-1 0 0,1 0 0,0-2 0,0 1 0,1-2 0,0 0 0,1 1 0,-1 1 0,2 0 0,-1 1 0,2-2 0,1 0 0,0 0 0,0-1 0,0 0 0,0-1 0,0 0 0,0 1 0,0 0 0,0 1 0,0 0 0,0 2 0,0 0 0,0 2 0,0 1 0,0 1 0,0 0 0,0 2 0,0-2 0,0 2 0,0-1 0,0-1 0,2 0 0,1 0 0,-1-2 0,1 0 0,-1-1 0,1 0 0,1-1 0,1 0 0,-3 1 0,3-1 0,0 1 0,3-1 0,0 1 0,0 1 0,0-1 0,0-1 0,3-1 0,1-2 0,-1 0 0,2 0 0,0-1 0,-2 2 0,0-1 0,0 2 0,0-1 0,0-2 0,-1 0 0,2-2 0,3 0 0,0 0 0,2 1 0,1 2 0,-1 2 0,-1 0 0,-2-1 0,-3-1 0,1-2 0,2 2 0,1 1 0,0 2 0,0 0 0,-1-1 0,1-2 0,1 1 0,-1 1 0,1-1 0,-2 0 0,-2-2 0,-1-1 0,-1 2 0,-1 0 0,1 0 0,0-1 0,1 2 0,1 0 0,0 1 0,-4 1 0,-1-2 0,-3 1 0,1-1 0,2 1 0,1 1 0,4 2 0,1 0 0,1 1 0,0 1 0,-2 1 0,0-1 0,1-3 0,0-1 0,4-1 0,1 1 0,3 2 0,0 2 0,5 1 0,5 3 0,1-3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82"/>
    </inkml:context>
    <inkml:brush xml:id="br0">
      <inkml:brushProperty name="width" value="0.025" units="cm"/>
      <inkml:brushProperty name="height" value="0.025" units="cm"/>
      <inkml:brushProperty name="transparency" value="204"/>
    </inkml:brush>
  </inkml:definitions>
  <inkml:trace contextRef="#ctx0" brushRef="#br0">2096 1532 24575,'-25'22'0,"4"-1"0,5-6 0,5-3 0,1-3 0,0 0 0,-2 2 0,1-2 0,1 0 0,1-1 0,1-3 0,0 2 0,0-1 0,0 1 0,2 2 0,-1-2 0,1 2 0,-3-1 0,-1 0 0,-2 2 0,-2 0 0,-2 2 0,-2 2 0,-1 1 0,0 0 0,3 0 0,2-2 0,2 1 0,5-6 0,1 2 0,3-4 0,1 1 0,-2 2 0,0-1 0,0-1 0,-3-1 0,0 0 0,0 4 0,-1 2 0,0 1 0,1 1 0,0-3 0,3-1 0,0 1 0,1 0 0,1 0 0,0 0 0,-1-1 0,0-1 0,-2 0 0,3-1 0,-1 1 0,2 0 0,1 2 0,0 0 0,0-1 0,0-2 0,0-1 0,0 0 0,0-1 0,0 1 0,0-2 0,0 1 0,0-1 0,0 0 0,0 0 0,0-1 0,0 1 0,2 0 0,4 1 0,5 0 0,2 2 0,1 0 0,-1 3 0,-5 1 0,0-1 0,0 0 0,0-2 0,2 1 0,0-2 0,-3 0 0,1 0 0,1-2 0,2 0 0,4 1 0,0-1 0,1 4 0,-3 0 0,1 1 0,-2-2 0,-2-1 0,2-2 0,1-1 0,1 0 0,1 0 0,0 0 0,-1 2 0,-4-3 0,0 3 0,-5-4 0,0 0 0,0 0 0,0 1 0,0 0 0,3 1 0,-3-3 0,5 2 0,-5 0 0,2 2 0,-1 0 0,-3-1 0</inkml:trace>
  <inkml:trace contextRef="#ctx0" brushRef="#br0" timeOffset="1">2060 2477 24575,'2'4'0,"4"2"0,1 0 0,-1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84"/>
    </inkml:context>
    <inkml:brush xml:id="br0">
      <inkml:brushProperty name="width" value="0.025" units="cm"/>
      <inkml:brushProperty name="height" value="0.025" units="cm"/>
      <inkml:brushProperty name="transparency" value="204"/>
    </inkml:brush>
  </inkml:definitions>
  <inkml:trace contextRef="#ctx0" brushRef="#br0">1695 1741 24575,'-5'7'0,"-3"4"0,1-1 0,2-1 0,3-1 0,2-1 0,-3 0 0,1 1 0,-1 2 0,1 0 0,2 0 0,0-1 0,0-3 0,0 3 0,0-4 0,0 3 0,0-2 0,0 1 0,0 0 0,0-1 0,1 0 0,1-2 0,5 1 0,2-1 0,1-2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85"/>
    </inkml:context>
    <inkml:brush xml:id="br0">
      <inkml:brushProperty name="width" value="0.025" units="cm"/>
      <inkml:brushProperty name="height" value="0.025" units="cm"/>
      <inkml:brushProperty name="transparency" value="204"/>
    </inkml:brush>
  </inkml:definitions>
  <inkml:trace contextRef="#ctx0" brushRef="#br0">1185 1171 24575,'-2'0'0,"-53"24"0,7-6 0,12-6 0,8-3 0,6-2 0,6-2 0,2-1 0,3 2 0,0-1 0,1 0 0,1 1 0,-1-2 0,3 0 0,-3 1 0,5-1 0,-4 1 0,5 0 0,-2 2 0,1-1 0,0 1 0,-1-3 0,0 1 0,-1-1 0,0 1 0,-1 0 0,-1-1 0,0 1 0,-2 0 0,-2-1 0,0 0 0,-5 2 0,-1 2 0,-2 3 0,-3 2 0,-1 1 0,-7 2 0,-5 1 0,-2 2 0,-6-1 0,-2 0 0,-4 2 0,-1 2 0,18-5 0</inkml:trace>
  <inkml:trace contextRef="#ctx0" brushRef="#br0" timeOffset="92888">329 1994 24575,'4'5'0,"3"1"0,1 2 0,-3 1 0,1-1 0,-2-1 0,-2 0 0,3 0 0,-3 1 0,1-1 0,1-1 0,-1 2 0,0-1 0,1 1 0,-1-1 0,0 0 0,1 0 0,0 1 0,1 2 0,-3-4 0,3 1 0,-2-3 0,1 2 0,0 0 0,-1 0 0,0 0 0,-3-2 0,3 0 0,-1 1 0,1 0 0,-1 0 0,-1 1 0,2-1 0,0 0 0,-1 2 0,-1 0 0,-1 0 0,2-1 0,1 1 0,0 1 0,-1-1 0,0 0 0,0-1 0,0 1 0,1-1 0,0 1 0,0 0 0,1 0 0,-1 0 0,1-1 0,0 0 0,1 2 0,1-1 0,1 1 0,-1-1 0,1 0 0,0-2 0,1 2 0,0-2 0,1 0 0,-2 2 0,0 0 0,-1 1 0,-2 0 0,3-2 0,0-1 0,2 0 0,2 0 0,-3 1 0,2 1 0,0 0 0,-1 0 0,2-2 0,-1-1 0,-2 1 0,-1 2 0,-1-2 0,0 0 0,1-1 0,0 0 0,1 0 0,0-1 0,1 1 0,-3-1 0,2-1 0,-4 0 0,3 0 0,1 1 0,1 1 0,0 0 0,-1 0 0,1-1 0,-2 0 0,2-1 0,-1 1 0,-1 1 0,2 1 0,0 0 0,-1 0 0,0-2 0,-1 1 0,0 0 0,1 0 0,-1 0 0,1 1 0,-1 0 0,-1 0 0,2-1 0,2-1 0,-2 0 0,1-1 0,-1 0 0,1 0 0,0 1 0,1-1 0,1 0 0,-1 1 0,1 0 0,0 1 0,0 2 0,1-2 0,0 0 0,2-2 0,1 1 0,0 0 0,0 1 0,-2 2 0,3 1 0,0 1 0,0 1 0,2 0 0,-1-1 0,-1 0 0,0 0 0,-2-2 0,0 1 0,0-1 0,1-1 0,-2-1 0,0 0 0,-1-1 0,-2 2 0,1-1 0,0-1 0,-2 0 0,1-1 0,-1 0 0,-1 0 0,1-2 0,0 1 0,1 1 0,2 0 0,-1 1 0,0-2 0,-1 1 0,-2 1 0,0-1 0,0 0 0,0 0 0,0 1 0,3-1 0,1 2 0,1-2 0,0 2 0,2-1 0,1 0 0,1 1 0,-2-1 0,1 2 0,-1-1 0,1 1 0,0 0 0,-1-1 0,1 0 0,-1-2 0,0 2 0,-1 0 0,1 0 0,0 0 0,1-1 0,0 0 0,2 1 0,1 1 0,1-1 0,1 0 0,0-2 0,-2 3 0,-1-1 0,-2 1 0,0-1 0,-1 0 0,-1 0 0,-1-2 0,-3 2 0,0-1 0,-1 1 0,0 1 0,1-1 0,2 1 0,1-1 0,-1 1 0,1-1 0,-3 2 0,3-2 0,0 1 0,0-1 0,0 2 0,0 1 0,0-1 0,1 1 0,0-1 0,0 1 0,-1 0 0,-2 1 0,-1 0 0,1 0 0,1 1 0,4 0 0,0-1 0,-2 0 0,1 0 0,-2-2 0,1-1 0,0-3 0,-3 0 0,-2-2 0,1 0 0,-2 1 0,-1 1 0,-1-1 0,1 1 0,0-1 0,0-1 0,1 0 0,-1 0 0,2 0 0,1 0 0,2 0 0,0 0 0,0-2 0,0-3 0,0-2 0,1-1 0,1-1 0,-2 1 0,-1 0 0,-2-1 0,2 2 0,-1 0 0,2 0 0,0 0 0,-1 0 0,1 0 0,-1 0 0,0 0 0,-1-1 0,-1 0 0,0 0 0,0 0 0,-1 1 0,2 1 0,0-1 0,0 0 0,1 0 0,-1 1 0,0 3 0,0 1 0,0-1 0,2 1 0,2 0 0,2-1 0,2 1 0,2-1 0,10-2 0,14 1 0,20 0 0,-22 1 0,3 0 0,5 0 0,1 1 0,3 0 0,1-1 0,-4 0 0,-1 0 0,33 0 0,-14-1 0,-18 0 0,-12 1 0,-8 0 0,-6 0 0,-5 0 0,-3 0 0,-2 1 0,-2-2 0,-1 1 0,-2 1 0,-2 0 0,1-1 0,2 1 0,0-1 0,0 0 0,2 1 0,1-3 0,1-2 0,2 1 0,-1 0 0,1-1 0,-2 2 0,2-2 0,-1-2 0,0 2 0,-1 0 0,1-2 0,-1-1 0,1-3 0,2 0 0,0 1 0,0-1 0,-2-1 0,-3 1 0,0-1 0,0 1 0,3-4 0,4-8 0,8-7 0,6-7 0,1 2 0,-3 4 0,-9 9 0,-6 6 0,-6 5 0,-6 4 0,-2 1 0,0 2 0,-1 0 0,0 0 0,0 0 0,-2 0 0,0-1 0,0 2 0,0 0 0,0 2 0,0-1 0,0-2 0,0-1 0,0-1 0,0 1 0,0 0 0,0 1 0,0-1 0,0 0 0,0 0 0,0 0 0,-2 0 0,-1 1 0,0-1 0,-1 0 0,0-1 0,-2-1 0,1-1 0,-2 1 0,1-1 0,0 0 0,1 0 0,0-1 0,-2 1 0,0-1 0,0-2 0,0-1 0,1 1 0,0 0 0,-1 2 0,3 1 0,-2 0 0,1 0 0,1 0 0,-1 1 0,3 2 0,0 1 0,2-1 0,0 2 0,-2-3 0,0 2 0,0-1 0,-1-3 0,3-1 0,0-2 0,0-2 0,0-2 0,0-2 0,0-3 0,0-4 0,0-1 0,0 1 0,0 5 0,0 7 0,0 2 0,0 1 0,0-5 0,0-11 0,0-11 0,0-12 0,8-9 0,4-1 0,5 7 0,0 12 0,-8 25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5.838"/>
    </inkml:context>
    <inkml:brush xml:id="br0">
      <inkml:brushProperty name="width" value="0.025" units="cm"/>
      <inkml:brushProperty name="height" value="0.025" units="cm"/>
      <inkml:brushProperty name="transparency" value="204"/>
    </inkml:brush>
  </inkml:definitions>
  <inkml:trace contextRef="#ctx0" brushRef="#br0">1311 794 24575,'-36'22'0,"-6"3"0,1-3 0,0-2 0,2-2 0,4-3 0,6-3 0,4-3 0,-1-2 0,-3-2 0,-5-1 0,-12 2 0,-11 6 0,-6 4 0,-2 2 0,9-1 0,12-4 0,10-2 0,4-1 0,3-1 0,-2 2 0,0-1 0,4 0 0,2 0 0,6 0 0,3 1 0,3 0 0,0-2 0,2 0 0,2 0 0,-1 0 0,0 0 0,-1-1 0,-2 1 0,0-2 0,0 0 0,1 0 0,-2 2 0,-6 1 0,-8 5 0,-4 0 0,2 1 0,8 0 0,8-4 0,5-2 0,4-1 0,1-2 0,2-1 0,0 0 0,0 1 0,0 1 0,0 3 0,0 1 0,0-1 0,0 0 0,0-1 0,0-1 0,2-1 0,4 0 0,5 2 0,4 1 0,0 0 0,1 1 0,1-2 0,1 2 0,0 0 0,-1 0 0,1 0 0,0-1 0,0-1 0,-3-1 0,-3 0 0,-1-1 0,1 0 0,0 1 0,4 1 0,2 0 0,1 0 0,-1 0 0,-2-1 0,-1 1 0,-2-1 0,0 0 0,0-1 0,-1 1 0,1 0 0,1-1 0,2-1 0,-3-2 0,3 2 0,-1 1 0,1 3 0,-1 1 0,1 0 0,0 0 0,0-3 0,0 0 0,-2-2 0,-1-1 0,-1-1 0,0 1 0,0 1 0,1 1 0,4 1 0,1-1 0,1 0 0,-1 0 0,0-2 0,0 1 0,2-2 0,1 1 0,0 0 0,0 2 0,0-1 0,0 0 0,0-2 0,4 0 0,3 1 0,5 1 0,0 0 0,-4 0 0,-5-2 0,-3 0 0,-2 1 0,-1-1 0,-3 0 0,1-1 0,2 1 0,1 1 0,1-1 0,1 1 0,-1-1 0,-2 0 0,0-1 0,0 1 0,-1 2 0,1-2 0,-1 4 0,2-1 0,2 1 0,0 1 0,-2-1 0,-1-2 0,-1 1 0,-2 0 0,2 0 0,-2 0 0,1-1 0,-3-2 0,-1 0 0,0 1 0,0 1 0,2 0 0,-1-1 0,2-2 0,0-2 0,1 0 0,-1-2 0,1 0 0,-1 0 0,0 0 0,0 0 0,-2 0 0,2 0 0,1 0 0,3-2 0,0-4 0,-1-3 0,-2-2 0,-2 1 0,1 2 0,-2 1 0,-1 1 0,0 1 0,-3-2 0,0-2 0,1-1 0,0 1 0,0 1 0,-1 1 0,2 2 0,-1-2 0,2 1 0,0-1 0,0 1 0,0 1 0,0 0 0,1 1 0,0-1 0,2 0 0,1-1 0,3 0 0,2 0 0,1 1 0,3 0 0,0 2 0,0-3 0,-2 2 0,-2 2 0,0 0 0,-3 2 0,-2 0 0,-1 0 0,-2 0 0,1 0 0,0 0 0,2 0 0,1-2 0,1 0 0,0-1 0,0-1 0,-3 1 0,0 0 0,0-1 0,-3 2 0,1-3 0,-1 0 0,1 1 0,1 0 0,1-1 0,2-2 0,2 1 0,2-1 0,0 0 0,-1 0 0,1 0 0,0 0 0,0 1 0,0 2 0,0-2 0,-2 2 0,-1-1 0,0 0 0,-3 2 0,-1-1 0,1 2 0,-3-1 0,0-1 0,-1 1 0,-3-1 0,0 1 0,0 0 0,-2-1 0,2 1 0,0-2 0,-1 0 0,4 1 0,-7 0 0,2-1 0,-4 2 0,1 0 0,1-2 0,0-1 0,2-4 0,-3 5 0,4-5 0,-5 8 0,0-6 0,0 4 0,0-3 0,3 0 0,-1 0 0,-1-1 0,0 1 0,-1 0 0,3 0 0,0-2 0,1-1 0,0-1 0,-1-2 0,1 0 0,1-1 0,-2 0 0,2 2 0,-2 0 0,-2 0 0,2-2 0,-3-1 0,3 0 0,0-2 0,-2 3 0,1 0 0,-1-1 0,2 1 0,0 0 0,-2 1 0,-1-1 0,-2 0 0,0 0 0,0 2 0,0 2 0,0 3 0,0 0 0,0-2 0,0-1 0,0-3 0,0-2 0,0-2 0,2-1 0,1 1 0,0 3 0,-1 0 0,-1-1 0,1-5 0,1-1 0,-1 1 0,0 4 0,-2 7 0,1 0 0,2 2 0,-1-1 0,2-3 0,-1 0 0,0-2 0,2 0 0,0-1 0,2-1 0,-1 0 0,-1-1 0,-1 1 0,1-1 0,3-1 0,2 2 0,-3 0 0,0 1 0,-3 3 0,-1 3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3"/>
    </inkml:context>
    <inkml:brush xml:id="br0">
      <inkml:brushProperty name="width" value="0.025" units="cm"/>
      <inkml:brushProperty name="height" value="0.025" units="cm"/>
      <inkml:brushProperty name="transparency" value="204"/>
    </inkml:brush>
  </inkml:definitions>
  <inkml:trace contextRef="#ctx0" brushRef="#br0">336 449 24575,'-4'7'0,"-6"9"0,-3 1 0,2 1 0,0-3 0,3 0 0,4 2 0,0 1 0,0 1 0,-2-1 0,-2 0 0,-2 0 0,1 5 0,-2 2 0,-1 3 0,0 4 0,0-2 0,1-2 0,2-4 0,2-4 0,-1-4 0,2-1 0,1 0 0,2 1 0,2 3 0,1 2 0,-1 0 0,-1-2 0,-2 1 0,1-10 0,2 2 0,-1-7 0,0 1 0,0 3 0,-1 0 0,2 3 0,1 0 0,0 2 0,0 2 0,0 2 0,0-1 0,0-4 0,0-1 0,0 1 0,-1-2 0,-1 0 0,-1 2 0,1-2 0,-1 2 0,-1 1 0,1-2 0,1-2 0,-1 0 0,0-1 0,0 0 0,-2 1 0,1 2 0,1 0 0,-2 1 0,2 2 0,-2-2 0,0 0 0,2-1 0,-2-2 0,2 0 0,0 1 0,0-3 0,2-1 0,-2-1 0,0 1 0,1 0 0,1 2 0,0-3 0,-1 1 0,-2-1 0,0-1 0,0 1 0,2 1 0,1 2 0,1 0 0,0-2 0,0-1 0,0-1 0,0-1 0,-3 0 0,0 1 0,0 2 0,0 0 0,3 1 0,0-1 0,0-1 0,0-1 0,0 0 0,0-2 0,3 1 0,4-2 0,3 0 0,2-1 0,-1-1 0,0 0 0,2 0 0,2 0 0,0 0 0,-2 0 0,-1 0 0,0 0 0,3 0 0,4-3 0,3-3 0,-1-4 0,-4-2 0,-2-1 0,0 4 0,1 4 0,2 3 0,-2 0 0,-2 0 0,-2-1 0,-9 3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5.221"/>
    </inkml:context>
    <inkml:brush xml:id="br0">
      <inkml:brushProperty name="width" value="0.025" units="cm"/>
      <inkml:brushProperty name="height" value="0.025" units="cm"/>
      <inkml:brushProperty name="transparency" value="204"/>
    </inkml:brush>
  </inkml:definitions>
  <inkml:trace contextRef="#ctx0" brushRef="#br0">1231 535 24575,'-6'5'0,"-7"8"0,-3 2 0,0-1 0,0-1 0,-2 1 0,0-2 0,0 1 0,1 2 0,1-3 0,-1 0 0,-2 0 0,1 0 0,-4 1 0,-3 2 0,-1 3 0,-5 0 0,2 1 0,2-1 0,4-3 0,3-2 0,2-2 0,-1-3 0,-2-2 0,-1-1 0,1-1 0,0 2 0,2-2 0,2 3 0,4-1 0,2 0 0,-1-1 0,1-3 0,-4-2 0,0 3 0,-1-1 0,1 2 0,-1 0 0,1 1 0,-1-1 0,-3-1 0,0 1 0,-2-2 0,0 1 0,1 1 0,1-2 0,2 1 0,2 1 0,0-1 0,0 1 0,-1-1 0,-2 1 0,1 0 0,-1 1 0,2 2 0,0-1 0,0 0 0,2-1 0,0 0 0,0 0 0,3 0 0,1 0 0,3 1 0,3 0 0,1 1 0,2 0 0,1 0 0,0 0 0,0 0 0,0 0 0,0 1 0,3 2 0,3-1 0,2 1 0,4-2 0,0-3 0,2-2 0,1 0 0,-1 0 0,-1 1 0,-1-1 0,0 1 0,1 1 0,1-2 0,0 1 0,-1-1 0,0-1 0,-1 0 0,0-2 0,0 1 0,1 1 0,-1 0 0,0 0 0,0-2 0,-1 0 0,1 0 0,-1 0 0,-1 2 0,1 0 0,0 0 0,-2 2 0,1-2 0,-1 3 0,-1-1 0,3 0 0,-2 0 0,3-1 0,-1 0 0,0 1 0,-1 0 0,1-1 0,-1 1 0,1-1 0,-1 1 0,-1 1 0,1 0 0,-1 1 0,-1-1 0,1 0 0,-1-1 0,1 0 0,1 3 0,0-1 0,1 2 0,0-1 0,1 0 0,0 0 0,0 1 0,0 1 0,2 1 0,-1-1 0,-3 0 0,1-1 0,-4-2 0,-1-1 0,0 0 0,-1 0 0,1 1 0,0 0 0,1 0 0,0 0 0,0 1 0,-1-1 0,0 0 0,-2 1 0,4-1 0,-4-2 0,3 1 0,-3-3 0,2 0 0,0-2 0,2 0 0,1 0 0,1 0 0,0 0 0,4 0 0,1 0 0,0 0 0,2 0 0,1 0 0,1 0 0,5 0 0,1 0 0,4 0 0,0 0 0,-3 0 0,-2 0 0,-3 0 0,0 0 0,0 0 0,0 0 0,-3 0 0,-2-3 0,-1-1 0,-2-3 0,3-2 0,-1 0 0,0-2 0,1 0 0,0 0 0,-1-2 0,1 1 0,-1 0 0,-1 1 0,-1 2 0,-1 1 0,2 1 0,1 0 0,1 0 0,-2 1 0,1 0 0,-1 0 0,1 1 0,3 0 0,1 1 0,0 1 0,-1 1 0,0-1 0,0 0 0,2 1 0,1-2 0,0-2 0,0 1 0,0 0 0,-1 1 0,-1 1 0,-3 0 0,-2-1 0,-1 1 0,-1 1 0,0 1 0,0 0 0,-1-1 0,1 0 0,1-2 0,-1 1 0,0 1 0,-2 0 0,0 0 0,-1 0 0,0-1 0,1-1 0,1 0 0,0 0 0,-1-2 0,-1 2 0,-1-1 0,0-1 0,0 0 0,0 0 0,-1-2 0,0 1 0,-1 0 0,1 1 0,0 0 0,2-3 0,1-1 0,-1-2 0,0 0 0,-1 2 0,0-1 0,0 0 0,-1-1 0,2-2 0,0-1 0,4-3 0,1-1 0,0 0 0,2 0 0,-3 1 0,-2-1 0,-1-1 0,-2 2 0,0 2 0,2-1 0,0 1 0,0-2 0,0-1 0,-1 0 0,1 2 0,0 2 0,0 1 0,-2 2 0,1-2 0,-1-2 0,1-1 0,2-1 0,-2 2 0,-8 14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2:44.473"/>
    </inkml:context>
    <inkml:brush xml:id="br0">
      <inkml:brushProperty name="width" value="0.025" units="cm"/>
      <inkml:brushProperty name="height" value="0.025" units="cm"/>
      <inkml:brushProperty name="transparency" value="204"/>
    </inkml:brush>
  </inkml:definitions>
  <inkml:trace contextRef="#ctx0" brushRef="#br0">541 199 24575,'-2'1'0,"-7"6"0,-1-1 0,1 0 0,-1 1 0,1 1 0,0 0 0,0 1 0,-1-2 0,-1 2 0,2 1 0,0 0 0,1 1 0,1-2 0,0-1 0,0-1 0,-1 1 0,-2 2 0,1 1 0,2 0 0,1-2 0,1 1 0,0-2 0,0 0 0,-1 0 0,-1 1 0,-1 1 0,-2-1 0,1 0 0,1-2 0,0 1 0,1 1 0,0-1 0,0 1 0,-2-2 0,1 1 0,-2 1 0,0 0 0,-1 1 0,-1 0 0,0-1 0,1-1 0,0-2 0,1 1 0,0 0 0,-2 2 0,0-1 0,-1-2 0,0 1 0,1-1 0,-1 0 0,1-1 0,1 0 0,-1-1 0,2 1 0,1 0 0,2-1 0,2 0 0,3-1 0,0 0 0,0 2 0,-1 0 0,0 1 0,1 1 0,2 0 0,0 0 0,0-1 0,0-1 0,0 0 0,3-1 0,4 0 0,3 2 0,1-2 0,-1-1 0,0 1 0,1-1 0,-1 0 0,1 1 0,-5-2 0,3 0 0,-4-2 0,2 0 0,2 0 0,1 0 0,1 0 0,-2 0 0,-1 0 0,-2 0 0,-1 0 0,-1 0 0,0 0 0,2 0 0,2-2 0,1-2 0,-1-1 0,0-1 0,0 2 0,1-1 0,3-1 0,1 0 0,-1-3 0,1 0 0,0 0 0,1 0 0,0 0 0,-1 1 0,1 1 0,-2 1 0,-2 0 0,-1 0 0,-2 1 0,2-1 0,0 1 0,0-1 0,1 0 0,0 0 0,2 0 0,1 0 0,1 0 0,2-1 0,2-2 0,2-1 0,1 0 0,0-1 0,0-1 0,0 0 0,0 1 0,0 0 0,4-2 0,0-2 0,0 2 0,0 0 0,-5 3 0,1-2 0,2 0 0,1-3 0,2 0 0,-1 1 0,-4-1 0,-2 2 0,-3 1 0,-3 1 0,0 0 0,-2-1 0,0 1 0,-1 0 0,-1 0 0,1 2 0,0-1 0,-4 3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0"/>
    </inkml:context>
    <inkml:brush xml:id="br0">
      <inkml:brushProperty name="width" value="0.025" units="cm"/>
      <inkml:brushProperty name="height" value="0.025" units="cm"/>
      <inkml:brushProperty name="transparency" value="204"/>
    </inkml:brush>
  </inkml:definitions>
  <inkml:trace contextRef="#ctx0" brushRef="#br0">1788 182 24575,'-10'13'0,"1"1"0,1 1 0,-1 0 0,1 1 0,-2-1 0,-1-2 0,-3-1 0,0-2 0,1 1 0,1-1 0,3 1 0,0-1 0,0-2 0,2 1 0,-1-2 0,0 1 0,0 1 0,-2 1 0,-2 0 0,1 0 0,-3 0 0,0 0 0,-1-1 0,-2-1 0,1-2 0,2 1 0,3-1 0,2 0 0,-1 0 0,-1 0 0,-2-1 0,1 0 0,2 0 0,0-1 0,0 1 0,-1 0 0,-2-2 0,-1 2 0,4-2 0,0 4 0,6-1 0,-4 1 0,-1-1 0,-5-1 0,-4 0 0,-1 2 0,-2 3 0,4 2 0,3 0 0,4 0 0,2-3 0,-2-2 0,0 0 0,0-1 0,0 1 0,1 2 0,-3 0 0,1-1 0,0-1 0,0-2 0,1 3 0,-1-1 0,-1 0 0,2 2 0,1-2 0,-3 1 0,0-1 0,-4-1 0,-2 0 0,-2 0 0,-1 1 0,0 1 0,1 2 0,-5 2 0,-1 1 0,1-3 0,0 1 0,4 0 0,0 1 0,-3 0 0,-2 0 0,1-1 0,2 1 0,5 0 0,4 1 0,1-1 0,0-2 0,0-2 0,-2 0 0,-2 0 0,-1-1 0,1-1 0,-1 1 0,3-1 0,-1 3 0,1-1 0,0 2 0,-1 0 0,1 3 0,1-1 0,2 2 0,1 0 0,4-2 0,0-1 0,0-1 0,1-1 0,-2 1 0,2 0 0,1 0 0,-1 0 0,1 1 0,-1-3 0,0 1 0,0 0 0,1-1 0,2 1 0,2 1 0,0 1 0,-1 3 0,-1 0 0,-2 0 0,2-2 0,1 2 0,-2 0 0,1 3 0,-2 0 0,0 0 0,2-1 0,1 3 0,2 6 0,0 1 0,0 4 0,-2 3 0,-4 2 0,-2 2 0,0-4 0,2-2 0,2-4 0,1-3 0,-1 2 0,-1-3 0,-1 0 0,-1 0 0,1 0 0,-1 0 0,-1-1 0,0-3 0,1 0 0,1 0 0,1-2 0,2 0 0,-1-1 0,0-2 0,1 1 0,-2-1 0,1-1 0,-1 1 0,0 0 0,1 0 0,0 1 0,2-1 0,-1 0 0,0 1 0</inkml:trace>
  <inkml:trace contextRef="#ctx0" brushRef="#br0" timeOffset="1">2593 660 24575,'-5'-5'0,"-8"-9"0,-2-2 0,2 2 0,0 0 0,0 1 0,2 1 0,-2 1 0,3 1 0,-2 2 0,0 0 0,0-1 0,0-1 0,2 0 0,1 1 0,3 3 0,1 0 0,-1 1 0,0-1 0,-1-2 0,-2 0 0,0 0 0,-1 0 0,1 1 0,2-1 0,1 0 0,1 0 0,-2 1 0,0 0 0,-1-2 0,-1 2 0,2-1 0,1 1 0,2 1 0,1-2 0,-2 0 0,-2-1 0,1 0 0,-1 2 0,3-1 0,-1 0 0,-2 0 0,-1-2 0,-1 2 0,3 2 0,2 2 0,2 0 0,0 0 0,0-1 0,-3-1 0,-2-1 0,2 1 0,-1 2 0,2 0 0,0 1 0,0-1 0,-1-1 0,-2 0 0,1 0 0,0 0 0,2 1 0,-3 0 0,4 0 0,-4-3 0,3 0 0,-1-1 0,-3 0 0,1 3 0,1-1 0,-1 2 0,1-1 0,1 0 0,-4-2 0,0 0 0,-3 0 0,3 3 0,0 2 0,3 2 0,-1-1 0,-3-2 0,5 1 0,-7-4 0,7 5 0,-4-3 0,5 4 0,-2 0 0,-1-1 0,0 0 0,-6-6 0,7 4 0,-6-3 0,7 6 0,-2 0 0,-1 0 0,-2 0 0,-3 0 0,8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2"/>
    </inkml:context>
    <inkml:brush xml:id="br0">
      <inkml:brushProperty name="width" value="0.025" units="cm"/>
      <inkml:brushProperty name="height" value="0.025" units="cm"/>
      <inkml:brushProperty name="transparency" value="204"/>
    </inkml:brush>
  </inkml:definitions>
  <inkml:trace contextRef="#ctx0" brushRef="#br0">87 1323 24575,'2'-4'0,"0"-3"0,-1-1 0,0-2 0,2 1 0,-1 0 0,1 0 0,-1 0 0,2-1 0,1 0 0,1 0 0,0-1 0,-2-3 0,1 0 0,-1-2 0,2 0 0,0-2 0,1 1 0,-1 0 0,1 1 0,0 0 0,-2 0 0,0 2 0,0-1 0,0-1 0,1 1 0,0-1 0,1 2 0,-2 0 0,0 0 0,0 0 0,0 2 0,2 2 0,0-1 0,0-2 0,0-1 0,-1 0 0,-2 3 0,2-1 0,0 0 0,2 1 0,0 2 0,-1 1 0,3 2 0,1-3 0,0 0 0,1-1 0,-4-2 0,-1 3 0,0-1 0,4 2 0,-1-1 0,2 0 0,1 0 0,-2-2 0,4 2 0,0-3 0,1-1 0,0-1 0,0 1 0,0 0 0,-2 1 0,0 2 0,-3-1 0,2 1 0,0 0 0,3 2 0,2 0 0,-2-2 0,2 1 0,1-1 0,-3 1 0,0 1 0,-3-1 0,0 2 0,2 0 0,1-1 0,0-1 0,-3-1 0,-2 0 0,1 0 0,0 1 0,2 1 0,2 2 0,-2-3 0,2-1 0,-3-2 0,3 0 0,-1 3 0,-1 0 0,-1 0 0,0-1 0,0 1 0,1-1 0,2 1 0,-1 0 0,-2-3 0,1 1 0,-1-3 0,3 2 0,0-1 0,1-1 0,-3-7 0,-2 0 0,3 2 0,-1 1 0,2 5 0,-1-1 0,-2 1 0,1 3 0,2 4 0,-1 0 0,1 1 0,0 1 0,-4 1 0,-1 0 0,0 1 0,0 2 0,-1 0 0,0-2 0,-1-1 0,-1-2 0,1 1 0,1 2 0,0-1 0,1 1 0,-2-1 0,1 1 0,-2 1 0,1-1 0,1-1 0,-1-2 0,1 2 0,-2 1 0,0 1 0,-1 1 0,-1 0 0,0 0 0,0 0 0,0 0 0,-1 0 0,0 0 0,-1 0 0,0 0 0,0 0 0,0 0 0,0 0 0,1 0 0,0 0 0,0 0 0,-1 0 0,0 0 0,0 0 0,2 0 0,1 0 0,1 1 0,0 2 0,-1 2 0,0 1 0,-2 0 0,0-2 0,-2 1 0,3 0 0,1 3 0,0-4 0,-1 3 0,-3-4 0,-1 1 0,1 1 0,-1 0 0,2 1 0,0-1 0,0 0 0,1 1 0,0 1 0,1-1 0,0 3 0,1-2 0,0 0 0,1 1 0,1 0 0,1-1 0,-1 1 0,-1 0 0,0 1 0,-1 1 0,1 1 0,0-1 0,0 0 0,1-1 0,0-1 0,0 0 0,0 0 0,-1-1 0,-1 0 0,1 0 0,1 2 0,-2-3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5"/>
    </inkml:context>
    <inkml:brush xml:id="br0">
      <inkml:brushProperty name="width" value="0.025" units="cm"/>
      <inkml:brushProperty name="height" value="0.025" units="cm"/>
      <inkml:brushProperty name="transparency" value="204"/>
    </inkml:brush>
  </inkml:definitions>
  <inkml:trace contextRef="#ctx0" brushRef="#br0">2998 0 24575,'-2'5'0,"-3"0"0,-3 1 0,-2 0 0,1 1 0,0 1 0,1-1 0,0 0 0,0 1 0,0 0 0,1 1 0,-1 0 0,-2 2 0,0 0 0,-3 1 0,1 1 0,1 0 0,-2 1 0,1 1 0,1-1 0,1-1 0,0-1 0,1-3 0,0-1 0,1-2 0,0 0 0,1 1 0,0 0 0,0-1 0,0 2 0,-1-2 0,1 0 0,-1 1 0,-1 0 0,-1 0 0,-2 2 0,3 0 0,0-3 0,-2 0 0,1 1 0,-2 0 0,-1 3 0,1 0 0,-3 0 0,1 1 0,-1-1 0,-1 1 0,0 1 0,-2-1 0,-1 1 0,-1-3 0,1 1 0,0 0 0,2-2 0,1-1 0,2-1 0,3-2 0,1 0 0,-1 0 0,0 0 0,0-1 0,0-1 0,0 2 0,-1-2 0,0 0 0,0 0 0,1-2 0,2 0 0,0 1 0,2 0 0,0 1 0,-1 0 0,-1-1 0,0 0 0,-1 0 0,0 3 0,-1 0 0,1-1 0,-1 1 0,-1-1 0,-3 1 0,-1 2 0,0-1 0,1 1 0,-1 0 0,-2 2 0,-1 0 0,-2 1 0,0 2 0,0 1 0,0 0 0,-4 0 0,0-2 0,-1 0 0,2 0 0,5 0 0,1-2 0,3-1 0,1 0 0,-1 0 0,2 2 0,-3 0 0,-2 1 0,-1 0 0,-4 1 0,-5 2 0,-5 1 0,0 0 0,-1 0 0,4-3 0,4 0 0,3-1 0,5-1 0,5-1 0,1-2 0,1-1 0,1-1 0,1 0 0,-1 1 0,4-2 0,-3 3 0,4-1 0,-2 0 0,1 1 0,-1-1 0,1 0 0,0 2 0,1 1 0,1 0 0,1-1 0,0 2 0,-1-1 0,0 2 0,1 1 0,-2 0 0,1 0 0,-3 2 0,-2 0 0,-1 1 0,2 2 0,0-4 0,3 0 0,1-2 0,-1-1 0,1 1 0,-1 1 0,0 0 0,-1 0 0,0 2 0,0 0 0,2 1 0,-2 1 0,1 0 0,-1 0 0,1-1 0,2-1 0,-1 0 0,1-2 0,0 0 0,1-1 0,1 0 0,-1 2 0,0 0 0,-1 1 0,2 0 0,1 0 0,0 3 0,0 0 0,0 3 0,-2 0 0,-1 3 0,0 2 0,1-2 0,2 0 0,0-3 0,0 0 0,0 0 0,0 0 0,0-1 0,0 0 0,0-1 0,0-2 0,0 0 0,0-1 0,0 0 0,0-2 0,0 1 0,0 0 0,0-2 0,0 0 0,0-2 0,0 2 0,0 0 0,0 2 0,0 0 0,0-1 0,0 1 0,0-1 0,0-1 0,0 1 0,0 0 0,0-1 0,0 1 0,0 0 0,0-1 0,0 0 0,0 0 0,0-2 0,0 1 0,-2-1 0,0 1 0,0-1 0,0 2 0,1-1 0,1 1 0,0 2 0,-1 0 0,-1 1 0,-1 2 0,1 0 0,1 1 0,1 0 0,0-1 0,0 0 0,-2 1 0,0 2 0,-1 0 0,0 0 0,0-2 0,1-1 0,-1-2 0,0-1 0,3 0 0,0-2 0,0 0 0,0 0 0,-2-2 0,-1 1 0,1 0 0,-1 0 0,3 1 0,-2-1 0,-1 0 0,1-1 0,0 0 0,0 1 0,-1-1 0,1 1 0,-1-1 0,3 0 0,0 1 0,0 0 0,0-1 0,0-1 0,-2 0 0,-1 1 0,0-1 0,1 2 0,0 1 0,-1 0 0,0 2 0,1 0 0,0-1 0,0 1 0,0 0 0,-2 0 0,1 3 0,0-2 0,-2 2 0,2 0 0,-2 0 0,3-8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6"/>
    </inkml:context>
    <inkml:brush xml:id="br0">
      <inkml:brushProperty name="width" value="0.025" units="cm"/>
      <inkml:brushProperty name="height" value="0.025" units="cm"/>
      <inkml:brushProperty name="transparency" value="204"/>
    </inkml:brush>
  </inkml:definitions>
  <inkml:trace contextRef="#ctx0" brushRef="#br0">2043 709 24575,'-3'3'0,"-8"14"0,1 0 0,1-1 0,0-1 0,1-2 0,1 1 0,0-3 0,1 1 0,0-1 0,-1-2 0,1 1 0,-1-2 0,0 1 0,-1 1 0,1-2 0,-2 1 0,-2 0 0,-1 0 0,0 1 0,0-1 0,2-1 0,0 0 0,0 0 0,0 0 0,-3 1 0,1 1 0,0-1 0,0-1 0,1-1 0,-1 1 0,-2 2 0,2 2 0,-2 1 0,2-1 0,0-1 0,0-1 0,0 1 0,-1-2 0,0 0 0,-2 0 0,0 0 0,1 1 0,-2 0 0,2-1 0,-1 1 0,0-1 0,0 0 0,-3-2 0,0 0 0,-3 0 0,0 0 0,0 3 0,0 0 0,0 0 0,0 0 0,0 0 0,0 2 0,-4 1 0,0-1 0,-1 0 0,2-2 0,3-1 0,-1 0 0,1-2 0,0-1 0,0 1 0,1 0 0,1 0 0,1 0 0,2-1 0,0-1 0,0-1 0,0 1 0,-2 0 0,-1 1 0,-2 0 0,1 0 0,2 1 0,0-1 0,0 0 0,-1 0 0,0 0 0,1 1 0,0-1 0,-1 0 0,-5 0 0,-2 1 0,-3 2 0,0 0 0,4 1 0,0 2 0,4 2 0,2 1 0,0 2 0,1-3 0,1-3 0,3 0 0,1-1 0,0 0 0,0 2 0,1-3 0,0 1 0,2-1 0,1 2 0,1-2 0,2 1 0,-1-1 0,-1-1 0,-2 1 0,3 0 0,0 0 0,1 0 0,1 0 0,0 1 0,1 1 0,-1 0 0,0 0 0,-2 0 0,2 0 0,-1-1 0,2-1 0,1 2 0,-1-1 0,1 1 0,-1 0 0,0 1 0,-1 0 0,0 2 0,1 1 0,1-1 0,1 1 0,-1-1 0,-1 1 0,0-1 0,2 0 0,0 2 0,-2-1 0,1 2 0,1-1 0,-1 1 0,3 2 0,-1 0 0,-1 0 0,-1 2 0,0 7 0,2 16 0,1 14 0,0 11 0,-3 5 0,-1-12 0,1-10 0,0-15 0,3-11 0,0-5 0,0-3 0,0-1 0,0-3 0,0-1 0,0-1 0,0 0 0,0 1 0,0-1 0,0 2 0,0 0 0,0-2 0,0 1 0,0-1 0,0 0 0,-1-2 0,-2 0 0,1 0 0,0-1 0,1-1 0,0 1 0,-2 1 0,0 2 0,1-1 0,1 0 0,1 0 0,0 0 0,-3 1 0,1 0 0,-2 2 0,0 0 0,1 2 0,3-11 0</inkml:trace>
  <inkml:trace contextRef="#ctx0" brushRef="#br0" timeOffset="1">3275 1182 24575,'-4'-3'0,"-5"-4"0,-2 1 0,-2 1 0,0-1 0,2 0 0,-1 2 0,1-2 0,0 1 0,0 0 0,2-2 0,-1 0 0,-2 1 0,-2 0 0,0 3 0,1-2 0,2 2 0,0 0 0,1-2 0,-2 0 0,1-2 0,0-1 0,1 2 0,1 2 0,-1-1 0,-1 0 0,0-1 0,2-1 0,1 0 0,0-1 0,0-2 0,-2 1 0,-1-1 0,-3-1 0,-3-1 0,1 1 0,0 0 0,3 2 0,3 3 0,1 1 0,2 0 0,-1-1 0,1-1 0,-1-1 0,2 0 0,-5-2 0,0-1 0,-2 1 0,0-2 0,2 3 0,1 0 0,0 1 0,0 1 0,-2 0 0,-1 2 0,0-3 0,-1 1 0,2-2 0,0 2 0,-1 2 0,2 1 0,0 1 0,3-1 0,0 0 0,-1-1 0,2-2 0,-2 3 0,1-1 0,-1-1 0,-1-1 0,-4-4 0,4 6 0,-2-3 0,6 5 0,-3-2 0,1-1 0,0 1 0,0-1 0,-2 0 0,-3 0 0,-1-2 0,-1 0 0,1 2 0,2-1 0,1 1 0,1 0 0,-1-1 0,1-1 0,-2 1 0,5 1 0,-1 1 0,3 3 0,-3-1 0,0-1 0,-1-1 0,1-1 0,2 1 0,2-1 0,0 2 0,2 1 0,-1 0 0,1 1 0,2 1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8"/>
    </inkml:context>
    <inkml:brush xml:id="br0">
      <inkml:brushProperty name="width" value="0.025" units="cm"/>
      <inkml:brushProperty name="height" value="0.025" units="cm"/>
      <inkml:brushProperty name="transparency" value="204"/>
    </inkml:brush>
  </inkml:definitions>
  <inkml:trace contextRef="#ctx0" brushRef="#br0">59 1 24575,'-6'0'0,"-2"0"0,-7 0 0,0 0 0,0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9"/>
    </inkml:context>
    <inkml:brush xml:id="br0">
      <inkml:brushProperty name="width" value="0.025" units="cm"/>
      <inkml:brushProperty name="height" value="0.025" units="cm"/>
      <inkml:brushProperty name="transparency" value="204"/>
    </inkml:brush>
  </inkml:definitions>
  <inkml:trace contextRef="#ctx0" brushRef="#br0">1148 1 24575,'-5'0'0,"-1"0"0,-1 2 0,-2 1 0,-2 2 0,-5 2 0,11-4 0</inkml:trace>
  <inkml:trace contextRef="#ctx0" brushRef="#br0" timeOffset="1">1054 37 24575,'-8'3'0,"-20"15"0,-1 0 0,4 0 0,1-2 0,3-2 0,0-1 0,2 0 0,0-2 0,4 1 0,1-1 0,1 1 0,1-1 0,1 0 0,1-2 0,0-1 0,2-1 0,0 1 0,-3 0 0,-1 1 0,-2 2 0,0-1 0,1 2 0,1 1 0,2-2 0,0 1 0,0-2 0,1-2 0,0 0 0,1 1 0,-2 1 0,-2 2 0,0 1 0,-2-1 0,0 1 0,1-2 0,-1 1 0,1 0 0,0-1 0,-1 0 0,2 1 0,0-1 0,1 0 0,1 1 0,-2-2 0,1 0 0,-1 2 0,-1-1 0,0-2 0,0 2 0,-2-2 0,2 2 0,0 0 0,2-2 0,-1-1 0,0 1 0,1 0 0,0-2 0,2 1 0,-1 1 0,-1 0 0,3 1 0,1-1 0,2-2 0,2 1 0,1-2 0,2-1 0,0 1 0,0-1 0,0 1 0,0 0 0,0-4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3"/>
    </inkml:context>
    <inkml:brush xml:id="br0">
      <inkml:brushProperty name="width" value="0.025" units="cm"/>
      <inkml:brushProperty name="height" value="0.025" units="cm"/>
      <inkml:brushProperty name="transparency" value="204"/>
    </inkml:brush>
  </inkml:definitions>
  <inkml:trace contextRef="#ctx0" brushRef="#br0">2467 2698 24575,'-17'16'0,"-2"1"0,-2 0 0,0-1 0,-4-1 0,0 0 0,-1 0 0,2-2 0,3 1 0,0-1 0,0 0 0,0-3 0,0-5 0,0 0 0,-1-2 0,1 1 0,0 0 0,0 1 0,0 1 0,0 1 0,-4 1 0,-2 1 0,-7 3 0,-7 5 0,-10 4 0,-9 4 0,-6 0 0,-1 2 0,2-4 0,1-1 0,5-3 0,3-2 0,5 0 0,6-2 0,7-2 0,9-3 0,5-3 0,3-3 0,0 0 0,0 0 0,3-1 0,3-1 0,5-1 0,1 3 0,2 0 0,2 1 0,0-1 0,4 0 0,1 0 0,0 0 0,0 1 0,0 1 0,0 1 0,0 2 0,0 0 0,0 2 0,0 0 0,4 1 0,5-1 0,3-3 0,5 0 0,-1-3 0,0-1 0,1-2 0,1 0 0,-1 1 0,1-1 0,0 0 0,1-2 0,-1 0 0,0 0 0,-3 0 0,-1 0 0,1 2 0,-2 0 0,2 1 0,-1 2 0,1-1 0,-1 2 0,3 0 0,1 1 0,-1-1 0,1 2 0,-3 1 0,-1 0 0,-2 0 0,-2 0 0,-2-1 0,-1 0 0,1-3 0,1 1 0,0 0 0,1 1 0,0 1 0,-1-1 0,1 1 0,0-1 0,-2 0 0,1-1 0,-1 0 0,2-2 0,-2 0 0,0 0 0,0 2 0,-1 0 0,2 0 0,-1 0 0,-1-1 0,2 0 0,-1 0 0,2 1 0,1 1 0,2-1 0,3 0 0,1 2 0,1-1 0,0 0 0,0-1 0,2-1 0,-1 2 0,0-2 0,-2 2 0,2 0 0,1-2 0,1 2 0,1-2 0,2 0 0,1 1 0,1-1 0,2-2 0,-3-1 0,0-2 0,-2 0 0,-5 0 0,-1 0 0,-2 0 0,-1 0 0,2 0 0,0 0 0,0 0 0,1 0 0,1 0 0,0 0 0,1 0 0,-1-2 0,-8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94"/>
    </inkml:context>
    <inkml:brush xml:id="br0">
      <inkml:brushProperty name="width" value="0.025" units="cm"/>
      <inkml:brushProperty name="height" value="0.025" units="cm"/>
      <inkml:brushProperty name="transparency" value="204"/>
    </inkml:brush>
  </inkml:definitions>
  <inkml:trace contextRef="#ctx0" brushRef="#br0">1571 2665 24575,'-15'8'0,"-1"0"0,0 0 0,2-2 0,1 0 0,2-1 0,-1-2 0,0 0 0,0 1 0,2-2 0,0 0 0,0 0 0,0-2 0,-4 0 0,-2 0 0,-3 2 0,1 2 0,2 0 0,2 1 0,2 1 0,-1-1 0,1-1 0,0 1 0,1 1 0,0 2 0,0 2 0,0 1 0,0-1 0,-1-1 0,-1-2 0,0-1 0,0 1 0,1 1 0,1 1 0,3 0 0,3 0 0,3 1 0,2-1 0,2-1 0,2-1 0,4 0 0,2 0 0,1 0 0,-1-3 0,-3-2 0,0 1 0,1-1 0,0 3 0,3 1 0,1-1 0,0 2 0,-1-3 0,-2-1 0,-1-1 0,1-1 0,0 1 0,1 0 0,2 2 0,0-1 0,1-1 0,-2 1 0,1-1 0,1 0 0,1 1 0,2-3 0,-1 0 0,3 0 0,0 0 0,2 0 0,1 0 0,0 0 0,0 0 0,0 0 0,-10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104"/>
    </inkml:context>
    <inkml:brush xml:id="br0">
      <inkml:brushProperty name="width" value="0.025" units="cm"/>
      <inkml:brushProperty name="height" value="0.025" units="cm"/>
      <inkml:brushProperty name="transparency" value="204"/>
    </inkml:brush>
  </inkml:definitions>
  <inkml:trace contextRef="#ctx0" brushRef="#br0">0 0 24575,'0'0'0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2"/>
    </inkml:context>
    <inkml:brush xml:id="br0">
      <inkml:brushProperty name="width" value="0.025" units="cm"/>
      <inkml:brushProperty name="height" value="0.025" units="cm"/>
      <inkml:brushProperty name="transparency" value="204"/>
    </inkml:brush>
  </inkml:definitions>
  <inkml:trace contextRef="#ctx0" brushRef="#br0">60 731 24575,'2'1'0</inkml:trace>
  <inkml:trace contextRef="#ctx0" brushRef="#br0" timeOffset="1">56 862 24575,'-3'2'0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4"/>
    </inkml:context>
    <inkml:brush xml:id="br0">
      <inkml:brushProperty name="width" value="0.025" units="cm"/>
      <inkml:brushProperty name="height" value="0.025" units="cm"/>
      <inkml:brushProperty name="transparency" value="204"/>
    </inkml:brush>
  </inkml:definitions>
  <inkml:trace contextRef="#ctx0" brushRef="#br0">3303 3422 24575,'-1'5'0,"-3"9"0,1 1 0,0-1 0,-2 2 0,2 0 0,-2 1 0,3-10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19"/>
    </inkml:context>
    <inkml:brush xml:id="br0">
      <inkml:brushProperty name="width" value="0.025" units="cm"/>
      <inkml:brushProperty name="height" value="0.025" units="cm"/>
      <inkml:brushProperty name="transparency" value="204"/>
    </inkml:brush>
  </inkml:definitions>
  <inkml:trace contextRef="#ctx0" brushRef="#br0">139 9 24575,'-2'0'0,"-1"0"0,2 0 0,-1 0 0,-1 0 0,1 0 0,0 0 0,1 0 0,-1 0 0,1-1 0,0-1 0,-1 1 0,0 0 0,0 1 0,0 0 0,1 0 0,-1 0 0,1 0 0,0 0 0,-1 0 0,1 0 0,0 0 0,0 0 0,0 0 0,0 0 0,0 0 0,1 0 0,-1-1 0,-1 0 0,1 0 0,-1 1 0,0-1 0,0 1 0,0 0 0,0 0 0,0 0 0,-1 0 0,0 0 0,0 0 0,0 0 0,0 0 0,1 0 0,0 0 0,-1 0 0,1 0 0,0 0 0,0 0 0,0 0 0,-1 0 0,0 0 0,0 0 0,0 0 0,1 0 0,0 0 0,0 0 0,1 0 0,-1 0 0,0 0 0,-1 0 0,1 0 0,0 0 0,-1 0 0,1 0 0,0 0 0,1 0 0,-1 0 0,1 0 0,-1 0 0,1 0 0,0 0 0,-1 0 0,1 0 0,-1 0 0,2 0 0,-1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0"/>
    </inkml:context>
    <inkml:brush xml:id="br0">
      <inkml:brushProperty name="width" value="0.025" units="cm"/>
      <inkml:brushProperty name="height" value="0.025" units="cm"/>
      <inkml:brushProperty name="transparency" value="204"/>
    </inkml:brush>
  </inkml:definitions>
  <inkml:trace contextRef="#ctx0" brushRef="#br0">172 7 24575,'-2'-1'0,"0"-1"0,0 1 0,-1 1 0,1-1 0,0 1 0,0 0 0,0 0 0,1-1 0,-1 1 0,1 0 0,-1 0 0,1 0 0,-1 0 0,1 0 0,0 0 0,-1 0 0,1 0 0,-1 0 0,0 0 0,0 0 0,0 0 0,0 0 0,0 0 0,0 0 0,1 0 0,-1 0 0,1 0 0,-1 0 0,0 0 0,0 0 0,1 0 0,-1 0 0,1 0 0,-1 0 0,1 0 0,-1 0 0,0 0 0,1 0 0,-1 0 0,1 0 0,-1 0 0,0 0 0,0 0 0,0 0 0,-1 0 0,2 0 0,-2 0 0,2 0 0,-1 0 0,1 0 0,-1 0 0,0 0 0,1 0 0,-1 0 0,0 0 0,0 0 0,0 0 0,0 0 0,0 0 0,1 0 0,-1 0 0,1 0 0,0 0 0,-1 0 0,0 0 0,0 0 0,-1 0 0,1 0 0,0 0 0,1 0 0,-1 0 0,0 0 0,0 0 0,0 0 0,0 0 0,0 0 0,0 0 0,-1 0 0,1 0 0,0 0 0,0 0 0,0 0 0,0 0 0,0 0 0,-1 0 0,2 0 0,-1 0 0,0 0 0,0 0 0,0 0 0,-1 0 0,2 0 0,-1 0 0,2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1"/>
    </inkml:context>
    <inkml:brush xml:id="br0">
      <inkml:brushProperty name="width" value="0.025" units="cm"/>
      <inkml:brushProperty name="height" value="0.025" units="cm"/>
      <inkml:brushProperty name="transparency" value="204"/>
    </inkml:brush>
  </inkml:definitions>
  <inkml:trace contextRef="#ctx0" brushRef="#br0">189 2 24575,'-3'0'0,"1"0"0,1 0 0,0 0 0,0 0 0,-1 0 0,1 0 0,0 0 0,0 0 0,-1 0 0,1 0 0,0 0 0,0 0 0,0 0 0,-1 0 0,1 0 0,0 0 0,0 0 0,-1 0 0,1 0 0,-1 0 0,1 0 0,-1 0 0,0 0 0,0 0 0,0 0 0,0 0 0,-1 0 0,1 0 0,-1 0 0,0 0 0,1 0 0,0 0 0,0 0 0,0 0 0,0 0 0,1 0 0,-1 0 0,0 0 0,0 0 0,-1 0 0,1 0 0,-1 0 0,0 0 0,1 0 0,-1 0 0,1 0 0,-1 0 0,1 0 0,-1 0 0,0-1 0,1 1 0,-1 0 0,1 0 0,1 0 0,-1 0 0,0 0 0,1 0 0,-1 0 0,0 0 0,0 0 0,0 0 0,0 0 0,1 0 0,-2 0 0,2 0 0,-2 0 0,2 0 0,-1 0 0,1 0 0,-1 0 0,1 0 0,0 0 0,-1 0 0,0 0 0,0 0 0,0 0 0,0 0 0,-1 0 0,0 0 0,0 0 0,-1 0 0,0 0 0,1 0 0,0 0 0,1 0 0,0 0 0,1 0 0,-1 0 0,1 0 0,0 0 0,-1 0 0,1 0 0,0 0 0,-1 0 0,1 0 0,0 0 0,0 0 0,1 0 0,-1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2"/>
    </inkml:context>
    <inkml:brush xml:id="br0">
      <inkml:brushProperty name="width" value="0.025" units="cm"/>
      <inkml:brushProperty name="height" value="0.025" units="cm"/>
      <inkml:brushProperty name="transparency" value="204"/>
    </inkml:brush>
  </inkml:definitions>
  <inkml:trace contextRef="#ctx0" brushRef="#br0">347 37 24575,'-2'0'0,"0"0"0,0 0 0,1 0 0,-1-1 0,1 1 0,0-1 0,0 0 0,-1 1 0,1 0 0,-1 0 0,1-1 0,0 1 0,-1-1 0,1 0 0,-1 1 0,1-1 0,-1 1 0,1-1 0,-1 1 0,0 0 0,1 0 0,0 0 0,-1 0 0,1 0 0,0 0 0,0 0 0,0-1 0,-1 0 0,1 1 0,-1-1 0,1 1 0,-1-1 0,1 1 0,-1 0 0,1-1 0,0 1 0,-1-1 0,1 0 0,0 1 0,-1-1 0,1 1 0,0-1 0,0 1 0,0-1 0,-1 1 0,0-1 0,0 0 0,0 0 0,0 0 0,0 1 0,0-1 0,0 0 0,1 1 0,-1 0 0,1-1 0,-1 1 0,1-1 0,-1 1 0,-1-1 0,1 1 0,-1-1 0,0 1 0,0-1 0,0 1 0,-1-1 0,0 1 0,1-1 0,-1 1 0,0-1 0,1 0 0,-1 1 0,2 0 0,0 0 0,0 0 0,0-1 0,-1 1 0,1-1 0,0 1 0,0 0 0,0 0 0,0-1 0,0 1 0,0 0 0,0 0 0,0 0 0,-1 0 0,0 0 0,0 0 0,-1 0 0,2 0 0,0 0 0,0 0 0,0 0 0,0 0 0,0 0 0,0 0 0,0 0 0,1 0 0,-1 0 0,0 0 0,0 0 0,0 0 0,0 0 0,0 0 0,-1 0 0,0 0 0,0 0 0,0 0 0,-1 0 0,1 0 0,-1 0 0,0 0 0,1 0 0,0 0 0,1 0 0,1 0 0,0 0 0,0 0 0,-1 0 0,1 0 0,0 0 0,0 0 0,0 0 0,-1 0 0,1 0 0,-1 0 0,1 0 0,-1 0 0,0 1 0,0 0 0,0 0 0,0 0 0,-1 0 0,1 0 0,-1 0 0,1-1 0,0 1 0,0 0 0,0 0 0,1 0 0,0 0 0,-1 0 0,1 0 0,0 0 0,-1 0 0,0 0 0,0 0 0,0 0 0,0 0 0,0 0 0,-1 0 0,1 0 0,0-1 0,0 1 0,0 0 0,0-1 0,0 1 0,1-1 0,-1 1 0,0 0 0,1-1 0,-1 1 0,0-1 0,1 1 0,-2-1 0,2 0 0,-1 1 0,0-1 0,0 1 0,0-1 0,1 0 0,0 1 0,0-1 0,0 1 0,-1-1 0,1 1 0,0 0 0,0 0 0,0-1 0,0 1 0,1-1 0,-1 1 0,0-1 0,1 1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3"/>
    </inkml:context>
    <inkml:brush xml:id="br0">
      <inkml:brushProperty name="width" value="0.025" units="cm"/>
      <inkml:brushProperty name="height" value="0.025" units="cm"/>
      <inkml:brushProperty name="transparency" value="204"/>
    </inkml:brush>
  </inkml:definitions>
  <inkml:trace contextRef="#ctx0" brushRef="#br0">267 19 24575,'-2'0'0,"0"0"0,0 0 0,1 0 0,0 0 0,0 0 0,1 0 0,-1 0 0,-1 0 0,1 0 0,0 0 0,-1 0 0,0 0 0,1 0 0,-1 0 0,0 0 0,0 0 0,0 0 0,1 0 0,0 0 0,-1 0 0,1 0 0,0-1 0,-1 1 0,1-1 0,0 1 0,0 0 0,0 0 0,0-1 0,-1 1 0,1-1 0,-1 0 0,1 1 0,-1-1 0,1 1 0,0-1 0,0 1 0,0-1 0,0 1 0,0 0 0,0 0 0,0-1 0,0 1 0,0 0 0,0 0 0,-1 0 0,1-1 0,0 1 0,-1-1 0,0 1 0,0 0 0,0-1 0,0 1 0,0-1 0,1 1 0,-1 0 0,0 0 0,1 0 0,0 0 0,-1 0 0,0 0 0,1 0 0,-1-1 0,0 1 0,0-1 0,0 1 0,0 0 0,0-1 0,-1 1 0,0-1 0,0 1 0,0 0 0,0-1 0,0 1 0,0 0 0,0-1 0,1 1 0,-1 0 0,0 0 0,1 0 0,0 0 0,-1 0 0,0 0 0,1 0 0,-1 0 0,0 0 0,0 0 0,-1 0 0,1 0 0,-1 0 0,1 0 0,-1 0 0,0 0 0,0 0 0,0 0 0,0 0 0,1 0 0,0 0 0,0 0 0,0 0 0,-1 0 0,1 0 0,-1 0 0,0 0 0,0 0 0,0 0 0,0 0 0,1 0 0,1 0 0,-1 0 0,1 0 0,0 0 0,0 0 0,0 0 0,1 1 0,-1 0 0,1-1 0,-1 2 0,0-1 0,1 0 0,-1 0 0,0 0 0,0 0 0,1 0 0,-1 0 0,0 0 0,1 0 0,0 0 0,1 0 0,-1 0 0,1-1 0,-1 1 0,1 0 0,-1 0 0,1-1 0,0 1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4"/>
    </inkml:context>
    <inkml:brush xml:id="br0">
      <inkml:brushProperty name="width" value="0.025" units="cm"/>
      <inkml:brushProperty name="height" value="0.025" units="cm"/>
      <inkml:brushProperty name="transparency" value="204"/>
    </inkml:brush>
  </inkml:definitions>
  <inkml:trace contextRef="#ctx0" brushRef="#br0">265 37 24575,'-2'0'0,"0"0"0,0 0 0,1 0 0,0 0 0,0 0 0,1 0 0,-1 0 0,0 0 0,1-1 0,-1 1 0,0 0 0,0 0 0,0 0 0,0 0 0,0 0 0,0 0 0,0-1 0,1 1 0,-1-1 0,0 0 0,0 1 0,0 0 0,0-1 0,0 1 0,0 0 0,0 0 0,0 0 0,0 0 0,-1-1 0,0 0 0,-1 0 0,2 0 0,-1 0 0,1 0 0,0 0 0,0 0 0,0 0 0,0 1 0,0-1 0,-1 0 0,1 1 0,-1-1 0,1 1 0,-1-1 0,1 1 0,0-1 0,0 1 0,-1-1 0,1 1 0,-1-1 0,0 1 0,0-1 0,0 1 0,0-2 0,-1 1 0,1 0 0,-1 1 0,1-1 0,0 1 0,0 0 0,0-1 0,-1 0 0,1 0 0,-1 0 0,1 1 0,-1-1 0,1 1 0,-1-1 0,0 1 0,1 0 0,-1-1 0,0 1 0,-1 0 0,1-1 0,-1 1 0,1-1 0,0 1 0,1-1 0,-1 1 0,1 0 0,0 0 0,-1 0 0,0 0 0,0 0 0,0 0 0,0 0 0,1 0 0,0 0 0,0 0 0,0 0 0,-1 0 0,1 0 0,-1 0 0,0 0 0,1 0 0,-1 0 0,-1 0 0,1 0 0,-1 0 0,0 1 0,1-1 0,0 1 0,1 0 0,0 0 0,1-1 0,-1 1 0,1-1 0,-1 1 0,0-1 0,1 1 0,0-1 0,-1 1 0,1-1 0,0 0 0,1 1 0,-1 0 0,0-1 0,0 1 0,-1 0 0,1-1 0,0 1 0,0 0 0,-1 0 0,1-1 0,0 1 0,-1 0 0,1 0 0,-2 0 0,2 0 0,-1 0 0,1 0 0,0 0 0,0 0 0,0-1 0,0 1 0,-1 1 0,1-1 0,0 0 0,0 0 0,-1 0 0,1 0 0,0-1 0,1 2 0,-1-2 0,0 1 0,0-1 0,0 1 0,0 0 0,-1 0 0,1 0 0,-1 0 0,1-1 0,0 1 0,1-1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5"/>
    </inkml:context>
    <inkml:brush xml:id="br0">
      <inkml:brushProperty name="width" value="0.025" units="cm"/>
      <inkml:brushProperty name="height" value="0.025" units="cm"/>
      <inkml:brushProperty name="transparency" value="204"/>
    </inkml:brush>
  </inkml:definitions>
  <inkml:trace contextRef="#ctx0" brushRef="#br0">85 8 24575,'-2'0'0,"1"0"0,-1 0 0,1 0 0,-1 0 0,1 0 0,0 0 0,-1 0 0,1 0 0,1 0 0,-1 0 0,0 0 0,0 0 0,0 0 0,-1 0 0,1 0 0,0 0 0,0 0 0,0 0 0,0 0 0,0 0 0,0 0 0,0 0 0,-1 0 0,1 0 0,0 0 0,0 0 0,-1 0 0,1-1 0,0 1 0,0-1 0,-1 1 0,1 0 0,0 0 0,0 0 0,-1 0 0,1 0 0,0-1 0,0 1 0,0-1 0,-1 1 0,1 0 0,0 0 0,0 0 0,0 0 0,-1 0 0,1 0 0,0 0 0,0 0 0,0 0 0,0 0 0,0-1 0,-1 1 0,1 0 0,-1-1 0,1 1 0,-1 0 0,1 0 0,-1 0 0,1-1 0,0 1 0,0-1 0,0 1 0,0 0 0,0 0 0,-1 0 0,1 0 0,0 0 0,0 0 0,1 0 0,-1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6"/>
    </inkml:context>
    <inkml:brush xml:id="br0">
      <inkml:brushProperty name="width" value="0.025" units="cm"/>
      <inkml:brushProperty name="height" value="0.025" units="cm"/>
      <inkml:brushProperty name="transparency" value="204"/>
    </inkml:brush>
  </inkml:definitions>
  <inkml:trace contextRef="#ctx0" brushRef="#br0">318 41 24575,'-3'0'0,"1"0"0,1 0 0,-1 0 0,1-1 0,1 0 0,-1 0 0,0 0 0,0 1 0,1 0 0,-1-1 0,0 1 0,1 0 0,-1-1 0,0 1 0,0-1 0,1 1 0,-1-1 0,1 1 0,0-1 0,-1 0 0,0 0 0,0 1 0,-1-2 0,1 1 0,0 0 0,-1-1 0,0 1 0,0 0 0,1 0 0,-1 0 0,1 0 0,0 0 0,-1 0 0,1 0 0,0 1 0,0-1 0,0 1 0,0 0 0,0 0 0,0 0 0,0 0 0,-1 0 0,1-1 0,0 1 0,0 0 0,0 0 0,-1 0 0,1-1 0,0 1 0,-1-1 0,0 0 0,0 1 0,-1-1 0,1 0 0,0 0 0,0 0 0,-1 1 0,1-1 0,-1 1 0,1-1 0,0 1 0,-1-1 0,0 1 0,0 0 0,0-1 0,1 1 0,-2-1 0,1 0 0,-1 0 0,0 1 0,0 0 0,-1 0 0,1 0 0,-1 0 0,1 0 0,1 0 0,0 0 0,0 0 0,0 0 0,0 0 0,0 0 0,0 0 0,1 0 0,-2 0 0,1 0 0,0 0 0,-1 0 0,1 0 0,1 0 0,-1 0 0,0 0 0,1 0 0,-1 0 0,1 0 0,0 0 0,0 0 0,0 0 0,0 0 0,0 0 0,1 0 0,-1 0 0,0 0 0,0 0 0,1 1 0,-1-1 0,0 1 0,-1 0 0,1-1 0,0 1 0,0 0 0,0 0 0,0 0 0,0-1 0,0 1 0,0 0 0,0 0 0,0 0 0,-1 1 0,1-1 0,-1 1 0,1-1 0,0 0 0,0 1 0,-1-1 0,1 0 0,1 0 0,-1 0 0,-1 0 0,1 0 0,-1 0 0,0 1 0,0-1 0,0 0 0,0 1 0,0-1 0,0 1 0,-1-1 0,2 1 0,-1-1 0,0 0 0,0 0 0,0 0 0,0 0 0,1 0 0,0 0 0,0-1 0,0 1 0,1 0 0,-1 0 0,1-1 0,1 1 0,-1 0 0,0-1 0,1 1 0,-1-1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5"/>
    </inkml:context>
    <inkml:brush xml:id="br0">
      <inkml:brushProperty name="width" value="0.025" units="cm"/>
      <inkml:brushProperty name="height" value="0.025" units="cm"/>
      <inkml:brushProperty name="transparency" value="204"/>
    </inkml:brush>
  </inkml:definitions>
  <inkml:trace contextRef="#ctx0" brushRef="#br0">742 29 24575,'-61'11'0,"-1"-1"0,25-4 0,-19 0 0,-12 10 0,-4 26 0,-2 14 0,15-8 0,6-1 0,-16 3 0,-14 10 0,35-18 0,48-30 0,0-6 0,0 0 0,2-1 0,0 3 0,4 1 0,4-1 0,-3-2 0,5-1 0,-6-3 0,4 0 0,0 0 0,4 1 0,0-1 0,0 0 0,0-1 0,-3-1 0,-1 0 0,-2 2 0,1 1 0,1 1 0,1 0 0,0-2 0,-1-1 0,4 2 0,11 0 0,11 3 0,8 3 0,3 2 0,-5 4 0,-7-1 0,-7 0 0,-9-2 0,-8-5 0,-4 0 0,-2-4 0,0 1 0,1 0 0,3 1 0,7 2 0,5 2 0,4 4 0,0 1 0,-4 1 0,0-2 0,-4-3 0,-3-5 0,-2-3 0,-4-2 0,-1 2 0,0 0 0,0 0 0,-2 0 0,2-2 0,-1 0 0,0 0 0,0 0 0,0-3 0,1-4 0,3-3 0,-1-4 0,-2-2 0,-2-1 0,-4-3 0,-1 0 0,0-1 0,0 2 0,0 1 0,0 2 0,0 3 0,0 2 0,0 2 0,0 2 0,0 1 0,0-1 0,0-1 0,0 0 0,0 0 0,0 1 0,0-1 0,0-1 0,0-1 0,0-1 0,0 1 0,0 0 0,0 2 0,0 1 0,0-1 0,0-3 0,0-4 0,0-1 0,0-2 0,0 0 0,0-2 0,0 0 0,0 2 0,0 3 0,0 4 0,0 4 0,0-1 0,0 1 0,1 2 0,2 3 0,-1 0 0,2-2 0,-1-2 0,-1-2 0,0-4 0,-2-8 0,0-8 0,0-4 0,0-2 0,0 16 0,0 1 0,0 14 0,0-1 0,-1 1 0,-6 1 0,2 2 0,-5 0 0,5 0 0,-1 0 0,-1 1 0,2 3 0,-1 2 0,1 2 0,0 2 0,-1-1 0,-2 2 0,3-5 0,-3 1 0,3-4 0,-2 0 0,1-1 0,1-2 0,2 0 0,1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7"/>
    </inkml:context>
    <inkml:brush xml:id="br0">
      <inkml:brushProperty name="width" value="0.025" units="cm"/>
      <inkml:brushProperty name="height" value="0.025" units="cm"/>
      <inkml:brushProperty name="transparency" value="204"/>
    </inkml:brush>
  </inkml:definitions>
  <inkml:trace contextRef="#ctx0" brushRef="#br0">401 52 24575,'-2'-1'0,"0"0"0,0 0 0,-1 0 0,0-1 0,1 1 0,-1 0 0,0 0 0,1-1 0,0 1 0,0 0 0,0 0 0,0-1 0,1 1 0,-2 0 0,2 0 0,-1 0 0,0 0 0,0-1 0,0 1 0,1 0 0,-1 0 0,0 0 0,1 0 0,0 1 0,-1-1 0,1 1 0,0-1 0,-1 0 0,1 0 0,-1 0 0,-1 1 0,1-1 0,0 0 0,-1 0 0,1 0 0,-1 0 0,0-1 0,0 1 0,-1 0 0,0 0 0,1 0 0,0 1 0,1 0 0,1 0 0,1 0 0,-1-1 0,0 1 0,0 0 0,-1 0 0,-1 0 0,-1-1 0,-1 1 0,-2-1 0,0 0 0,-1 0 0,2 1 0,0-1 0,1 1 0,0-1 0,-1 1 0,1 0 0,0 0 0,0 0 0,0 0 0,0 0 0,0 0 0,-1 0 0,1 0 0,0 0 0,1 0 0,0 0 0,0 0 0,0 0 0,-1 0 0,0 0 0,1 0 0,-1 0 0,0 0 0,1 0 0,1 0 0,-1 0 0,1 0 0,0 0 0,-1 0 0,1 0 0,0 0 0,0 0 0,0 0 0,0 0 0,0 0 0,-1 0 0,1 0 0,0 0 0,0 0 0,1 0 0,0 0 0,1 1 0,-1 0 0,1 0 0,-1 0 0,0-1 0,-1 1 0,1 0 0,-1 0 0,1 1 0,-1-1 0,0 0 0,0 0 0,0 0 0,0 0 0,-2 0 0,1 0 0,-1 1 0,0-1 0,1 2 0,-1-1 0,1 0 0,1-1 0,0 1 0,0-1 0,0 0 0,1-1 0,0 1 0,0 0 0,0-1 0,0 1 0,1 0 0,0-1 0,0 1 0,-1-1 0,1 1 0,0-1 0,0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8"/>
    </inkml:context>
    <inkml:brush xml:id="br0">
      <inkml:brushProperty name="width" value="0.025" units="cm"/>
      <inkml:brushProperty name="height" value="0.025" units="cm"/>
      <inkml:brushProperty name="transparency" value="204"/>
    </inkml:brush>
  </inkml:definitions>
  <inkml:trace contextRef="#ctx0" brushRef="#br0">88 22 24575,'-2'0'0,"0"-1"0,1 0 0,-1 0 0,0 1 0,1-1 0,-1 1 0,1 0 0,-1-1 0,0 1 0,0 0 0,0-1 0,-1 1 0,1-1 0,-1 1 0,1-1 0,0 0 0,0 0 0,1 1 0,-1-1 0,1 0 0,-1 0 0,1 0 0,0 1 0,0-1 0,-1 0 0,0 0 0,1 1 0,-1-1 0,1 1 0,-1-1 0,1 1 0,-1-1 0,1 0 0,-1 1 0,0-1 0,0 1 0,0 0 0,1 0 0,0 0 0,-1 0 0,1 0 0,-1 0 0,0 0 0,0 0 0,0 0 0,1 0 0,-1 0 0,0 0 0,1 0 0,0 0 0,0 0 0,1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29"/>
    </inkml:context>
    <inkml:brush xml:id="br0">
      <inkml:brushProperty name="width" value="0.025" units="cm"/>
      <inkml:brushProperty name="height" value="0.025" units="cm"/>
      <inkml:brushProperty name="transparency" value="204"/>
    </inkml:brush>
  </inkml:definitions>
  <inkml:trace contextRef="#ctx0" brushRef="#br0">0 0 24575,'6'0'0,"-1"0"0,1 0 0,-3 0 0,1 0 0,-3 0 0,0 0 0,0 0 0,0 0 0,0 0 0,0 0 0,0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0"/>
    </inkml:context>
    <inkml:brush xml:id="br0">
      <inkml:brushProperty name="width" value="0.025" units="cm"/>
      <inkml:brushProperty name="height" value="0.025" units="cm"/>
      <inkml:brushProperty name="transparency" value="204"/>
    </inkml:brush>
  </inkml:definitions>
  <inkml:trace contextRef="#ctx0" brushRef="#br0">0 27 24575,'3'-3'0,"-1"0"0,1 1 0,1 0 0,-1 1 0,0-1 0,-2 1 0,1 0 0,-1 0 0,0 0 0,1 0 0,-1 0 0,0-1 0,1 1 0,-1 1 0,1-1 0,-1 0 0,0 1 0,0 0 0,0 0 0,0-1 0,1 1 0,-2-1 0,1 1 0,1 0 0,-1 0 0,0 0 0,0 0 0,1 0 0,-1 0 0,1 0 0,0 0 0,0 0 0,0 0 0,0 0 0,0 0 0,-1 0 0,1 0 0,0 0 0,-1 0 0,1 0 0,-1 0 0,1 0 0,-1 0 0,1 0 0,0 0 0,0 0 0,0 0 0,0 0 0,1 0 0,0 0 0,0 0 0,1 0 0,-1 0 0,1 0 0,-1 0 0,0 0 0,-1 0 0,-1 0 0,0 0 0,0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9"/>
    </inkml:context>
    <inkml:brush xml:id="br0">
      <inkml:brushProperty name="width" value="0.025" units="cm"/>
      <inkml:brushProperty name="height" value="0.025" units="cm"/>
      <inkml:brushProperty name="transparency" value="204"/>
    </inkml:brush>
  </inkml:definitions>
  <inkml:trace contextRef="#ctx0" brushRef="#br0">434 89 24575,'-3'0'0,"1"0"0,0 0 0,0-1 0,1 1 0,-1-1 0,0 1 0,1-1 0,-1 0 0,-1 0 0,1 0 0,0 0 0,0-1 0,0 1 0,0-1 0,1 1 0,-1 0 0,0 0 0,-1 0 0,1 1 0,0-1 0,-1 0 0,2 0 0,-1-1 0,0 1 0,0 0 0,0 0 0,0 0 0,0 0 0,0 0 0,-1 1 0,1-2 0,-1 1 0,-1-1 0,0 0 0,0 1 0,0 0 0,-1-1 0,1 1 0,-1-1 0,0 0 0,1 0 0,-1 1 0,-1 0 0,0-1 0,-1 0 0,1 0 0,-1 0 0,2 0 0,-1 0 0,1 0 0,1 1 0,-1-1 0,0 1 0,1 0 0,-1 0 0,0 0 0,1-1 0,0 1 0,0 0 0,1 0 0,-1-1 0,0 0 0,-1 1 0,1-1 0,-1 1 0,-1-1 0,0 1 0,1-1 0,0 2 0,0-1 0,0 1 0,-1 0 0,-1 0 0,-1-1 0,1 1 0,0-1 0,2 1 0,-1 0 0,1 0 0,1 0 0,-1 0 0,1 0 0,0 0 0,1 0 0,0 0 0,0 0 0,0 1 0,0-1 0,1 1 0,-1 1 0,0-1 0,0 1 0,-1 0 0,1-1 0,-1 1 0,1-1 0,0 0 0,0 0 0,0-1 0,-1 1 0,1 0 0,1 0 0,-1 0 0,0 0 0,1-1 0,-1 1 0,1 0 0,-1-1 0,1 1 0,0 0 0,-1-1 0,2 1 0,-1 0 0,1-1 0,0 1 0,-1-1 0,1 1 0,-1-1 0,1 1 0,-1 0 0,0 0 0,0-1 0,1 1 0,-1 0 0,-1 0 0,2-1 0,-1 1 0,1-1 0,0 1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0"/>
    </inkml:context>
    <inkml:brush xml:id="br0">
      <inkml:brushProperty name="width" value="0.025" units="cm"/>
      <inkml:brushProperty name="height" value="0.025" units="cm"/>
      <inkml:brushProperty name="transparency" value="204"/>
    </inkml:brush>
  </inkml:definitions>
  <inkml:trace contextRef="#ctx0" brushRef="#br0">25 1 24575,'-3'1'0,"1"0"0,-1 1 0,0 0 0,0 0 0,1-1 0,1 0 0,-1 0 0,2-1 0,-1 1 0,0 0 0,0-1 0,0 1 0,0 0 0,1-1 0,-1 1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61"/>
    </inkml:context>
    <inkml:brush xml:id="br0">
      <inkml:brushProperty name="width" value="0.025" units="cm"/>
      <inkml:brushProperty name="height" value="0.025" units="cm"/>
      <inkml:brushProperty name="transparency" value="204"/>
    </inkml:brush>
  </inkml:definitions>
  <inkml:trace contextRef="#ctx0" brushRef="#br0">220 63 24575,'0'-2'0,"0"0"0,-2-1 0,1-1 0,-1 0 0,0-1 0,0 2 0,1 2 0,0-1 0,0 1 0,0 1 0,0-1 0,0 1 0,-1-1 0,1 1 0,0-1 0,0 0 0,-1 1 0,1-1 0,0 0 0,-1 0 0,1 1 0,0-1 0,-2 0 0,1 0 0,-1 1 0,2-1 0,-2 1 0,1-1 0,-1 1 0,-1-1 0,1-1 0,-1 1 0,0 0 0,0 0 0,-1 0 0,0-1 0,1 1 0,-1-1 0,0 1 0,1 0 0,-1 0 0,0 0 0,1 0 0,-2 0 0,1-1 0,-1 0 0,1 1 0,0 1 0,1-1 0,1 1 0,1 0 0,-1 0 0,1 0 0,0 1 0,1 0 0,-1 1 0,1 1 0,-1 1 0,1-2 0,-1 0 0,1 1 0,0-1 0,0 1 0,0-1 0,-1 1 0,1 0 0,1 0 0,-1 1 0,1 1 0,0 1 0,0 0 0,0 0 0,-1-2 0,1-1 0,-1-1 0,0 0 0,0-1 0,0 1 0,0 1 0,1-1 0,-1 0 0,0 1 0,-1-1 0,1-1 0,-1 1 0,1 0 0,0 0 0,-1-1 0,1 1 0,0-1 0,-1 1 0,1 0 0,0 0 0,0-1 0,0 1 0,-1 0 0,1-1 0,0 1 0,-1-1 0,1 1 0,-1 0 0,1 0 0,-1 0 0,1 0 0,0 0 0,-1 1 0,1-1 0,-1 0 0,0 0 0,0 0 0,0 0 0,1 0 0,0 0 0,0 0 0,1-1 0,-1 1 0,1-2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1"/>
    </inkml:context>
    <inkml:brush xml:id="br0">
      <inkml:brushProperty name="width" value="0.025" units="cm"/>
      <inkml:brushProperty name="height" value="0.025" units="cm"/>
      <inkml:brushProperty name="transparency" value="204"/>
    </inkml:brush>
  </inkml:definitions>
  <inkml:trace contextRef="#ctx0" brushRef="#br0">19 0 24575,'-1'3'0,"0"0"0,0-1 0,0 1 0,-1 0 0,1-1 0,0 0 0,0 0 0,0 0 0,0 0 0,-1 1 0,1 0 0,0-1 0,0 0 0,1-1 0,0 1 0,0 0 0,0 0 0,-1 1 0,1-1 0,-1 0 0,1 0 0,0 0 0,0 0 0,0 0 0,0 0 0,0 0 0,0 0 0,0 0 0,0-1 0,0 1 0,0 0 0,0 1 0,0-1 0,0 0 0,0 1 0,0-1 0,0 1 0,0-1 0,0 1 0,0-1 0,0 2 0,0-2 0,0 0 0,0-2 0,0 1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2"/>
    </inkml:context>
    <inkml:brush xml:id="br0">
      <inkml:brushProperty name="width" value="0.025" units="cm"/>
      <inkml:brushProperty name="height" value="0.025" units="cm"/>
      <inkml:brushProperty name="transparency" value="204"/>
    </inkml:brush>
  </inkml:definitions>
  <inkml:trace contextRef="#ctx0" brushRef="#br0">0 0 24575,'0'3'0,"0"1"0,0 2 0,0 0 0,1 0 0,-1-1 0,1-1 0,0 1 0,-1-2 0,1 0 0,1 0 0,-1-1 0,1 1 0,0-1 0,-1 1 0,1-2 0,-1 0 0,0 1 0,0 0 0,0-1 0,1 1 0,-1-2 0,0 2 0,0-1 0,1-1 0,-1 1 0,1 0 0,0-1 0,0 1 0,-1-1 0,1 1 0,-1 0 0,0-1 0,-1 1 0,1 0 0,0-1 0,0 1 0,-1 0 0,1 0 0,0 1 0,0-1 0,-1 0 0,1-1 0,0 2 0,0-1 0,0 0 0,-1 0 0,1 1 0,0-1 0,0 0 0,0 0 0,-1-1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3"/>
    </inkml:context>
    <inkml:brush xml:id="br0">
      <inkml:brushProperty name="width" value="0.025" units="cm"/>
      <inkml:brushProperty name="height" value="0.025" units="cm"/>
      <inkml:brushProperty name="transparency" value="204"/>
    </inkml:brush>
  </inkml:definitions>
  <inkml:trace contextRef="#ctx0" brushRef="#br0">164 98 24575,'0'-3'0,"0"0"0,-1 3 0,-1-2 0,0 0 0,0-1 0,0 1 0,-1 1 0,1-2 0,1-1 0,0-1 0,0 1 0,-1 1 0,-1 1 0,0 0 0,-2 0 0,-1 2 0,0-1 0,-1 0 0,1-1 0,0-1 0,1 0 0,0 0 0,0 0 0,1 1 0,0 0 0,0 1 0,1-1 0,-1 1 0,0-1 0,1 0 0,-1-1 0,1 1 0,0 0 0,0 1 0,0-1 0,0 0 0,0 1 0,-1-1 0,1 1 0,0 0 0,-1-1 0,1 1 0,0 0 0,0 1 0,0-1 0,0 0 0,0-1 0,1 1 0,0 1 0,0 0 0,1-1 0,1 0 0,0 1 0,0-1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7:53:40.026"/>
    </inkml:context>
    <inkml:brush xml:id="br0">
      <inkml:brushProperty name="width" value="0.025" units="cm"/>
      <inkml:brushProperty name="height" value="0.025" units="cm"/>
      <inkml:brushProperty name="transparency" value="204"/>
    </inkml:brush>
  </inkml:definitions>
  <inkml:trace contextRef="#ctx0" brushRef="#br0">1829 37 24575,'-8'0'0,"0"0"0,-4 0 0,0 1 0,0 2 0,-1 1 0,-1 1 0,0-2 0,-1 1 0,-2-2 0,-2 1 0,-3-1 0,-2-1 0,1 1 0,0 0 0,2 1 0,2-1 0,4-2 0,2 0 0,3 0 0,3 0 0,0 0 0,0 0 0,1 0 0,-2 0 0,0 0 0,0 0 0,-1 0 0,1 0 0,1 0 0,0 0 0,1 0 0,-2 0 0,-1 0 0,0 0 0,-2 0 0,2 0 0,-1 0 0,0 0 0,0 0 0,-3 2 0,0 1 0,-3 0 0,-1-1 0,0-1 0,-1 2 0,-1-1 0,1 1 0,1-2 0,0 2 0,3-1 0,-1 1 0,0 0 0,-2 2 0,-3 2 0,-6 0 0,-3 1 0,1-2 0,1 1 0,4 2 0,-1-2 0,3 1 0,1-1 0,2 0 0,0 1 0,0-1 0,4 0 0,3 0 0,1-1 0,1 1 0,1-1 0,0-1 0,2 0 0,-1 0 0,-1 0 0,1 1 0,-1 1 0,2 0 0,0-1 0,1-2 0,0 1 0,0 0 0,0 3 0,-2 0 0,0-1 0,-1 2 0,-2 0 0,0 1 0,-1 0 0,1-1 0,2-2 0,1-1 0,1 2 0,-2 1 0,-3-1 0,-2 4 0,-4 0 0,-1 2 0,2-1 0,0-3 0,3-1 0,3-3 0,0 0 0,1-2 0,-2 1 0,-1 0 0,0 1 0,-1-2 0,-2 0 0,-2 1 0,-4-1 0,-2 3 0,0-1 0,-1 2 0,1-3 0,-1 0 0,1 2 0,0-2 0,2 1 0,4-1 0,4 0 0,4 0 0,1-2 0,1 1 0,-3-2 0,-3 3 0,-4 1 0,-4 1 0,-1 1 0,2-4 0,3 1 0,3-2 0,4 2 0,2 0 0,4 1 0,1 0 0,1 0 0,2 1 0,0-2 0,0 0 0,0 0 0,0-1 0,0 2 0,0 0 0,0 0 0,0 1 0,0-1 0,0 1 0,4-1 0,2 0 0,2 0 0,2-1 0,-1 1 0,1 1 0,-1-2 0,0 2 0,-1-3 0,0 0 0,1 1 0,0 0 0,0 0 0,1 0 0,-1-1 0,1-1 0,0 1 0,0-1 0,0 1 0,-1 0 0,-2 0 0,2 0 0,-4 0 0,5 0 0,-3 0 0,1 3 0,1 1 0,1 0 0,1 2 0,0 0 0,2 2 0,1 1 0,1 1 0,3 2 0,2 2 0,1 3 0,3-1 0,-1 1 0,-2 0 0,-5-2 0,-4-3 0,-5-3 0,0-4 0,1-2 0,-1 1 0,3 0 0,-2 1 0,1 2 0,-1-1 0,1 0 0,-1-1 0,2-1 0,2 1 0,1 3 0,5 4 0,7 3 0,1 2 0,2 1 0,-3-1 0,-4-2 0,-3-3 0,0-4 0,-1-1 0,1-1 0,2 3 0,6 1 0,3 3 0,6 3 0,3 0 0,2 2 0,0-2 0,-5-3 0,-6-4 0,-4-1 0,-3-4 0,-4-3 0,-3 0 0,-4-3 0,1 1 0,2-1 0,0-2 0,-1 0 0,0 0 0,1 0 0,2 0 0,-1 0 0,3 0 0,-9 0 0,4 0 0,-6-2 0,2-3 0,-1-1 0,-2-2 0,-3 2 0,1-1 0,0-2 0,1 1 0,-1-1 0,-1 1 0,-2 1 0,-1-1 0,1 1 0,2 0 0,0 1 0,1 1 0,0 1 0,1 0 0,0 1 0,-1-1 0,0-1 0,1 0 0,0 1 0,4-1 0,-4 3 0,4-1 0,-2 3 0,2 0 0,0 0 0,0 0 0,0 0 0,-1 0 0,1-1 0,0-1 0,2-1 0,1-2 0,0 2 0,-1 1 0,-1 1 0,0 0 0,-1-1 0,-1 0 0,3 0 0,-1-1 0,1 0 0,-2-2 0,1-1 0,0 0 0,1 0 0,0-1 0,0 2 0,-1-3 0,-2 0 0,0 0 0,-2 0 0,0 0 0,-1 0 0,-2 0 0,-1-2 0,1 0 0,2-4 0,6-1 0,4-2 0,-3-3 0,-1 2 0,-6-1 0,-1 4 0,-2-1 0,-2-5 0,2-4 0,1-4 0,1 1 0,-2 0 0,-2 4 0,3 4 0,0 2 0,0 6 0,-1 0 0,-2 2 0,0-1 0,0 1 0,0-1 0,0 2 0,0 0 0,1 0 0,2-1 0,1 0 0,2-1 0,-1 0 0,-3 1 0,-1 1 0,1-1 0,1-2 0,1-1 0,-2 0 0,-2 2 0,0 0 0,0 0 0,0-3 0,0-1 0,0 0 0,0 3 0,2 3 0,1 1 0,0 0 0,-1-1 0,-2-1 0,0 1 0,0-1 0,0 0 0,0-1 0,0 0 0,0 1 0,1-2 0,2-1 0,0 0 0,-1-2 0,-1-2 0,-1-3 0,0-5 0,0-4 0,0 1 0,0 2 0,0 4 0,0 4 0,0 0 0,0 1 0,0-2 0,0 4 0,0 2 0,0 3 0,0 0 0,0 0 0,0 3 0,0-2 0,0 5 0,0-2 0,0 1 0,0 1 0,0 0 0,0 0 0,0 0 0,0 1 0,0-1 0,0 0 0,0 0 0,0-1 0,0 2 0,0-1 0,0-1 0,0 0 0,0 0 0,0 0 0,0 1 0,0-2 0,0 1 0,0-1 0,0-1 0,0 1 0,-1 0 0,-2 0 0,1-1 0,0 0 0,1-2 0,-2 1 0,1 1 0,-1 0 0,1 2 0,-1 2 0,-1 1 0,-1 2 0,0 0 0,-1 0 0,1 0 0,0 0 0,1 0 0,2 0 0,0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6"/>
    </inkml:context>
    <inkml:brush xml:id="br0">
      <inkml:brushProperty name="width" value="0.025" units="cm"/>
      <inkml:brushProperty name="height" value="0.025" units="cm"/>
      <inkml:brushProperty name="transparency" value="204"/>
    </inkml:brush>
  </inkml:definitions>
  <inkml:trace contextRef="#ctx0" brushRef="#br0">352 0 24575,'-4'5'0,"0"0"0,-1 1 0,-1-1 0,0 0 0,1-1 0,0 1 0,0-2 0,1 1 0,1-1 0,0-1 0,0 1 0,0 0 0,0 0 0,0 0 0,1 1 0,-1-1 0,1 0 0,-1-1 0,1 1 0,0-1 0,0 0 0,-1 1 0,1-1 0,-1 1 0,0 0 0,0-1 0,1 1 0,-1-1 0,1 1 0,0 0 0,-1-1 0,1 0 0,0 1 0,0-1 0,-1 1 0,1 0 0,-2 0 0,0 0 0,0 0 0,0 1 0,0-2 0,0 1 0,0 0 0,0 0 0,1-1 0,0-1 0,1 0 0,-1 0 0,0 1 0,1-1 0,-1 1 0,0-1 0,0 1 0,1 0 0,-1 0 0,0-1 0,0 1 0,0-1 0,0 1 0,0-1 0,-1 1 0,1 0 0,-1-1 0,0 1 0,0-1 0,0 1 0,-1 0 0,1-1 0,-1 1 0,2-1 0,-1 1 0,1-1 0,0 0 0,0 0 0,0 0 0,0-1 0,0 1 0,0-1 0,0 1 0,-1 0 0,1 0 0,-1-1 0,1 1 0,1-1 0,-1 1 0,0 0 0,0-1 0,1 0 0,0 0 0,0 1 0,0-1 0,-1 0 0,1 0 0,-1 1 0,1-1 0,0 1 0,0 0 0,0-1 0,0 1 0,-1-1 0,1 0 0,-1 1 0,1-1 0,-1 0 0,0 0 0,0 0 0,1 1 0,-1-1 0,0 1 0,1 0 0,0-1 0,-2 4 0,3-3 0,-3 2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7"/>
    </inkml:context>
    <inkml:brush xml:id="br0">
      <inkml:brushProperty name="width" value="0.025" units="cm"/>
      <inkml:brushProperty name="height" value="0.025" units="cm"/>
      <inkml:brushProperty name="transparency" value="204"/>
    </inkml:brush>
  </inkml:definitions>
  <inkml:trace contextRef="#ctx0" brushRef="#br0">0 18 24575,'1'-2'0,"-1"0"0,1 0 0,-1 1 0,0-1 0,1 2 0,-1-1 0,1 1 0,-1-1 0,1 0 0,-1 0 0,1 0 0,0 0 0,-1 1 0,1-1 0,0 1 0,-1-1 0,1 1 0,0-1 0,-1 1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58"/>
    </inkml:context>
    <inkml:brush xml:id="br0">
      <inkml:brushProperty name="width" value="0.025" units="cm"/>
      <inkml:brushProperty name="height" value="0.025" units="cm"/>
      <inkml:brushProperty name="transparency" value="204"/>
    </inkml:brush>
  </inkml:definitions>
  <inkml:trace contextRef="#ctx0" brushRef="#br0">469 1 24575,'0'2'0,"-1"0"0,-1 1 0,0-1 0,0 0 0,0 0 0,0 0 0,0-1 0,1 1 0,-1 0 0,0 0 0,0 0 0,-1 1 0,0-1 0,1 0 0,-2 0 0,1 1 0,1-1 0,-2 0 0,2 0 0,-1 0 0,0 0 0,1-1 0,0 1 0,1-1 0,0 1 0,-1-1 0,1 0 0,-1 1 0,0-1 0,0 0 0,1 0 0,-1 1 0,0-1 0,0 1 0,0-1 0,0 1 0,1-1 0,-1 1 0,0-1 0,1 1 0,-1-1 0,0 0 0,0 0 0,1 1 0,-1-1 0,0 1 0,0 0 0,0 0 0,0-1 0,0 1 0,-1 0 0,1 0 0,-1 1 0,-1-1 0,2 0 0,-1 0 0,0-1 0,0 1 0,0 0 0,-1 0 0,0 1 0,-1-1 0,1 1 0,0-1 0,0 1 0,0 0 0,-1-1 0,1 0 0,-1 1 0,0-1 0,1 1 0,-2 0 0,-1 0 0,-1 1 0,-2 1 0,0-1 0,1 0 0,2 0 0,2-1 0,0-1 0,2 1 0,0-1 0,0-1 0,1 1 0,-1 0 0,1-1 0,0 1 0,-2 1 0,1 0 0,-1 0 0,-1 1 0,0-1 0,1 1 0,-1-1 0,1 1 0,0-1 0,0-1 0,1 1 0,-1 0 0,1-1 0,0 0 0,0 0 0,0 0 0,-1 0 0,1 0 0,1-1 0,-1 1 0,0-1 0,0 1 0,0 0 0,-1 0 0,-1 1 0,1-1 0,-1 0 0,0 0 0,0 0 0,-1 1 0,1 0 0,-1-1 0,2 0 0,1-1 0,0 1 0,1-1 0,0 0 0,0 1 0,1-2 0,-1 2 0,0-1 0,-1 0 0,1 0 0,0-1 0,1 1 0,-1 0 0,0 0 0,0 0 0,1-1 0,-1 1 0,1 0 0,0-1 0,0 1 0,-1 0 0,1 0 0,0-1 0,-1 1 0,1-1 0,0 0 0,0 1 0,0 0 0,0 0 0,0-1 0,0 1 0,0 0 0,0-1 0,-1 1 0,1 0 0,-1 0 0,0 0 0,-1 1 0,0 0 0,0-1 0,1 0 0,0 0 0,1 0 0,0-1 0,0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4"/>
    </inkml:context>
    <inkml:brush xml:id="br0">
      <inkml:brushProperty name="width" value="0.025" units="cm"/>
      <inkml:brushProperty name="height" value="0.025" units="cm"/>
      <inkml:brushProperty name="transparency" value="204"/>
    </inkml:brush>
  </inkml:definitions>
  <inkml:trace contextRef="#ctx0" brushRef="#br0">212 89 24575,'-1'-3'0,"-1"0"0,0 1 0,0-1 0,-1 1 0,1 0 0,0 0 0,0 0 0,-1 0 0,2 1 0,-1-1 0,1 1 0,-1 0 0,1 0 0,-1 0 0,0 0 0,0 0 0,0 0 0,-1 0 0,1 0 0,-1 0 0,0 0 0,1 1 0,0-1 0,0 0 0,0 1 0,0-1 0,0 1 0,0 0 0,0 0 0,-1 0 0,0 0 0,0-1 0,-1 1 0,0-1 0,0 0 0,-1 0 0,0 0 0,1 0 0,-1 0 0,0 0 0,1-1 0,-1 1 0,1-1 0,0 0 0,1 1 0,-1 0 0,1 0 0,0-1 0,0 1 0,1 1 0,-1-1 0,0 0 0,0 0 0,0 0 0,0 0 0,1 0 0,-1 0 0,1 0 0,-1 0 0,1 0 0,-1-1 0,0 0 0,-1 1 0,0-1 0,0 1 0,0-1 0,1 1 0,-1 0 0,1-1 0,-1 0 0,0 0 0,2 1 0,0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5"/>
    </inkml:context>
    <inkml:brush xml:id="br0">
      <inkml:brushProperty name="width" value="0.025" units="cm"/>
      <inkml:brushProperty name="height" value="0.025" units="cm"/>
      <inkml:brushProperty name="transparency" value="204"/>
    </inkml:brush>
  </inkml:definitions>
  <inkml:trace contextRef="#ctx0" brushRef="#br0">164 159 24575,'0'-4'0,"0"0"0,0 0 0,0 0 0,0 0 0,0 2 0,0 0 0,0 0 0,0 0 0,0 0 0,-2-1 0,2 2 0,-2 0 0,2 0 0,-1-1 0,0 1 0,1 0 0,-1 0 0,0 0 0,1-1 0,-1 1 0,1 0 0,0-1 0,-1 0 0,1 1 0,-1 0 0,0 0 0,1 0 0,-1 0 0,0-1 0,-1 1 0,0 0 0,0-1 0,0 1 0,1-1 0,-1 1 0,0-1 0,0 0 0,1 0 0,-1 1 0,-1-2 0,1 1 0,-1 0 0,1-1 0,-1 2 0,0-1 0,0 0 0,0 0 0,0 0 0,0 0 0,1 1 0,0-1 0,0 1 0,0-1 0,-1 1 0,1-1 0,-1 0 0,1 0 0,-1 0 0,0 0 0,0-1 0,-1 1 0,0-1 0,-1 0 0,1 0 0,0 1 0,0-1 0,0 1 0,-1-1 0,0 1 0,1-1 0,0 0 0,0 1 0,0-1 0,-1 1 0,1-1 0,0 1 0,1 0 0,1 1 0,0 0 0,1 0 0,1 1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6"/>
    </inkml:context>
    <inkml:brush xml:id="br0">
      <inkml:brushProperty name="width" value="0.025" units="cm"/>
      <inkml:brushProperty name="height" value="0.025" units="cm"/>
      <inkml:brushProperty name="transparency" value="204"/>
    </inkml:brush>
  </inkml:definitions>
  <inkml:trace contextRef="#ctx0" brushRef="#br0">0 3 24575,'0'-1'0,"1"-1"0,-1 3 0,1-1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7"/>
    </inkml:context>
    <inkml:brush xml:id="br0">
      <inkml:brushProperty name="width" value="0.025" units="cm"/>
      <inkml:brushProperty name="height" value="0.025" units="cm"/>
      <inkml:brushProperty name="transparency" value="204"/>
    </inkml:brush>
  </inkml:definitions>
  <inkml:trace contextRef="#ctx0" brushRef="#br0">0 0 24575,'3'1'0,"0"0"0,1 1 0,-1 1 0,0-1 0,0-1 0,-1 1 0,0-1 0,0 0 0,0 1 0,1-1 0,0 0 0,0 0 0,-1 0 0,0 0 0,0 1 0,-1-1 0,0 1 0,-1-1 0,1 1 0,-1 0 0,2 0 0,-2-1 0,1 1 0,0-1 0,0 0 0,-1 1 0,0 0 0,0 0 0,0 0 0,0 1 0,0-1 0,0 0 0,1 0 0,-1-1 0,1 0 0,0 0 0,1 0 0,-1 0 0,0 1 0,1-2 0,-1 1 0,1 0 0,-1 1 0,1-1 0,-1 1 0,1 0 0,-1 0 0,0 0 0,0 1 0,0 0 0,0 1 0,1-1 0,-1-1 0,0 0 0,0 0 0,1 0 0,-2-1 0,1 1 0,-1-1 0,1-1 0,-1 1 0,0-1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8"/>
    </inkml:context>
    <inkml:brush xml:id="br0">
      <inkml:brushProperty name="width" value="0.025" units="cm"/>
      <inkml:brushProperty name="height" value="0.025" units="cm"/>
      <inkml:brushProperty name="transparency" value="204"/>
    </inkml:brush>
  </inkml:definitions>
  <inkml:trace contextRef="#ctx0" brushRef="#br0">167 167 24575,'0'-4'0,"0"0"0,0 0 0,-1-1 0,1 2 0,-1 0 0,-1 1 0,0 0 0,1-1 0,-1 1 0,1-1 0,0 1 0,-1-1 0,1 1 0,0-1 0,-1 0 0,0 0 0,0-2 0,-1 0 0,-1-1 0,0 0 0,-1-2 0,0 2 0,1 0 0,1 1 0,0 1 0,0 1 0,0 0 0,1 0 0,0 0 0,-1 1 0,0-1 0,0-1 0,-1 0 0,0-1 0,0 1 0,0 0 0,1 1 0,-1 0 0,0-1 0,0 1 0,-1-1 0,1 1 0,0 0 0,0 1 0,1 1 0,0 0 0,1 1 0,0 0 0,0 0 0,-1 0 0,1 0 0,-1 0 0,0 0 0,0 0 0,-1 0 0,1 0 0,0 0 0,0 0 0,1 0 0,0 0 0,0 0 0,1 0 0,0 0 0,1 0 0,-1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39"/>
    </inkml:context>
    <inkml:brush xml:id="br0">
      <inkml:brushProperty name="width" value="0.025" units="cm"/>
      <inkml:brushProperty name="height" value="0.025" units="cm"/>
      <inkml:brushProperty name="transparency" value="204"/>
    </inkml:brush>
  </inkml:definitions>
  <inkml:trace contextRef="#ctx0" brushRef="#br0">67 1 24575,'0'2'0,"0"0"0,0 0 0,0-1 0,0 1 0,0 0 0,0-1 0,0 1 0,0-1 0,0 0 0,0 1 0,0-1 0,0 1 0,0 0 0,0-1 0,0 1 0,0 0 0,0 0 0,0-1 0,0 1 0,0 0 0,0 0 0,0-1 0,0 1 0,0-1 0,0 0 0,0 1 0,0-1 0,0 0 0,0 0 0,0 1 0,0-1 0,0 0 0,0 1 0,0-1 0,-1 1 0,1 0 0,-1 0 0,0 0 0,0 1 0,1 0 0,-1 0 0,-1 0 0,1 0 0,-1 1 0,1 0 0,-1-1 0,0 1 0,1-1 0,-1 0 0,0 0 0,0 1 0,1-1 0,-1 0 0,1 1 0,0-2 0,-1 1 0,1 0 0,-1-1 0,0 0 0,1 0 0,-1 1 0,0-1 0,1 1 0,-1-1 0,0 1 0,0-1 0,-1 0 0,1 0 0,0 0 0,1 0 0,-1-1 0,0 0 0,1 0 0,-1-1 0,1 1 0,-1 0 0,1-1 0,0 1 0,1-1 0,0 1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08:11:11.040"/>
    </inkml:context>
    <inkml:brush xml:id="br0">
      <inkml:brushProperty name="width" value="0.025" units="cm"/>
      <inkml:brushProperty name="height" value="0.025" units="cm"/>
      <inkml:brushProperty name="transparency" value="204"/>
    </inkml:brush>
  </inkml:definitions>
  <inkml:trace contextRef="#ctx0" brushRef="#br0">1 0 24575,'0'2'0,"0"0"0,0-1 0,0 0 0,1 0 0,-1 1 0,1-1 0,-1 0 0,1 0 0,-1 0 0,1 0 0,-1 0 0,0 0 0,0 1 0,0-1 0,1 0 0,-1 0 0,1 0 0,0 1 0,-1-1 0,1 1 0,-1-1 0,1 1 0,0-1 0,-1 1 0,0-1 0,1 0 0,-1 0 0,1 0 0,-1 1 0,1-1 0,-1 1 0,0 0 0,1 0 0,-1 0 0,1 0 0,-1 0 0,0 0 0,0 0 0,0 0 0,1 1 0,-1 0 0,1 1 0,-1-1 0,1 1 0,-1 1 0,1-1 0,0 0 0,-1 2 0,1-1 0,0 0 0,-1-1 0,0 0 0,0 0 0,1 0 0,-1-1 0,1-1 0,-1 0 0,0 0 0,0 0 0,0 0 0,0-1 0,0 1 0,0 0 0,0 1 0,0-1 0,0 1 0,0-1 0,0 1 0,0 1 0,0 2 0,-2 3 0,0 0 0,-1 0 0,0-1 0,1-3 0,0-2 0,1-1 0,1 0 0,0-2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F35D64-A0D2-7449-B50D-D17476039D18}" type="datetimeFigureOut">
              <a:rPr lang="en-US" smtClean="0"/>
              <a:t>12/12/22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53A5F2-B7C9-754E-BE54-D564AF7D2338}" type="slidenum">
              <a:rPr lang="en-US" smtClean="0"/>
              <a:t>‹#›</a:t>
            </a:fld>
            <a:endParaRPr lang="en-US"/>
          </a:p>
        </p:txBody>
      </p:sp>
    </p:spTree>
    <p:extLst>
      <p:ext uri="{BB962C8B-B14F-4D97-AF65-F5344CB8AC3E}">
        <p14:creationId xmlns:p14="http://schemas.microsoft.com/office/powerpoint/2010/main" val="3807572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3A5F2-B7C9-754E-BE54-D564AF7D2338}" type="slidenum">
              <a:rPr lang="en-US" smtClean="0"/>
              <a:t>2</a:t>
            </a:fld>
            <a:endParaRPr lang="en-US"/>
          </a:p>
        </p:txBody>
      </p:sp>
    </p:spTree>
    <p:extLst>
      <p:ext uri="{BB962C8B-B14F-4D97-AF65-F5344CB8AC3E}">
        <p14:creationId xmlns:p14="http://schemas.microsoft.com/office/powerpoint/2010/main" val="371442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3A5F2-B7C9-754E-BE54-D564AF7D2338}" type="slidenum">
              <a:rPr lang="en-US" smtClean="0"/>
              <a:t>4</a:t>
            </a:fld>
            <a:endParaRPr lang="en-US"/>
          </a:p>
        </p:txBody>
      </p:sp>
    </p:spTree>
    <p:extLst>
      <p:ext uri="{BB962C8B-B14F-4D97-AF65-F5344CB8AC3E}">
        <p14:creationId xmlns:p14="http://schemas.microsoft.com/office/powerpoint/2010/main" val="277415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3A5F2-B7C9-754E-BE54-D564AF7D2338}" type="slidenum">
              <a:rPr lang="en-US" smtClean="0"/>
              <a:t>8</a:t>
            </a:fld>
            <a:endParaRPr lang="en-US"/>
          </a:p>
        </p:txBody>
      </p:sp>
    </p:spTree>
    <p:extLst>
      <p:ext uri="{BB962C8B-B14F-4D97-AF65-F5344CB8AC3E}">
        <p14:creationId xmlns:p14="http://schemas.microsoft.com/office/powerpoint/2010/main" val="162157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53A5F2-B7C9-754E-BE54-D564AF7D2338}" type="slidenum">
              <a:rPr lang="en-US" smtClean="0"/>
              <a:t>15</a:t>
            </a:fld>
            <a:endParaRPr lang="en-US"/>
          </a:p>
        </p:txBody>
      </p:sp>
    </p:spTree>
    <p:extLst>
      <p:ext uri="{BB962C8B-B14F-4D97-AF65-F5344CB8AC3E}">
        <p14:creationId xmlns:p14="http://schemas.microsoft.com/office/powerpoint/2010/main" val="483416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FC570-CE4A-5CE2-1A43-D5EADF3FFEF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0DC9333-0FFD-03F5-E797-52728ED23D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A50BAC8-A38B-AEC0-071C-478CBCCB9888}"/>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B09D7A81-E362-2148-DBAD-8553E3F5E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7EF371-4723-94EA-34ED-91E2CB7495DC}"/>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45366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2B99-917C-51F0-4A70-A2CAA994DA1A}"/>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9DD491B-0B3E-4DCE-456C-5CE459111E5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E7B44F-4E89-5199-BD5E-80E25102A43A}"/>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68BA04FF-9F26-B2B4-BC5D-8E5F66E56A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624A9F-5B92-1537-88C4-1E34F4D1A7BB}"/>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061292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8F684E-E30E-D830-348D-580EBF817F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93FDE51-1331-96BE-9A89-E150D0AC2E0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6555B4F-5D3D-F369-0AFC-A2833132FDEC}"/>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27534F1C-AF63-5823-8F53-427B573319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45D399-D6CD-1B49-AB97-BDE01ED03A17}"/>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1760206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074D-A75B-83B8-EE17-2844C228A37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E0FD1B8-F574-904A-6564-51DAEA15AC4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40D7C71-4172-6F56-58D5-78A3BA999BB0}"/>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31F8D460-3CEA-E6FB-1341-B98D82953A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7E6409-9027-B8DA-527F-F9D77D19C06E}"/>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039833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2BA1-0239-F469-3558-5C2FEE39942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3C5D7C6-875E-CA85-7B63-A0C1986579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44B08AF-987B-00B5-EFD9-41C9FBEE9B67}"/>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4475216D-F249-5462-352C-06DD1E33B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724D-595E-4680-12B2-34AD14254FCF}"/>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3868445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34D17-E17E-3AA3-7420-809B8003C3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86DCE13-64AF-6152-C80D-581C35F0AD1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38E2BEAA-F64A-8545-2CE4-AE03A5B29F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9CA4C46-2C6C-72B9-9657-D91E40DE2EE4}"/>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6" name="Footer Placeholder 5">
            <a:extLst>
              <a:ext uri="{FF2B5EF4-FFF2-40B4-BE49-F238E27FC236}">
                <a16:creationId xmlns:a16="http://schemas.microsoft.com/office/drawing/2014/main" id="{999998FB-204A-CCC3-A4EE-FC37E4E649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1D0B4E-94B7-CEF8-42D5-C09D8BB703A8}"/>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932985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FCCA2-AE58-1D9F-31DF-412D452802B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8775E35-08CD-11ED-8FF1-0AD6F5F83F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19C1E2C-DBBB-D1D4-8634-B66C61C7F71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9B16B608-0178-CFBE-3F5D-C3B4066F28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773BAD0-4E14-3412-2603-595FD3CC14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035C449-8F9E-8618-DBAE-95C7D7C8EEE5}"/>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8" name="Footer Placeholder 7">
            <a:extLst>
              <a:ext uri="{FF2B5EF4-FFF2-40B4-BE49-F238E27FC236}">
                <a16:creationId xmlns:a16="http://schemas.microsoft.com/office/drawing/2014/main" id="{5F083C5A-DE28-9666-A874-94B52DCBBC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3ADD53-89EB-57EC-C307-8524D545687C}"/>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123772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249A3-6142-A2C7-919D-A6DDBC4C48D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3309D4E-7223-22E4-C6A2-06FC31A9CBF9}"/>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4" name="Footer Placeholder 3">
            <a:extLst>
              <a:ext uri="{FF2B5EF4-FFF2-40B4-BE49-F238E27FC236}">
                <a16:creationId xmlns:a16="http://schemas.microsoft.com/office/drawing/2014/main" id="{AD036755-6F42-0D2F-C405-3E8D37E0E6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DD9463A-E402-FEED-5EDA-C5CEBAFFD53C}"/>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072419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95C3D5-13A0-20BE-7997-84F296ACD8FD}"/>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3" name="Footer Placeholder 2">
            <a:extLst>
              <a:ext uri="{FF2B5EF4-FFF2-40B4-BE49-F238E27FC236}">
                <a16:creationId xmlns:a16="http://schemas.microsoft.com/office/drawing/2014/main" id="{A1F3CAE0-EBD9-C768-0277-5925E58B31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53D94E7-CEE4-F1EB-D68B-06BC8313284B}"/>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183556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8C68-3D51-8AAC-CA0C-3B0D715FD39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DC21C73-B7F0-4747-A8ED-6FABEA0FB2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5F9C894-48EB-96BD-7ACB-BE33A05015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6DB2ABB-D27F-0E6E-05FA-CBE1565A8EC9}"/>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6" name="Footer Placeholder 5">
            <a:extLst>
              <a:ext uri="{FF2B5EF4-FFF2-40B4-BE49-F238E27FC236}">
                <a16:creationId xmlns:a16="http://schemas.microsoft.com/office/drawing/2014/main" id="{722B2177-C9C1-7787-D7B7-FA61A2310E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E6B8D1-2F03-AA79-5935-F348E4D6A414}"/>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74014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27E05-E998-1B2A-3BB6-2A33F497FD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C75DA38-9761-259D-3376-661E1F7B8F8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E2853-FFE2-B19D-12F4-3FFFCA892D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2976704-3BD8-A322-120E-57EB0121A25A}"/>
              </a:ext>
            </a:extLst>
          </p:cNvPr>
          <p:cNvSpPr>
            <a:spLocks noGrp="1"/>
          </p:cNvSpPr>
          <p:nvPr>
            <p:ph type="dt" sz="half" idx="10"/>
          </p:nvPr>
        </p:nvSpPr>
        <p:spPr/>
        <p:txBody>
          <a:bodyPr/>
          <a:lstStyle/>
          <a:p>
            <a:fld id="{32525228-4D36-A14A-9FC9-32B18DC51D03}" type="datetimeFigureOut">
              <a:rPr lang="en-US" smtClean="0"/>
              <a:t>12/12/22</a:t>
            </a:fld>
            <a:endParaRPr lang="en-US"/>
          </a:p>
        </p:txBody>
      </p:sp>
      <p:sp>
        <p:nvSpPr>
          <p:cNvPr id="6" name="Footer Placeholder 5">
            <a:extLst>
              <a:ext uri="{FF2B5EF4-FFF2-40B4-BE49-F238E27FC236}">
                <a16:creationId xmlns:a16="http://schemas.microsoft.com/office/drawing/2014/main" id="{7E8616B2-788A-425F-01A5-B16394C16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B33D8D-FC9B-80D6-67F2-99435D1E1BBA}"/>
              </a:ext>
            </a:extLst>
          </p:cNvPr>
          <p:cNvSpPr>
            <a:spLocks noGrp="1"/>
          </p:cNvSpPr>
          <p:nvPr>
            <p:ph type="sldNum" sz="quarter" idx="12"/>
          </p:nvPr>
        </p:nvSpPr>
        <p:spPr/>
        <p:txBody>
          <a:bodyPr/>
          <a:lstStyle/>
          <a:p>
            <a:fld id="{513DED34-F154-054A-990A-A861565F14DA}" type="slidenum">
              <a:rPr lang="en-US" smtClean="0"/>
              <a:t>‹#›</a:t>
            </a:fld>
            <a:endParaRPr lang="en-US"/>
          </a:p>
        </p:txBody>
      </p:sp>
    </p:spTree>
    <p:extLst>
      <p:ext uri="{BB962C8B-B14F-4D97-AF65-F5344CB8AC3E}">
        <p14:creationId xmlns:p14="http://schemas.microsoft.com/office/powerpoint/2010/main" val="2866271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BDC849-726B-5770-4D3D-AF877C8C2A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8F7AAC6-A424-0708-A7F1-B636EF638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E7AB0B-1665-0F2F-04F7-B1DD0D79D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25228-4D36-A14A-9FC9-32B18DC51D03}" type="datetimeFigureOut">
              <a:rPr lang="en-US" smtClean="0"/>
              <a:t>12/12/22</a:t>
            </a:fld>
            <a:endParaRPr lang="en-US"/>
          </a:p>
        </p:txBody>
      </p:sp>
      <p:sp>
        <p:nvSpPr>
          <p:cNvPr id="5" name="Footer Placeholder 4">
            <a:extLst>
              <a:ext uri="{FF2B5EF4-FFF2-40B4-BE49-F238E27FC236}">
                <a16:creationId xmlns:a16="http://schemas.microsoft.com/office/drawing/2014/main" id="{969EB44D-F3CF-4C2B-423A-B3FC7BA35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81E751-56A1-28FB-1FF7-94A7AD4F65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3DED34-F154-054A-990A-A861565F14DA}" type="slidenum">
              <a:rPr lang="en-US" smtClean="0"/>
              <a:t>‹#›</a:t>
            </a:fld>
            <a:endParaRPr lang="en-US"/>
          </a:p>
        </p:txBody>
      </p:sp>
    </p:spTree>
    <p:extLst>
      <p:ext uri="{BB962C8B-B14F-4D97-AF65-F5344CB8AC3E}">
        <p14:creationId xmlns:p14="http://schemas.microsoft.com/office/powerpoint/2010/main" val="2887362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17" Type="http://schemas.openxmlformats.org/officeDocument/2006/relationships/image" Target="../media/image86.png"/><Relationship Id="rId671" Type="http://schemas.openxmlformats.org/officeDocument/2006/relationships/customXml" Target="../ink/ink423.xml"/><Relationship Id="rId769" Type="http://schemas.openxmlformats.org/officeDocument/2006/relationships/customXml" Target="../ink/ink521.xml"/><Relationship Id="rId21" Type="http://schemas.openxmlformats.org/officeDocument/2006/relationships/image" Target="../media/image38.png"/><Relationship Id="rId324" Type="http://schemas.openxmlformats.org/officeDocument/2006/relationships/customXml" Target="../ink/ink171.xml"/><Relationship Id="rId531" Type="http://schemas.openxmlformats.org/officeDocument/2006/relationships/image" Target="../media/image253.png"/><Relationship Id="rId629" Type="http://schemas.openxmlformats.org/officeDocument/2006/relationships/customXml" Target="../ink/ink381.xml"/><Relationship Id="rId170" Type="http://schemas.openxmlformats.org/officeDocument/2006/relationships/customXml" Target="../ink/ink91.xml"/><Relationship Id="rId836" Type="http://schemas.openxmlformats.org/officeDocument/2006/relationships/customXml" Target="../ink/ink588.xml"/><Relationship Id="rId268" Type="http://schemas.openxmlformats.org/officeDocument/2006/relationships/customXml" Target="../ink/ink143.xml"/><Relationship Id="rId475" Type="http://schemas.openxmlformats.org/officeDocument/2006/relationships/customXml" Target="../ink/ink271.xml"/><Relationship Id="rId682" Type="http://schemas.openxmlformats.org/officeDocument/2006/relationships/customXml" Target="../ink/ink434.xml"/><Relationship Id="rId903" Type="http://schemas.openxmlformats.org/officeDocument/2006/relationships/customXml" Target="../ink/ink655.xml"/><Relationship Id="rId32" Type="http://schemas.openxmlformats.org/officeDocument/2006/relationships/customXml" Target="../ink/ink16.xml"/><Relationship Id="rId128" Type="http://schemas.openxmlformats.org/officeDocument/2006/relationships/customXml" Target="../ink/ink65.xml"/><Relationship Id="rId335" Type="http://schemas.openxmlformats.org/officeDocument/2006/relationships/image" Target="../media/image185.png"/><Relationship Id="rId542" Type="http://schemas.openxmlformats.org/officeDocument/2006/relationships/image" Target="../media/image257.png"/><Relationship Id="rId181" Type="http://schemas.openxmlformats.org/officeDocument/2006/relationships/customXml" Target="../ink/ink98.xml"/><Relationship Id="rId402" Type="http://schemas.openxmlformats.org/officeDocument/2006/relationships/customXml" Target="../ink/ink220.xml"/><Relationship Id="rId847" Type="http://schemas.openxmlformats.org/officeDocument/2006/relationships/customXml" Target="../ink/ink599.xml"/><Relationship Id="rId279" Type="http://schemas.openxmlformats.org/officeDocument/2006/relationships/image" Target="../media/image158.png"/><Relationship Id="rId486" Type="http://schemas.openxmlformats.org/officeDocument/2006/relationships/image" Target="../media/image234.png"/><Relationship Id="rId693" Type="http://schemas.openxmlformats.org/officeDocument/2006/relationships/customXml" Target="../ink/ink445.xml"/><Relationship Id="rId707" Type="http://schemas.openxmlformats.org/officeDocument/2006/relationships/customXml" Target="../ink/ink459.xml"/><Relationship Id="rId914" Type="http://schemas.openxmlformats.org/officeDocument/2006/relationships/customXml" Target="../ink/ink666.xml"/><Relationship Id="rId43" Type="http://schemas.openxmlformats.org/officeDocument/2006/relationships/image" Target="../media/image49.png"/><Relationship Id="rId139" Type="http://schemas.openxmlformats.org/officeDocument/2006/relationships/image" Target="../media/image93.png"/><Relationship Id="rId346" Type="http://schemas.openxmlformats.org/officeDocument/2006/relationships/image" Target="../media/image190.png"/><Relationship Id="rId553" Type="http://schemas.openxmlformats.org/officeDocument/2006/relationships/image" Target="../media/image262.png"/><Relationship Id="rId760" Type="http://schemas.openxmlformats.org/officeDocument/2006/relationships/customXml" Target="../ink/ink512.xml"/><Relationship Id="rId192" Type="http://schemas.openxmlformats.org/officeDocument/2006/relationships/image" Target="../media/image116.png"/><Relationship Id="rId206" Type="http://schemas.openxmlformats.org/officeDocument/2006/relationships/image" Target="../media/image123.png"/><Relationship Id="rId413" Type="http://schemas.openxmlformats.org/officeDocument/2006/relationships/image" Target="../media/image213.png"/><Relationship Id="rId858" Type="http://schemas.openxmlformats.org/officeDocument/2006/relationships/customXml" Target="../ink/ink610.xml"/><Relationship Id="rId497" Type="http://schemas.openxmlformats.org/officeDocument/2006/relationships/customXml" Target="../ink/ink285.xml"/><Relationship Id="rId620" Type="http://schemas.openxmlformats.org/officeDocument/2006/relationships/customXml" Target="../ink/ink372.xml"/><Relationship Id="rId718" Type="http://schemas.openxmlformats.org/officeDocument/2006/relationships/customXml" Target="../ink/ink470.xml"/><Relationship Id="rId925" Type="http://schemas.openxmlformats.org/officeDocument/2006/relationships/image" Target="../media/image14.png"/><Relationship Id="rId357" Type="http://schemas.openxmlformats.org/officeDocument/2006/relationships/image" Target="../media/image195.png"/><Relationship Id="rId54" Type="http://schemas.openxmlformats.org/officeDocument/2006/relationships/customXml" Target="../ink/ink27.xml"/><Relationship Id="rId217" Type="http://schemas.openxmlformats.org/officeDocument/2006/relationships/customXml" Target="../ink/ink116.xml"/><Relationship Id="rId564" Type="http://schemas.openxmlformats.org/officeDocument/2006/relationships/customXml" Target="../ink/ink325.xml"/><Relationship Id="rId771" Type="http://schemas.openxmlformats.org/officeDocument/2006/relationships/customXml" Target="../ink/ink523.xml"/><Relationship Id="rId869" Type="http://schemas.openxmlformats.org/officeDocument/2006/relationships/customXml" Target="../ink/ink621.xml"/><Relationship Id="rId424" Type="http://schemas.openxmlformats.org/officeDocument/2006/relationships/image" Target="../media/image215.png"/><Relationship Id="rId631" Type="http://schemas.openxmlformats.org/officeDocument/2006/relationships/customXml" Target="../ink/ink383.xml"/><Relationship Id="rId729" Type="http://schemas.openxmlformats.org/officeDocument/2006/relationships/customXml" Target="../ink/ink481.xml"/><Relationship Id="rId270" Type="http://schemas.openxmlformats.org/officeDocument/2006/relationships/customXml" Target="../ink/ink144.xml"/><Relationship Id="rId65" Type="http://schemas.openxmlformats.org/officeDocument/2006/relationships/image" Target="../media/image60.png"/><Relationship Id="rId130" Type="http://schemas.openxmlformats.org/officeDocument/2006/relationships/customXml" Target="../ink/ink66.xml"/><Relationship Id="rId368" Type="http://schemas.openxmlformats.org/officeDocument/2006/relationships/image" Target="../media/image199.png"/><Relationship Id="rId575" Type="http://schemas.openxmlformats.org/officeDocument/2006/relationships/image" Target="../media/image271.png"/><Relationship Id="rId782" Type="http://schemas.openxmlformats.org/officeDocument/2006/relationships/customXml" Target="../ink/ink534.xml"/><Relationship Id="rId228" Type="http://schemas.openxmlformats.org/officeDocument/2006/relationships/customXml" Target="../ink/ink122.xml"/><Relationship Id="rId435" Type="http://schemas.openxmlformats.org/officeDocument/2006/relationships/image" Target="../media/image217.png"/><Relationship Id="rId642" Type="http://schemas.openxmlformats.org/officeDocument/2006/relationships/customXml" Target="../ink/ink394.xml"/><Relationship Id="rId281" Type="http://schemas.openxmlformats.org/officeDocument/2006/relationships/image" Target="../media/image159.png"/><Relationship Id="rId502" Type="http://schemas.openxmlformats.org/officeDocument/2006/relationships/customXml" Target="../ink/ink288.xml"/><Relationship Id="rId76" Type="http://schemas.openxmlformats.org/officeDocument/2006/relationships/customXml" Target="../ink/ink38.xml"/><Relationship Id="rId141" Type="http://schemas.openxmlformats.org/officeDocument/2006/relationships/customXml" Target="../ink/ink75.xml"/><Relationship Id="rId379" Type="http://schemas.openxmlformats.org/officeDocument/2006/relationships/customXml" Target="../ink/ink206.xml"/><Relationship Id="rId586" Type="http://schemas.openxmlformats.org/officeDocument/2006/relationships/customXml" Target="../ink/ink338.xml"/><Relationship Id="rId793" Type="http://schemas.openxmlformats.org/officeDocument/2006/relationships/customXml" Target="../ink/ink545.xml"/><Relationship Id="rId807" Type="http://schemas.openxmlformats.org/officeDocument/2006/relationships/customXml" Target="../ink/ink559.xml"/><Relationship Id="rId7" Type="http://schemas.openxmlformats.org/officeDocument/2006/relationships/image" Target="../media/image310.png"/><Relationship Id="rId239" Type="http://schemas.openxmlformats.org/officeDocument/2006/relationships/image" Target="../media/image138.png"/><Relationship Id="rId446" Type="http://schemas.openxmlformats.org/officeDocument/2006/relationships/customXml" Target="../ink/ink251.xml"/><Relationship Id="rId653" Type="http://schemas.openxmlformats.org/officeDocument/2006/relationships/customXml" Target="../ink/ink405.xml"/><Relationship Id="rId292" Type="http://schemas.openxmlformats.org/officeDocument/2006/relationships/customXml" Target="../ink/ink155.xml"/><Relationship Id="rId306" Type="http://schemas.openxmlformats.org/officeDocument/2006/relationships/customXml" Target="../ink/ink162.xml"/><Relationship Id="rId860" Type="http://schemas.openxmlformats.org/officeDocument/2006/relationships/customXml" Target="../ink/ink612.xml"/><Relationship Id="rId87" Type="http://schemas.openxmlformats.org/officeDocument/2006/relationships/image" Target="../media/image71.png"/><Relationship Id="rId513" Type="http://schemas.openxmlformats.org/officeDocument/2006/relationships/customXml" Target="../ink/ink295.xml"/><Relationship Id="rId597" Type="http://schemas.openxmlformats.org/officeDocument/2006/relationships/customXml" Target="../ink/ink349.xml"/><Relationship Id="rId720" Type="http://schemas.openxmlformats.org/officeDocument/2006/relationships/customXml" Target="../ink/ink472.xml"/><Relationship Id="rId818" Type="http://schemas.openxmlformats.org/officeDocument/2006/relationships/customXml" Target="../ink/ink570.xml"/><Relationship Id="rId152" Type="http://schemas.openxmlformats.org/officeDocument/2006/relationships/customXml" Target="../ink/ink81.xml"/><Relationship Id="rId457" Type="http://schemas.openxmlformats.org/officeDocument/2006/relationships/image" Target="../media/image226.png"/><Relationship Id="rId664" Type="http://schemas.openxmlformats.org/officeDocument/2006/relationships/customXml" Target="../ink/ink416.xml"/><Relationship Id="rId871" Type="http://schemas.openxmlformats.org/officeDocument/2006/relationships/customXml" Target="../ink/ink623.xml"/><Relationship Id="rId14" Type="http://schemas.openxmlformats.org/officeDocument/2006/relationships/customXml" Target="../ink/ink7.xml"/><Relationship Id="rId317" Type="http://schemas.openxmlformats.org/officeDocument/2006/relationships/image" Target="../media/image177.png"/><Relationship Id="rId524" Type="http://schemas.openxmlformats.org/officeDocument/2006/relationships/customXml" Target="../ink/ink301.xml"/><Relationship Id="rId731" Type="http://schemas.openxmlformats.org/officeDocument/2006/relationships/customXml" Target="../ink/ink483.xml"/><Relationship Id="rId98" Type="http://schemas.openxmlformats.org/officeDocument/2006/relationships/customXml" Target="../ink/ink49.xml"/><Relationship Id="rId163" Type="http://schemas.openxmlformats.org/officeDocument/2006/relationships/image" Target="../media/image104.png"/><Relationship Id="rId370" Type="http://schemas.openxmlformats.org/officeDocument/2006/relationships/customXml" Target="../ink/ink198.xml"/><Relationship Id="rId829" Type="http://schemas.openxmlformats.org/officeDocument/2006/relationships/customXml" Target="../ink/ink581.xml"/><Relationship Id="rId230" Type="http://schemas.openxmlformats.org/officeDocument/2006/relationships/customXml" Target="../ink/ink123.xml"/><Relationship Id="rId468" Type="http://schemas.openxmlformats.org/officeDocument/2006/relationships/customXml" Target="../ink/ink266.xml"/><Relationship Id="rId675" Type="http://schemas.openxmlformats.org/officeDocument/2006/relationships/customXml" Target="../ink/ink427.xml"/><Relationship Id="rId882" Type="http://schemas.openxmlformats.org/officeDocument/2006/relationships/customXml" Target="../ink/ink634.xml"/><Relationship Id="rId25" Type="http://schemas.openxmlformats.org/officeDocument/2006/relationships/image" Target="../media/image40.png"/><Relationship Id="rId328" Type="http://schemas.openxmlformats.org/officeDocument/2006/relationships/image" Target="../media/image182.png"/><Relationship Id="rId535" Type="http://schemas.openxmlformats.org/officeDocument/2006/relationships/image" Target="../media/image254.png"/><Relationship Id="rId742" Type="http://schemas.openxmlformats.org/officeDocument/2006/relationships/customXml" Target="../ink/ink494.xml"/><Relationship Id="rId174" Type="http://schemas.openxmlformats.org/officeDocument/2006/relationships/customXml" Target="../ink/ink93.xml"/><Relationship Id="rId381" Type="http://schemas.openxmlformats.org/officeDocument/2006/relationships/customXml" Target="../ink/ink207.xml"/><Relationship Id="rId602" Type="http://schemas.openxmlformats.org/officeDocument/2006/relationships/customXml" Target="../ink/ink354.xml"/><Relationship Id="rId241" Type="http://schemas.openxmlformats.org/officeDocument/2006/relationships/image" Target="../media/image139.png"/><Relationship Id="rId479" Type="http://schemas.openxmlformats.org/officeDocument/2006/relationships/customXml" Target="../ink/ink275.xml"/><Relationship Id="rId686" Type="http://schemas.openxmlformats.org/officeDocument/2006/relationships/customXml" Target="../ink/ink438.xml"/><Relationship Id="rId893" Type="http://schemas.openxmlformats.org/officeDocument/2006/relationships/customXml" Target="../ink/ink645.xml"/><Relationship Id="rId907" Type="http://schemas.openxmlformats.org/officeDocument/2006/relationships/customXml" Target="../ink/ink659.xml"/><Relationship Id="rId36" Type="http://schemas.openxmlformats.org/officeDocument/2006/relationships/customXml" Target="../ink/ink18.xml"/><Relationship Id="rId339" Type="http://schemas.openxmlformats.org/officeDocument/2006/relationships/image" Target="../media/image187.png"/><Relationship Id="rId546" Type="http://schemas.openxmlformats.org/officeDocument/2006/relationships/image" Target="../media/image259.png"/><Relationship Id="rId753" Type="http://schemas.openxmlformats.org/officeDocument/2006/relationships/customXml" Target="../ink/ink505.xml"/><Relationship Id="rId101" Type="http://schemas.openxmlformats.org/officeDocument/2006/relationships/image" Target="../media/image78.png"/><Relationship Id="rId185" Type="http://schemas.openxmlformats.org/officeDocument/2006/relationships/customXml" Target="../ink/ink100.xml"/><Relationship Id="rId406" Type="http://schemas.openxmlformats.org/officeDocument/2006/relationships/customXml" Target="../ink/ink222.xml"/><Relationship Id="rId392" Type="http://schemas.openxmlformats.org/officeDocument/2006/relationships/customXml" Target="../ink/ink213.xml"/><Relationship Id="rId613" Type="http://schemas.openxmlformats.org/officeDocument/2006/relationships/customXml" Target="../ink/ink365.xml"/><Relationship Id="rId697" Type="http://schemas.openxmlformats.org/officeDocument/2006/relationships/customXml" Target="../ink/ink449.xml"/><Relationship Id="rId820" Type="http://schemas.openxmlformats.org/officeDocument/2006/relationships/customXml" Target="../ink/ink572.xml"/><Relationship Id="rId918" Type="http://schemas.openxmlformats.org/officeDocument/2006/relationships/customXml" Target="../ink/ink670.xml"/><Relationship Id="rId252" Type="http://schemas.openxmlformats.org/officeDocument/2006/relationships/customXml" Target="../ink/ink135.xml"/><Relationship Id="rId47" Type="http://schemas.openxmlformats.org/officeDocument/2006/relationships/image" Target="../media/image51.png"/><Relationship Id="rId112" Type="http://schemas.openxmlformats.org/officeDocument/2006/relationships/customXml" Target="../ink/ink56.xml"/><Relationship Id="rId557" Type="http://schemas.openxmlformats.org/officeDocument/2006/relationships/customXml" Target="../ink/ink321.xml"/><Relationship Id="rId764" Type="http://schemas.openxmlformats.org/officeDocument/2006/relationships/customXml" Target="../ink/ink516.xml"/><Relationship Id="rId196" Type="http://schemas.openxmlformats.org/officeDocument/2006/relationships/image" Target="../media/image118.png"/><Relationship Id="rId417" Type="http://schemas.openxmlformats.org/officeDocument/2006/relationships/customXml" Target="../ink/ink230.xml"/><Relationship Id="rId624" Type="http://schemas.openxmlformats.org/officeDocument/2006/relationships/customXml" Target="../ink/ink376.xml"/><Relationship Id="rId831" Type="http://schemas.openxmlformats.org/officeDocument/2006/relationships/customXml" Target="../ink/ink583.xml"/><Relationship Id="rId263" Type="http://schemas.openxmlformats.org/officeDocument/2006/relationships/image" Target="../media/image150.png"/><Relationship Id="rId470" Type="http://schemas.openxmlformats.org/officeDocument/2006/relationships/customXml" Target="../ink/ink268.xml"/><Relationship Id="rId58" Type="http://schemas.openxmlformats.org/officeDocument/2006/relationships/customXml" Target="../ink/ink29.xml"/><Relationship Id="rId123" Type="http://schemas.openxmlformats.org/officeDocument/2006/relationships/image" Target="../media/image89.png"/><Relationship Id="rId330" Type="http://schemas.openxmlformats.org/officeDocument/2006/relationships/image" Target="../media/image183.png"/><Relationship Id="rId568" Type="http://schemas.openxmlformats.org/officeDocument/2006/relationships/customXml" Target="../ink/ink327.xml"/><Relationship Id="rId775" Type="http://schemas.openxmlformats.org/officeDocument/2006/relationships/customXml" Target="../ink/ink527.xml"/><Relationship Id="rId428" Type="http://schemas.openxmlformats.org/officeDocument/2006/relationships/customXml" Target="../ink/ink239.xml"/><Relationship Id="rId635" Type="http://schemas.openxmlformats.org/officeDocument/2006/relationships/customXml" Target="../ink/ink387.xml"/><Relationship Id="rId842" Type="http://schemas.openxmlformats.org/officeDocument/2006/relationships/customXml" Target="../ink/ink594.xml"/><Relationship Id="rId274" Type="http://schemas.openxmlformats.org/officeDocument/2006/relationships/customXml" Target="../ink/ink146.xml"/><Relationship Id="rId481" Type="http://schemas.openxmlformats.org/officeDocument/2006/relationships/customXml" Target="../ink/ink277.xml"/><Relationship Id="rId702" Type="http://schemas.openxmlformats.org/officeDocument/2006/relationships/customXml" Target="../ink/ink454.xml"/><Relationship Id="rId69" Type="http://schemas.openxmlformats.org/officeDocument/2006/relationships/image" Target="../media/image62.png"/><Relationship Id="rId134" Type="http://schemas.openxmlformats.org/officeDocument/2006/relationships/customXml" Target="../ink/ink69.xml"/><Relationship Id="rId579" Type="http://schemas.openxmlformats.org/officeDocument/2006/relationships/image" Target="../media/image273.png"/><Relationship Id="rId786" Type="http://schemas.openxmlformats.org/officeDocument/2006/relationships/customXml" Target="../ink/ink538.xml"/><Relationship Id="rId341" Type="http://schemas.openxmlformats.org/officeDocument/2006/relationships/image" Target="../media/image188.png"/><Relationship Id="rId439" Type="http://schemas.openxmlformats.org/officeDocument/2006/relationships/image" Target="../media/image219.png"/><Relationship Id="rId646" Type="http://schemas.openxmlformats.org/officeDocument/2006/relationships/customXml" Target="../ink/ink398.xml"/><Relationship Id="rId201" Type="http://schemas.openxmlformats.org/officeDocument/2006/relationships/customXml" Target="../ink/ink108.xml"/><Relationship Id="rId285" Type="http://schemas.openxmlformats.org/officeDocument/2006/relationships/image" Target="../media/image161.png"/><Relationship Id="rId506" Type="http://schemas.openxmlformats.org/officeDocument/2006/relationships/image" Target="../media/image242.png"/><Relationship Id="rId853" Type="http://schemas.openxmlformats.org/officeDocument/2006/relationships/customXml" Target="../ink/ink605.xml"/><Relationship Id="rId492" Type="http://schemas.openxmlformats.org/officeDocument/2006/relationships/image" Target="../media/image237.png"/><Relationship Id="rId713" Type="http://schemas.openxmlformats.org/officeDocument/2006/relationships/customXml" Target="../ink/ink465.xml"/><Relationship Id="rId797" Type="http://schemas.openxmlformats.org/officeDocument/2006/relationships/customXml" Target="../ink/ink549.xml"/><Relationship Id="rId920" Type="http://schemas.openxmlformats.org/officeDocument/2006/relationships/customXml" Target="../ink/ink672.xml"/><Relationship Id="rId145" Type="http://schemas.openxmlformats.org/officeDocument/2006/relationships/customXml" Target="../ink/ink77.xml"/><Relationship Id="rId352" Type="http://schemas.openxmlformats.org/officeDocument/2006/relationships/image" Target="../media/image193.png"/><Relationship Id="rId212" Type="http://schemas.openxmlformats.org/officeDocument/2006/relationships/image" Target="../media/image126.png"/><Relationship Id="rId657" Type="http://schemas.openxmlformats.org/officeDocument/2006/relationships/customXml" Target="../ink/ink409.xml"/><Relationship Id="rId864" Type="http://schemas.openxmlformats.org/officeDocument/2006/relationships/customXml" Target="../ink/ink616.xml"/><Relationship Id="rId296" Type="http://schemas.openxmlformats.org/officeDocument/2006/relationships/customXml" Target="../ink/ink157.xml"/><Relationship Id="rId517" Type="http://schemas.openxmlformats.org/officeDocument/2006/relationships/customXml" Target="../ink/ink297.xml"/><Relationship Id="rId724" Type="http://schemas.openxmlformats.org/officeDocument/2006/relationships/customXml" Target="../ink/ink476.xml"/><Relationship Id="rId60" Type="http://schemas.openxmlformats.org/officeDocument/2006/relationships/customXml" Target="../ink/ink30.xml"/><Relationship Id="rId156" Type="http://schemas.openxmlformats.org/officeDocument/2006/relationships/customXml" Target="../ink/ink83.xml"/><Relationship Id="rId363" Type="http://schemas.openxmlformats.org/officeDocument/2006/relationships/image" Target="../media/image197.png"/><Relationship Id="rId570" Type="http://schemas.openxmlformats.org/officeDocument/2006/relationships/image" Target="../media/image269.png"/><Relationship Id="rId223" Type="http://schemas.openxmlformats.org/officeDocument/2006/relationships/customXml" Target="../ink/ink119.xml"/><Relationship Id="rId430" Type="http://schemas.openxmlformats.org/officeDocument/2006/relationships/customXml" Target="../ink/ink241.xml"/><Relationship Id="rId668" Type="http://schemas.openxmlformats.org/officeDocument/2006/relationships/customXml" Target="../ink/ink420.xml"/><Relationship Id="rId875" Type="http://schemas.openxmlformats.org/officeDocument/2006/relationships/customXml" Target="../ink/ink627.xml"/><Relationship Id="rId18" Type="http://schemas.openxmlformats.org/officeDocument/2006/relationships/customXml" Target="../ink/ink9.xml"/><Relationship Id="rId528" Type="http://schemas.openxmlformats.org/officeDocument/2006/relationships/customXml" Target="../ink/ink304.xml"/><Relationship Id="rId735" Type="http://schemas.openxmlformats.org/officeDocument/2006/relationships/customXml" Target="../ink/ink487.xml"/><Relationship Id="rId167" Type="http://schemas.openxmlformats.org/officeDocument/2006/relationships/customXml" Target="../ink/ink89.xml"/><Relationship Id="rId374" Type="http://schemas.openxmlformats.org/officeDocument/2006/relationships/customXml" Target="../ink/ink202.xml"/><Relationship Id="rId581" Type="http://schemas.openxmlformats.org/officeDocument/2006/relationships/image" Target="../media/image274.png"/><Relationship Id="rId71" Type="http://schemas.openxmlformats.org/officeDocument/2006/relationships/image" Target="../media/image63.png"/><Relationship Id="rId234" Type="http://schemas.openxmlformats.org/officeDocument/2006/relationships/customXml" Target="../ink/ink126.xml"/><Relationship Id="rId679" Type="http://schemas.openxmlformats.org/officeDocument/2006/relationships/customXml" Target="../ink/ink431.xml"/><Relationship Id="rId802" Type="http://schemas.openxmlformats.org/officeDocument/2006/relationships/customXml" Target="../ink/ink554.xml"/><Relationship Id="rId886" Type="http://schemas.openxmlformats.org/officeDocument/2006/relationships/customXml" Target="../ink/ink638.xml"/><Relationship Id="rId2" Type="http://schemas.openxmlformats.org/officeDocument/2006/relationships/customXml" Target="../ink/ink1.xml"/><Relationship Id="rId29" Type="http://schemas.openxmlformats.org/officeDocument/2006/relationships/image" Target="../media/image42.png"/><Relationship Id="rId441" Type="http://schemas.openxmlformats.org/officeDocument/2006/relationships/image" Target="../media/image220.png"/><Relationship Id="rId539" Type="http://schemas.openxmlformats.org/officeDocument/2006/relationships/image" Target="../media/image256.png"/><Relationship Id="rId746" Type="http://schemas.openxmlformats.org/officeDocument/2006/relationships/customXml" Target="../ink/ink498.xml"/><Relationship Id="rId178" Type="http://schemas.openxmlformats.org/officeDocument/2006/relationships/customXml" Target="../ink/ink96.xml"/><Relationship Id="rId301" Type="http://schemas.openxmlformats.org/officeDocument/2006/relationships/image" Target="../media/image169.png"/><Relationship Id="rId82" Type="http://schemas.openxmlformats.org/officeDocument/2006/relationships/customXml" Target="../ink/ink41.xml"/><Relationship Id="rId385" Type="http://schemas.openxmlformats.org/officeDocument/2006/relationships/customXml" Target="../ink/ink209.xml"/><Relationship Id="rId592" Type="http://schemas.openxmlformats.org/officeDocument/2006/relationships/customXml" Target="../ink/ink344.xml"/><Relationship Id="rId606" Type="http://schemas.openxmlformats.org/officeDocument/2006/relationships/customXml" Target="../ink/ink358.xml"/><Relationship Id="rId813" Type="http://schemas.openxmlformats.org/officeDocument/2006/relationships/customXml" Target="../ink/ink565.xml"/><Relationship Id="rId245" Type="http://schemas.openxmlformats.org/officeDocument/2006/relationships/image" Target="../media/image141.png"/><Relationship Id="rId452" Type="http://schemas.openxmlformats.org/officeDocument/2006/relationships/customXml" Target="../ink/ink255.xml"/><Relationship Id="rId897" Type="http://schemas.openxmlformats.org/officeDocument/2006/relationships/customXml" Target="../ink/ink649.xml"/><Relationship Id="rId105" Type="http://schemas.openxmlformats.org/officeDocument/2006/relationships/image" Target="../media/image80.png"/><Relationship Id="rId312" Type="http://schemas.openxmlformats.org/officeDocument/2006/relationships/customXml" Target="../ink/ink165.xml"/><Relationship Id="rId757" Type="http://schemas.openxmlformats.org/officeDocument/2006/relationships/customXml" Target="../ink/ink509.xml"/><Relationship Id="rId93" Type="http://schemas.openxmlformats.org/officeDocument/2006/relationships/image" Target="../media/image74.png"/><Relationship Id="rId189" Type="http://schemas.openxmlformats.org/officeDocument/2006/relationships/customXml" Target="../ink/ink102.xml"/><Relationship Id="rId396" Type="http://schemas.openxmlformats.org/officeDocument/2006/relationships/customXml" Target="../ink/ink216.xml"/><Relationship Id="rId617" Type="http://schemas.openxmlformats.org/officeDocument/2006/relationships/customXml" Target="../ink/ink369.xml"/><Relationship Id="rId824" Type="http://schemas.openxmlformats.org/officeDocument/2006/relationships/customXml" Target="../ink/ink576.xml"/><Relationship Id="rId256" Type="http://schemas.openxmlformats.org/officeDocument/2006/relationships/customXml" Target="../ink/ink137.xml"/><Relationship Id="rId463" Type="http://schemas.openxmlformats.org/officeDocument/2006/relationships/image" Target="../media/image228.png"/><Relationship Id="rId670" Type="http://schemas.openxmlformats.org/officeDocument/2006/relationships/customXml" Target="../ink/ink422.xml"/><Relationship Id="rId116" Type="http://schemas.openxmlformats.org/officeDocument/2006/relationships/customXml" Target="../ink/ink58.xml"/><Relationship Id="rId323" Type="http://schemas.openxmlformats.org/officeDocument/2006/relationships/image" Target="../media/image180.png"/><Relationship Id="rId530" Type="http://schemas.openxmlformats.org/officeDocument/2006/relationships/customXml" Target="../ink/ink305.xml"/><Relationship Id="rId768" Type="http://schemas.openxmlformats.org/officeDocument/2006/relationships/customXml" Target="../ink/ink520.xml"/><Relationship Id="rId20" Type="http://schemas.openxmlformats.org/officeDocument/2006/relationships/customXml" Target="../ink/ink10.xml"/><Relationship Id="rId628" Type="http://schemas.openxmlformats.org/officeDocument/2006/relationships/customXml" Target="../ink/ink380.xml"/><Relationship Id="rId835" Type="http://schemas.openxmlformats.org/officeDocument/2006/relationships/customXml" Target="../ink/ink587.xml"/><Relationship Id="rId267" Type="http://schemas.openxmlformats.org/officeDocument/2006/relationships/image" Target="../media/image152.png"/><Relationship Id="rId474" Type="http://schemas.openxmlformats.org/officeDocument/2006/relationships/image" Target="../media/image231.png"/><Relationship Id="rId127" Type="http://schemas.openxmlformats.org/officeDocument/2006/relationships/customXml" Target="../ink/ink64.xml"/><Relationship Id="rId681" Type="http://schemas.openxmlformats.org/officeDocument/2006/relationships/customXml" Target="../ink/ink433.xml"/><Relationship Id="rId779" Type="http://schemas.openxmlformats.org/officeDocument/2006/relationships/customXml" Target="../ink/ink531.xml"/><Relationship Id="rId902" Type="http://schemas.openxmlformats.org/officeDocument/2006/relationships/customXml" Target="../ink/ink654.xml"/><Relationship Id="rId31" Type="http://schemas.openxmlformats.org/officeDocument/2006/relationships/image" Target="../media/image43.png"/><Relationship Id="rId334" Type="http://schemas.openxmlformats.org/officeDocument/2006/relationships/customXml" Target="../ink/ink177.xml"/><Relationship Id="rId541" Type="http://schemas.openxmlformats.org/officeDocument/2006/relationships/customXml" Target="../ink/ink312.xml"/><Relationship Id="rId639" Type="http://schemas.openxmlformats.org/officeDocument/2006/relationships/customXml" Target="../ink/ink391.xml"/><Relationship Id="rId180" Type="http://schemas.openxmlformats.org/officeDocument/2006/relationships/image" Target="../media/image110.png"/><Relationship Id="rId278" Type="http://schemas.openxmlformats.org/officeDocument/2006/relationships/customXml" Target="../ink/ink148.xml"/><Relationship Id="rId401" Type="http://schemas.openxmlformats.org/officeDocument/2006/relationships/image" Target="../media/image209.png"/><Relationship Id="rId846" Type="http://schemas.openxmlformats.org/officeDocument/2006/relationships/customXml" Target="../ink/ink598.xml"/><Relationship Id="rId485" Type="http://schemas.openxmlformats.org/officeDocument/2006/relationships/customXml" Target="../ink/ink279.xml"/><Relationship Id="rId692" Type="http://schemas.openxmlformats.org/officeDocument/2006/relationships/customXml" Target="../ink/ink444.xml"/><Relationship Id="rId706" Type="http://schemas.openxmlformats.org/officeDocument/2006/relationships/customXml" Target="../ink/ink458.xml"/><Relationship Id="rId913" Type="http://schemas.openxmlformats.org/officeDocument/2006/relationships/customXml" Target="../ink/ink665.xml"/><Relationship Id="rId42" Type="http://schemas.openxmlformats.org/officeDocument/2006/relationships/customXml" Target="../ink/ink21.xml"/><Relationship Id="rId138" Type="http://schemas.openxmlformats.org/officeDocument/2006/relationships/customXml" Target="../ink/ink73.xml"/><Relationship Id="rId345" Type="http://schemas.openxmlformats.org/officeDocument/2006/relationships/customXml" Target="../ink/ink183.xml"/><Relationship Id="rId552" Type="http://schemas.openxmlformats.org/officeDocument/2006/relationships/customXml" Target="../ink/ink318.xml"/><Relationship Id="rId191" Type="http://schemas.openxmlformats.org/officeDocument/2006/relationships/customXml" Target="../ink/ink103.xml"/><Relationship Id="rId205" Type="http://schemas.openxmlformats.org/officeDocument/2006/relationships/customXml" Target="../ink/ink110.xml"/><Relationship Id="rId412" Type="http://schemas.openxmlformats.org/officeDocument/2006/relationships/customXml" Target="../ink/ink227.xml"/><Relationship Id="rId857" Type="http://schemas.openxmlformats.org/officeDocument/2006/relationships/customXml" Target="../ink/ink609.xml"/><Relationship Id="rId289" Type="http://schemas.openxmlformats.org/officeDocument/2006/relationships/image" Target="../media/image163.png"/><Relationship Id="rId496" Type="http://schemas.openxmlformats.org/officeDocument/2006/relationships/image" Target="../media/image239.png"/><Relationship Id="rId717" Type="http://schemas.openxmlformats.org/officeDocument/2006/relationships/customXml" Target="../ink/ink469.xml"/><Relationship Id="rId924" Type="http://schemas.openxmlformats.org/officeDocument/2006/relationships/customXml" Target="../ink/ink676.xml"/><Relationship Id="rId53" Type="http://schemas.openxmlformats.org/officeDocument/2006/relationships/image" Target="../media/image54.png"/><Relationship Id="rId149" Type="http://schemas.openxmlformats.org/officeDocument/2006/relationships/image" Target="../media/image97.png"/><Relationship Id="rId356" Type="http://schemas.openxmlformats.org/officeDocument/2006/relationships/customXml" Target="../ink/ink189.xml"/><Relationship Id="rId563" Type="http://schemas.openxmlformats.org/officeDocument/2006/relationships/image" Target="../media/image266.png"/><Relationship Id="rId770" Type="http://schemas.openxmlformats.org/officeDocument/2006/relationships/customXml" Target="../ink/ink522.xml"/><Relationship Id="rId216" Type="http://schemas.openxmlformats.org/officeDocument/2006/relationships/image" Target="../media/image128.png"/><Relationship Id="rId423" Type="http://schemas.openxmlformats.org/officeDocument/2006/relationships/customXml" Target="../ink/ink236.xml"/><Relationship Id="rId868" Type="http://schemas.openxmlformats.org/officeDocument/2006/relationships/customXml" Target="../ink/ink620.xml"/><Relationship Id="rId630" Type="http://schemas.openxmlformats.org/officeDocument/2006/relationships/customXml" Target="../ink/ink382.xml"/><Relationship Id="rId728" Type="http://schemas.openxmlformats.org/officeDocument/2006/relationships/customXml" Target="../ink/ink480.xml"/><Relationship Id="rId64" Type="http://schemas.openxmlformats.org/officeDocument/2006/relationships/customXml" Target="../ink/ink32.xml"/><Relationship Id="rId367" Type="http://schemas.openxmlformats.org/officeDocument/2006/relationships/customXml" Target="../ink/ink196.xml"/><Relationship Id="rId574" Type="http://schemas.openxmlformats.org/officeDocument/2006/relationships/customXml" Target="../ink/ink331.xml"/><Relationship Id="rId227" Type="http://schemas.openxmlformats.org/officeDocument/2006/relationships/customXml" Target="../ink/ink121.xml"/><Relationship Id="rId781" Type="http://schemas.openxmlformats.org/officeDocument/2006/relationships/customXml" Target="../ink/ink533.xml"/><Relationship Id="rId879" Type="http://schemas.openxmlformats.org/officeDocument/2006/relationships/customXml" Target="../ink/ink631.xml"/><Relationship Id="rId434" Type="http://schemas.openxmlformats.org/officeDocument/2006/relationships/customXml" Target="../ink/ink245.xml"/><Relationship Id="rId641" Type="http://schemas.openxmlformats.org/officeDocument/2006/relationships/customXml" Target="../ink/ink393.xml"/><Relationship Id="rId739" Type="http://schemas.openxmlformats.org/officeDocument/2006/relationships/customXml" Target="../ink/ink491.xml"/><Relationship Id="rId280" Type="http://schemas.openxmlformats.org/officeDocument/2006/relationships/customXml" Target="../ink/ink149.xml"/><Relationship Id="rId501" Type="http://schemas.openxmlformats.org/officeDocument/2006/relationships/customXml" Target="../ink/ink287.xml"/><Relationship Id="rId75" Type="http://schemas.openxmlformats.org/officeDocument/2006/relationships/image" Target="../media/image65.png"/><Relationship Id="rId140" Type="http://schemas.openxmlformats.org/officeDocument/2006/relationships/customXml" Target="../ink/ink74.xml"/><Relationship Id="rId378" Type="http://schemas.openxmlformats.org/officeDocument/2006/relationships/image" Target="../media/image200.png"/><Relationship Id="rId585" Type="http://schemas.openxmlformats.org/officeDocument/2006/relationships/image" Target="../media/image275.png"/><Relationship Id="rId792" Type="http://schemas.openxmlformats.org/officeDocument/2006/relationships/customXml" Target="../ink/ink544.xml"/><Relationship Id="rId806" Type="http://schemas.openxmlformats.org/officeDocument/2006/relationships/customXml" Target="../ink/ink558.xml"/><Relationship Id="rId6" Type="http://schemas.openxmlformats.org/officeDocument/2006/relationships/customXml" Target="../ink/ink3.xml"/><Relationship Id="rId238" Type="http://schemas.openxmlformats.org/officeDocument/2006/relationships/customXml" Target="../ink/ink128.xml"/><Relationship Id="rId445" Type="http://schemas.openxmlformats.org/officeDocument/2006/relationships/image" Target="../media/image222.png"/><Relationship Id="rId652" Type="http://schemas.openxmlformats.org/officeDocument/2006/relationships/customXml" Target="../ink/ink404.xml"/><Relationship Id="rId291" Type="http://schemas.openxmlformats.org/officeDocument/2006/relationships/image" Target="../media/image164.png"/><Relationship Id="rId305" Type="http://schemas.openxmlformats.org/officeDocument/2006/relationships/image" Target="../media/image171.png"/><Relationship Id="rId512" Type="http://schemas.openxmlformats.org/officeDocument/2006/relationships/image" Target="../media/image245.png"/><Relationship Id="rId86" Type="http://schemas.openxmlformats.org/officeDocument/2006/relationships/customXml" Target="../ink/ink43.xml"/><Relationship Id="rId151" Type="http://schemas.openxmlformats.org/officeDocument/2006/relationships/image" Target="../media/image98.png"/><Relationship Id="rId389" Type="http://schemas.openxmlformats.org/officeDocument/2006/relationships/image" Target="../media/image205.png"/><Relationship Id="rId596" Type="http://schemas.openxmlformats.org/officeDocument/2006/relationships/customXml" Target="../ink/ink348.xml"/><Relationship Id="rId817" Type="http://schemas.openxmlformats.org/officeDocument/2006/relationships/customXml" Target="../ink/ink569.xml"/><Relationship Id="rId249" Type="http://schemas.openxmlformats.org/officeDocument/2006/relationships/image" Target="../media/image143.png"/><Relationship Id="rId456" Type="http://schemas.openxmlformats.org/officeDocument/2006/relationships/customXml" Target="../ink/ink258.xml"/><Relationship Id="rId663" Type="http://schemas.openxmlformats.org/officeDocument/2006/relationships/customXml" Target="../ink/ink415.xml"/><Relationship Id="rId870" Type="http://schemas.openxmlformats.org/officeDocument/2006/relationships/customXml" Target="../ink/ink622.xml"/><Relationship Id="rId13" Type="http://schemas.openxmlformats.org/officeDocument/2006/relationships/image" Target="../media/image34.png"/><Relationship Id="rId109" Type="http://schemas.openxmlformats.org/officeDocument/2006/relationships/image" Target="../media/image82.png"/><Relationship Id="rId316" Type="http://schemas.openxmlformats.org/officeDocument/2006/relationships/customXml" Target="../ink/ink167.xml"/><Relationship Id="rId523" Type="http://schemas.openxmlformats.org/officeDocument/2006/relationships/image" Target="../media/image250.png"/><Relationship Id="rId97" Type="http://schemas.openxmlformats.org/officeDocument/2006/relationships/image" Target="../media/image76.png"/><Relationship Id="rId730" Type="http://schemas.openxmlformats.org/officeDocument/2006/relationships/customXml" Target="../ink/ink482.xml"/><Relationship Id="rId828" Type="http://schemas.openxmlformats.org/officeDocument/2006/relationships/customXml" Target="../ink/ink580.xml"/><Relationship Id="rId162" Type="http://schemas.openxmlformats.org/officeDocument/2006/relationships/customXml" Target="../ink/ink86.xml"/><Relationship Id="rId467" Type="http://schemas.openxmlformats.org/officeDocument/2006/relationships/customXml" Target="../ink/ink265.xml"/><Relationship Id="rId674" Type="http://schemas.openxmlformats.org/officeDocument/2006/relationships/customXml" Target="../ink/ink426.xml"/><Relationship Id="rId881" Type="http://schemas.openxmlformats.org/officeDocument/2006/relationships/customXml" Target="../ink/ink633.xml"/><Relationship Id="rId24" Type="http://schemas.openxmlformats.org/officeDocument/2006/relationships/customXml" Target="../ink/ink12.xml"/><Relationship Id="rId327" Type="http://schemas.openxmlformats.org/officeDocument/2006/relationships/customXml" Target="../ink/ink173.xml"/><Relationship Id="rId534" Type="http://schemas.openxmlformats.org/officeDocument/2006/relationships/customXml" Target="../ink/ink308.xml"/><Relationship Id="rId741" Type="http://schemas.openxmlformats.org/officeDocument/2006/relationships/customXml" Target="../ink/ink493.xml"/><Relationship Id="rId839" Type="http://schemas.openxmlformats.org/officeDocument/2006/relationships/customXml" Target="../ink/ink591.xml"/><Relationship Id="rId173" Type="http://schemas.openxmlformats.org/officeDocument/2006/relationships/image" Target="../media/image108.png"/><Relationship Id="rId380" Type="http://schemas.openxmlformats.org/officeDocument/2006/relationships/image" Target="../media/image201.png"/><Relationship Id="rId601" Type="http://schemas.openxmlformats.org/officeDocument/2006/relationships/customXml" Target="../ink/ink353.xml"/><Relationship Id="rId240" Type="http://schemas.openxmlformats.org/officeDocument/2006/relationships/customXml" Target="../ink/ink129.xml"/><Relationship Id="rId478" Type="http://schemas.openxmlformats.org/officeDocument/2006/relationships/customXml" Target="../ink/ink274.xml"/><Relationship Id="rId685" Type="http://schemas.openxmlformats.org/officeDocument/2006/relationships/customXml" Target="../ink/ink437.xml"/><Relationship Id="rId892" Type="http://schemas.openxmlformats.org/officeDocument/2006/relationships/customXml" Target="../ink/ink644.xml"/><Relationship Id="rId906" Type="http://schemas.openxmlformats.org/officeDocument/2006/relationships/customXml" Target="../ink/ink658.xml"/><Relationship Id="rId35" Type="http://schemas.openxmlformats.org/officeDocument/2006/relationships/image" Target="../media/image45.png"/><Relationship Id="rId100" Type="http://schemas.openxmlformats.org/officeDocument/2006/relationships/customXml" Target="../ink/ink50.xml"/><Relationship Id="rId338" Type="http://schemas.openxmlformats.org/officeDocument/2006/relationships/customXml" Target="../ink/ink179.xml"/><Relationship Id="rId545" Type="http://schemas.openxmlformats.org/officeDocument/2006/relationships/customXml" Target="../ink/ink314.xml"/><Relationship Id="rId752" Type="http://schemas.openxmlformats.org/officeDocument/2006/relationships/customXml" Target="../ink/ink504.xml"/><Relationship Id="rId184" Type="http://schemas.openxmlformats.org/officeDocument/2006/relationships/image" Target="../media/image112.png"/><Relationship Id="rId391" Type="http://schemas.openxmlformats.org/officeDocument/2006/relationships/image" Target="../media/image206.png"/><Relationship Id="rId405" Type="http://schemas.openxmlformats.org/officeDocument/2006/relationships/image" Target="../media/image211.png"/><Relationship Id="rId612" Type="http://schemas.openxmlformats.org/officeDocument/2006/relationships/customXml" Target="../ink/ink364.xml"/><Relationship Id="rId251" Type="http://schemas.openxmlformats.org/officeDocument/2006/relationships/image" Target="../media/image144.png"/><Relationship Id="rId489" Type="http://schemas.openxmlformats.org/officeDocument/2006/relationships/customXml" Target="../ink/ink281.xml"/><Relationship Id="rId696" Type="http://schemas.openxmlformats.org/officeDocument/2006/relationships/customXml" Target="../ink/ink448.xml"/><Relationship Id="rId917" Type="http://schemas.openxmlformats.org/officeDocument/2006/relationships/customXml" Target="../ink/ink669.xml"/><Relationship Id="rId46" Type="http://schemas.openxmlformats.org/officeDocument/2006/relationships/customXml" Target="../ink/ink23.xml"/><Relationship Id="rId349" Type="http://schemas.openxmlformats.org/officeDocument/2006/relationships/customXml" Target="../ink/ink185.xml"/><Relationship Id="rId556" Type="http://schemas.openxmlformats.org/officeDocument/2006/relationships/customXml" Target="../ink/ink320.xml"/><Relationship Id="rId763" Type="http://schemas.openxmlformats.org/officeDocument/2006/relationships/customXml" Target="../ink/ink515.xml"/><Relationship Id="rId111" Type="http://schemas.openxmlformats.org/officeDocument/2006/relationships/image" Target="../media/image83.png"/><Relationship Id="rId195" Type="http://schemas.openxmlformats.org/officeDocument/2006/relationships/customXml" Target="../ink/ink105.xml"/><Relationship Id="rId209" Type="http://schemas.openxmlformats.org/officeDocument/2006/relationships/customXml" Target="../ink/ink112.xml"/><Relationship Id="rId416" Type="http://schemas.openxmlformats.org/officeDocument/2006/relationships/customXml" Target="../ink/ink229.xml"/><Relationship Id="rId623" Type="http://schemas.openxmlformats.org/officeDocument/2006/relationships/customXml" Target="../ink/ink375.xml"/><Relationship Id="rId830" Type="http://schemas.openxmlformats.org/officeDocument/2006/relationships/customXml" Target="../ink/ink582.xml"/><Relationship Id="rId57" Type="http://schemas.openxmlformats.org/officeDocument/2006/relationships/image" Target="../media/image56.png"/><Relationship Id="rId262" Type="http://schemas.openxmlformats.org/officeDocument/2006/relationships/customXml" Target="../ink/ink140.xml"/><Relationship Id="rId567" Type="http://schemas.openxmlformats.org/officeDocument/2006/relationships/image" Target="../media/image268.png"/><Relationship Id="rId122" Type="http://schemas.openxmlformats.org/officeDocument/2006/relationships/customXml" Target="../ink/ink61.xml"/><Relationship Id="rId774" Type="http://schemas.openxmlformats.org/officeDocument/2006/relationships/customXml" Target="../ink/ink526.xml"/><Relationship Id="rId427" Type="http://schemas.openxmlformats.org/officeDocument/2006/relationships/image" Target="../media/image216.png"/><Relationship Id="rId634" Type="http://schemas.openxmlformats.org/officeDocument/2006/relationships/customXml" Target="../ink/ink386.xml"/><Relationship Id="rId841" Type="http://schemas.openxmlformats.org/officeDocument/2006/relationships/customXml" Target="../ink/ink593.xml"/><Relationship Id="rId273" Type="http://schemas.openxmlformats.org/officeDocument/2006/relationships/image" Target="../media/image155.png"/><Relationship Id="rId480" Type="http://schemas.openxmlformats.org/officeDocument/2006/relationships/customXml" Target="../ink/ink276.xml"/><Relationship Id="rId701" Type="http://schemas.openxmlformats.org/officeDocument/2006/relationships/customXml" Target="../ink/ink453.xml"/><Relationship Id="rId68" Type="http://schemas.openxmlformats.org/officeDocument/2006/relationships/customXml" Target="../ink/ink34.xml"/><Relationship Id="rId133" Type="http://schemas.openxmlformats.org/officeDocument/2006/relationships/customXml" Target="../ink/ink68.xml"/><Relationship Id="rId340" Type="http://schemas.openxmlformats.org/officeDocument/2006/relationships/customXml" Target="../ink/ink180.xml"/><Relationship Id="rId578" Type="http://schemas.openxmlformats.org/officeDocument/2006/relationships/customXml" Target="../ink/ink333.xml"/><Relationship Id="rId785" Type="http://schemas.openxmlformats.org/officeDocument/2006/relationships/customXml" Target="../ink/ink537.xml"/><Relationship Id="rId200" Type="http://schemas.openxmlformats.org/officeDocument/2006/relationships/image" Target="../media/image120.png"/><Relationship Id="rId438" Type="http://schemas.openxmlformats.org/officeDocument/2006/relationships/customXml" Target="../ink/ink247.xml"/><Relationship Id="rId645" Type="http://schemas.openxmlformats.org/officeDocument/2006/relationships/customXml" Target="../ink/ink397.xml"/><Relationship Id="rId852" Type="http://schemas.openxmlformats.org/officeDocument/2006/relationships/customXml" Target="../ink/ink604.xml"/><Relationship Id="rId284" Type="http://schemas.openxmlformats.org/officeDocument/2006/relationships/customXml" Target="../ink/ink151.xml"/><Relationship Id="rId491" Type="http://schemas.openxmlformats.org/officeDocument/2006/relationships/customXml" Target="../ink/ink282.xml"/><Relationship Id="rId505" Type="http://schemas.openxmlformats.org/officeDocument/2006/relationships/customXml" Target="../ink/ink291.xml"/><Relationship Id="rId712" Type="http://schemas.openxmlformats.org/officeDocument/2006/relationships/customXml" Target="../ink/ink464.xml"/><Relationship Id="rId79" Type="http://schemas.openxmlformats.org/officeDocument/2006/relationships/image" Target="../media/image67.png"/><Relationship Id="rId144" Type="http://schemas.openxmlformats.org/officeDocument/2006/relationships/image" Target="../media/image95.png"/><Relationship Id="rId589" Type="http://schemas.openxmlformats.org/officeDocument/2006/relationships/customXml" Target="../ink/ink341.xml"/><Relationship Id="rId796" Type="http://schemas.openxmlformats.org/officeDocument/2006/relationships/customXml" Target="../ink/ink548.xml"/><Relationship Id="rId351" Type="http://schemas.openxmlformats.org/officeDocument/2006/relationships/customXml" Target="../ink/ink186.xml"/><Relationship Id="rId449" Type="http://schemas.openxmlformats.org/officeDocument/2006/relationships/customXml" Target="../ink/ink253.xml"/><Relationship Id="rId656" Type="http://schemas.openxmlformats.org/officeDocument/2006/relationships/customXml" Target="../ink/ink408.xml"/><Relationship Id="rId863" Type="http://schemas.openxmlformats.org/officeDocument/2006/relationships/customXml" Target="../ink/ink615.xml"/><Relationship Id="rId211" Type="http://schemas.openxmlformats.org/officeDocument/2006/relationships/customXml" Target="../ink/ink113.xml"/><Relationship Id="rId295" Type="http://schemas.openxmlformats.org/officeDocument/2006/relationships/image" Target="../media/image166.png"/><Relationship Id="rId309" Type="http://schemas.openxmlformats.org/officeDocument/2006/relationships/image" Target="../media/image173.png"/><Relationship Id="rId516" Type="http://schemas.openxmlformats.org/officeDocument/2006/relationships/image" Target="../media/image247.png"/><Relationship Id="rId723" Type="http://schemas.openxmlformats.org/officeDocument/2006/relationships/customXml" Target="../ink/ink475.xml"/><Relationship Id="rId155" Type="http://schemas.openxmlformats.org/officeDocument/2006/relationships/image" Target="../media/image100.png"/><Relationship Id="rId197" Type="http://schemas.openxmlformats.org/officeDocument/2006/relationships/customXml" Target="../ink/ink106.xml"/><Relationship Id="rId362" Type="http://schemas.openxmlformats.org/officeDocument/2006/relationships/customXml" Target="../ink/ink193.xml"/><Relationship Id="rId418" Type="http://schemas.openxmlformats.org/officeDocument/2006/relationships/customXml" Target="../ink/ink231.xml"/><Relationship Id="rId625" Type="http://schemas.openxmlformats.org/officeDocument/2006/relationships/customXml" Target="../ink/ink377.xml"/><Relationship Id="rId832" Type="http://schemas.openxmlformats.org/officeDocument/2006/relationships/customXml" Target="../ink/ink584.xml"/><Relationship Id="rId222" Type="http://schemas.openxmlformats.org/officeDocument/2006/relationships/image" Target="../media/image131.png"/><Relationship Id="rId264" Type="http://schemas.openxmlformats.org/officeDocument/2006/relationships/customXml" Target="../ink/ink141.xml"/><Relationship Id="rId471" Type="http://schemas.openxmlformats.org/officeDocument/2006/relationships/image" Target="../media/image230.png"/><Relationship Id="rId667" Type="http://schemas.openxmlformats.org/officeDocument/2006/relationships/customXml" Target="../ink/ink419.xml"/><Relationship Id="rId874" Type="http://schemas.openxmlformats.org/officeDocument/2006/relationships/customXml" Target="../ink/ink626.xml"/><Relationship Id="rId17" Type="http://schemas.openxmlformats.org/officeDocument/2006/relationships/image" Target="../media/image36.png"/><Relationship Id="rId59" Type="http://schemas.openxmlformats.org/officeDocument/2006/relationships/image" Target="../media/image57.png"/><Relationship Id="rId124" Type="http://schemas.openxmlformats.org/officeDocument/2006/relationships/customXml" Target="../ink/ink62.xml"/><Relationship Id="rId527" Type="http://schemas.openxmlformats.org/officeDocument/2006/relationships/image" Target="../media/image251.png"/><Relationship Id="rId569" Type="http://schemas.openxmlformats.org/officeDocument/2006/relationships/customXml" Target="../ink/ink328.xml"/><Relationship Id="rId734" Type="http://schemas.openxmlformats.org/officeDocument/2006/relationships/customXml" Target="../ink/ink486.xml"/><Relationship Id="rId776" Type="http://schemas.openxmlformats.org/officeDocument/2006/relationships/customXml" Target="../ink/ink528.xml"/><Relationship Id="rId70" Type="http://schemas.openxmlformats.org/officeDocument/2006/relationships/customXml" Target="../ink/ink35.xml"/><Relationship Id="rId166" Type="http://schemas.openxmlformats.org/officeDocument/2006/relationships/customXml" Target="../ink/ink88.xml"/><Relationship Id="rId331" Type="http://schemas.openxmlformats.org/officeDocument/2006/relationships/customXml" Target="../ink/ink175.xml"/><Relationship Id="rId373" Type="http://schemas.openxmlformats.org/officeDocument/2006/relationships/customXml" Target="../ink/ink201.xml"/><Relationship Id="rId429" Type="http://schemas.openxmlformats.org/officeDocument/2006/relationships/customXml" Target="../ink/ink240.xml"/><Relationship Id="rId580" Type="http://schemas.openxmlformats.org/officeDocument/2006/relationships/customXml" Target="../ink/ink334.xml"/><Relationship Id="rId636" Type="http://schemas.openxmlformats.org/officeDocument/2006/relationships/customXml" Target="../ink/ink388.xml"/><Relationship Id="rId801" Type="http://schemas.openxmlformats.org/officeDocument/2006/relationships/customXml" Target="../ink/ink553.xml"/><Relationship Id="rId1" Type="http://schemas.openxmlformats.org/officeDocument/2006/relationships/slideLayout" Target="../slideLayouts/slideLayout2.xml"/><Relationship Id="rId233" Type="http://schemas.openxmlformats.org/officeDocument/2006/relationships/customXml" Target="../ink/ink125.xml"/><Relationship Id="rId440" Type="http://schemas.openxmlformats.org/officeDocument/2006/relationships/customXml" Target="../ink/ink248.xml"/><Relationship Id="rId678" Type="http://schemas.openxmlformats.org/officeDocument/2006/relationships/customXml" Target="../ink/ink430.xml"/><Relationship Id="rId843" Type="http://schemas.openxmlformats.org/officeDocument/2006/relationships/customXml" Target="../ink/ink595.xml"/><Relationship Id="rId885" Type="http://schemas.openxmlformats.org/officeDocument/2006/relationships/customXml" Target="../ink/ink637.xml"/><Relationship Id="rId28" Type="http://schemas.openxmlformats.org/officeDocument/2006/relationships/customXml" Target="../ink/ink14.xml"/><Relationship Id="rId275" Type="http://schemas.openxmlformats.org/officeDocument/2006/relationships/image" Target="../media/image156.png"/><Relationship Id="rId300" Type="http://schemas.openxmlformats.org/officeDocument/2006/relationships/customXml" Target="../ink/ink159.xml"/><Relationship Id="rId482" Type="http://schemas.openxmlformats.org/officeDocument/2006/relationships/image" Target="../media/image232.png"/><Relationship Id="rId538" Type="http://schemas.openxmlformats.org/officeDocument/2006/relationships/customXml" Target="../ink/ink310.xml"/><Relationship Id="rId703" Type="http://schemas.openxmlformats.org/officeDocument/2006/relationships/customXml" Target="../ink/ink455.xml"/><Relationship Id="rId745" Type="http://schemas.openxmlformats.org/officeDocument/2006/relationships/customXml" Target="../ink/ink497.xml"/><Relationship Id="rId910" Type="http://schemas.openxmlformats.org/officeDocument/2006/relationships/customXml" Target="../ink/ink662.xml"/><Relationship Id="rId81" Type="http://schemas.openxmlformats.org/officeDocument/2006/relationships/image" Target="../media/image68.png"/><Relationship Id="rId135" Type="http://schemas.openxmlformats.org/officeDocument/2006/relationships/customXml" Target="../ink/ink70.xml"/><Relationship Id="rId177" Type="http://schemas.openxmlformats.org/officeDocument/2006/relationships/customXml" Target="../ink/ink95.xml"/><Relationship Id="rId342" Type="http://schemas.openxmlformats.org/officeDocument/2006/relationships/customXml" Target="../ink/ink181.xml"/><Relationship Id="rId384" Type="http://schemas.openxmlformats.org/officeDocument/2006/relationships/image" Target="../media/image203.png"/><Relationship Id="rId591" Type="http://schemas.openxmlformats.org/officeDocument/2006/relationships/customXml" Target="../ink/ink343.xml"/><Relationship Id="rId605" Type="http://schemas.openxmlformats.org/officeDocument/2006/relationships/customXml" Target="../ink/ink357.xml"/><Relationship Id="rId787" Type="http://schemas.openxmlformats.org/officeDocument/2006/relationships/customXml" Target="../ink/ink539.xml"/><Relationship Id="rId812" Type="http://schemas.openxmlformats.org/officeDocument/2006/relationships/customXml" Target="../ink/ink564.xml"/><Relationship Id="rId202" Type="http://schemas.openxmlformats.org/officeDocument/2006/relationships/image" Target="../media/image121.png"/><Relationship Id="rId244" Type="http://schemas.openxmlformats.org/officeDocument/2006/relationships/customXml" Target="../ink/ink131.xml"/><Relationship Id="rId647" Type="http://schemas.openxmlformats.org/officeDocument/2006/relationships/customXml" Target="../ink/ink399.xml"/><Relationship Id="rId689" Type="http://schemas.openxmlformats.org/officeDocument/2006/relationships/customXml" Target="../ink/ink441.xml"/><Relationship Id="rId854" Type="http://schemas.openxmlformats.org/officeDocument/2006/relationships/customXml" Target="../ink/ink606.xml"/><Relationship Id="rId896" Type="http://schemas.openxmlformats.org/officeDocument/2006/relationships/customXml" Target="../ink/ink648.xml"/><Relationship Id="rId39" Type="http://schemas.openxmlformats.org/officeDocument/2006/relationships/image" Target="../media/image47.png"/><Relationship Id="rId286" Type="http://schemas.openxmlformats.org/officeDocument/2006/relationships/customXml" Target="../ink/ink152.xml"/><Relationship Id="rId451" Type="http://schemas.openxmlformats.org/officeDocument/2006/relationships/customXml" Target="../ink/ink254.xml"/><Relationship Id="rId493" Type="http://schemas.openxmlformats.org/officeDocument/2006/relationships/customXml" Target="../ink/ink283.xml"/><Relationship Id="rId507" Type="http://schemas.openxmlformats.org/officeDocument/2006/relationships/customXml" Target="../ink/ink292.xml"/><Relationship Id="rId549" Type="http://schemas.openxmlformats.org/officeDocument/2006/relationships/customXml" Target="../ink/ink316.xml"/><Relationship Id="rId714" Type="http://schemas.openxmlformats.org/officeDocument/2006/relationships/customXml" Target="../ink/ink466.xml"/><Relationship Id="rId756" Type="http://schemas.openxmlformats.org/officeDocument/2006/relationships/customXml" Target="../ink/ink508.xml"/><Relationship Id="rId921" Type="http://schemas.openxmlformats.org/officeDocument/2006/relationships/customXml" Target="../ink/ink673.xml"/><Relationship Id="rId50" Type="http://schemas.openxmlformats.org/officeDocument/2006/relationships/customXml" Target="../ink/ink25.xml"/><Relationship Id="rId104" Type="http://schemas.openxmlformats.org/officeDocument/2006/relationships/customXml" Target="../ink/ink52.xml"/><Relationship Id="rId146" Type="http://schemas.openxmlformats.org/officeDocument/2006/relationships/customXml" Target="../ink/ink78.xml"/><Relationship Id="rId188" Type="http://schemas.openxmlformats.org/officeDocument/2006/relationships/image" Target="../media/image114.png"/><Relationship Id="rId311" Type="http://schemas.openxmlformats.org/officeDocument/2006/relationships/image" Target="../media/image174.png"/><Relationship Id="rId353" Type="http://schemas.openxmlformats.org/officeDocument/2006/relationships/customXml" Target="../ink/ink187.xml"/><Relationship Id="rId395" Type="http://schemas.openxmlformats.org/officeDocument/2006/relationships/image" Target="../media/image207.png"/><Relationship Id="rId409" Type="http://schemas.openxmlformats.org/officeDocument/2006/relationships/image" Target="../media/image212.png"/><Relationship Id="rId560" Type="http://schemas.openxmlformats.org/officeDocument/2006/relationships/customXml" Target="../ink/ink323.xml"/><Relationship Id="rId798" Type="http://schemas.openxmlformats.org/officeDocument/2006/relationships/customXml" Target="../ink/ink550.xml"/><Relationship Id="rId92" Type="http://schemas.openxmlformats.org/officeDocument/2006/relationships/customXml" Target="../ink/ink46.xml"/><Relationship Id="rId213" Type="http://schemas.openxmlformats.org/officeDocument/2006/relationships/customXml" Target="../ink/ink114.xml"/><Relationship Id="rId420" Type="http://schemas.openxmlformats.org/officeDocument/2006/relationships/customXml" Target="../ink/ink233.xml"/><Relationship Id="rId616" Type="http://schemas.openxmlformats.org/officeDocument/2006/relationships/customXml" Target="../ink/ink368.xml"/><Relationship Id="rId658" Type="http://schemas.openxmlformats.org/officeDocument/2006/relationships/customXml" Target="../ink/ink410.xml"/><Relationship Id="rId823" Type="http://schemas.openxmlformats.org/officeDocument/2006/relationships/customXml" Target="../ink/ink575.xml"/><Relationship Id="rId865" Type="http://schemas.openxmlformats.org/officeDocument/2006/relationships/customXml" Target="../ink/ink617.xml"/><Relationship Id="rId255" Type="http://schemas.openxmlformats.org/officeDocument/2006/relationships/image" Target="../media/image146.png"/><Relationship Id="rId297" Type="http://schemas.openxmlformats.org/officeDocument/2006/relationships/image" Target="../media/image167.png"/><Relationship Id="rId462" Type="http://schemas.openxmlformats.org/officeDocument/2006/relationships/customXml" Target="../ink/ink262.xml"/><Relationship Id="rId518" Type="http://schemas.openxmlformats.org/officeDocument/2006/relationships/image" Target="../media/image248.png"/><Relationship Id="rId725" Type="http://schemas.openxmlformats.org/officeDocument/2006/relationships/customXml" Target="../ink/ink477.xml"/><Relationship Id="rId115" Type="http://schemas.openxmlformats.org/officeDocument/2006/relationships/image" Target="../media/image85.png"/><Relationship Id="rId157" Type="http://schemas.openxmlformats.org/officeDocument/2006/relationships/image" Target="../media/image101.png"/><Relationship Id="rId322" Type="http://schemas.openxmlformats.org/officeDocument/2006/relationships/customXml" Target="../ink/ink170.xml"/><Relationship Id="rId364" Type="http://schemas.openxmlformats.org/officeDocument/2006/relationships/customXml" Target="../ink/ink194.xml"/><Relationship Id="rId767" Type="http://schemas.openxmlformats.org/officeDocument/2006/relationships/customXml" Target="../ink/ink519.xml"/><Relationship Id="rId61" Type="http://schemas.openxmlformats.org/officeDocument/2006/relationships/image" Target="../media/image58.png"/><Relationship Id="rId199" Type="http://schemas.openxmlformats.org/officeDocument/2006/relationships/customXml" Target="../ink/ink107.xml"/><Relationship Id="rId571" Type="http://schemas.openxmlformats.org/officeDocument/2006/relationships/customXml" Target="../ink/ink329.xml"/><Relationship Id="rId627" Type="http://schemas.openxmlformats.org/officeDocument/2006/relationships/customXml" Target="../ink/ink379.xml"/><Relationship Id="rId669" Type="http://schemas.openxmlformats.org/officeDocument/2006/relationships/customXml" Target="../ink/ink421.xml"/><Relationship Id="rId834" Type="http://schemas.openxmlformats.org/officeDocument/2006/relationships/customXml" Target="../ink/ink586.xml"/><Relationship Id="rId876" Type="http://schemas.openxmlformats.org/officeDocument/2006/relationships/customXml" Target="../ink/ink628.xml"/><Relationship Id="rId19" Type="http://schemas.openxmlformats.org/officeDocument/2006/relationships/image" Target="../media/image37.png"/><Relationship Id="rId224" Type="http://schemas.openxmlformats.org/officeDocument/2006/relationships/image" Target="../media/image132.png"/><Relationship Id="rId266" Type="http://schemas.openxmlformats.org/officeDocument/2006/relationships/customXml" Target="../ink/ink142.xml"/><Relationship Id="rId431" Type="http://schemas.openxmlformats.org/officeDocument/2006/relationships/customXml" Target="../ink/ink242.xml"/><Relationship Id="rId473" Type="http://schemas.openxmlformats.org/officeDocument/2006/relationships/customXml" Target="../ink/ink270.xml"/><Relationship Id="rId529" Type="http://schemas.openxmlformats.org/officeDocument/2006/relationships/image" Target="../media/image252.png"/><Relationship Id="rId680" Type="http://schemas.openxmlformats.org/officeDocument/2006/relationships/customXml" Target="../ink/ink432.xml"/><Relationship Id="rId736" Type="http://schemas.openxmlformats.org/officeDocument/2006/relationships/customXml" Target="../ink/ink488.xml"/><Relationship Id="rId901" Type="http://schemas.openxmlformats.org/officeDocument/2006/relationships/customXml" Target="../ink/ink653.xml"/><Relationship Id="rId30" Type="http://schemas.openxmlformats.org/officeDocument/2006/relationships/customXml" Target="../ink/ink15.xml"/><Relationship Id="rId126" Type="http://schemas.openxmlformats.org/officeDocument/2006/relationships/customXml" Target="../ink/ink63.xml"/><Relationship Id="rId168" Type="http://schemas.openxmlformats.org/officeDocument/2006/relationships/customXml" Target="../ink/ink90.xml"/><Relationship Id="rId333" Type="http://schemas.openxmlformats.org/officeDocument/2006/relationships/customXml" Target="../ink/ink176.xml"/><Relationship Id="rId540" Type="http://schemas.openxmlformats.org/officeDocument/2006/relationships/customXml" Target="../ink/ink311.xml"/><Relationship Id="rId778" Type="http://schemas.openxmlformats.org/officeDocument/2006/relationships/customXml" Target="../ink/ink530.xml"/><Relationship Id="rId72" Type="http://schemas.openxmlformats.org/officeDocument/2006/relationships/customXml" Target="../ink/ink36.xml"/><Relationship Id="rId375" Type="http://schemas.openxmlformats.org/officeDocument/2006/relationships/customXml" Target="../ink/ink203.xml"/><Relationship Id="rId582" Type="http://schemas.openxmlformats.org/officeDocument/2006/relationships/customXml" Target="../ink/ink335.xml"/><Relationship Id="rId638" Type="http://schemas.openxmlformats.org/officeDocument/2006/relationships/customXml" Target="../ink/ink390.xml"/><Relationship Id="rId803" Type="http://schemas.openxmlformats.org/officeDocument/2006/relationships/customXml" Target="../ink/ink555.xml"/><Relationship Id="rId845" Type="http://schemas.openxmlformats.org/officeDocument/2006/relationships/customXml" Target="../ink/ink597.xml"/><Relationship Id="rId3" Type="http://schemas.openxmlformats.org/officeDocument/2006/relationships/image" Target="../media/image290.png"/><Relationship Id="rId235" Type="http://schemas.openxmlformats.org/officeDocument/2006/relationships/image" Target="../media/image136.png"/><Relationship Id="rId277" Type="http://schemas.openxmlformats.org/officeDocument/2006/relationships/image" Target="../media/image157.png"/><Relationship Id="rId400" Type="http://schemas.openxmlformats.org/officeDocument/2006/relationships/customXml" Target="../ink/ink219.xml"/><Relationship Id="rId442" Type="http://schemas.openxmlformats.org/officeDocument/2006/relationships/customXml" Target="../ink/ink249.xml"/><Relationship Id="rId484" Type="http://schemas.openxmlformats.org/officeDocument/2006/relationships/image" Target="../media/image233.png"/><Relationship Id="rId705" Type="http://schemas.openxmlformats.org/officeDocument/2006/relationships/customXml" Target="../ink/ink457.xml"/><Relationship Id="rId887" Type="http://schemas.openxmlformats.org/officeDocument/2006/relationships/customXml" Target="../ink/ink639.xml"/><Relationship Id="rId137" Type="http://schemas.openxmlformats.org/officeDocument/2006/relationships/customXml" Target="../ink/ink72.xml"/><Relationship Id="rId302" Type="http://schemas.openxmlformats.org/officeDocument/2006/relationships/customXml" Target="../ink/ink160.xml"/><Relationship Id="rId344" Type="http://schemas.openxmlformats.org/officeDocument/2006/relationships/image" Target="../media/image189.png"/><Relationship Id="rId691" Type="http://schemas.openxmlformats.org/officeDocument/2006/relationships/customXml" Target="../ink/ink443.xml"/><Relationship Id="rId747" Type="http://schemas.openxmlformats.org/officeDocument/2006/relationships/customXml" Target="../ink/ink499.xml"/><Relationship Id="rId789" Type="http://schemas.openxmlformats.org/officeDocument/2006/relationships/customXml" Target="../ink/ink541.xml"/><Relationship Id="rId912" Type="http://schemas.openxmlformats.org/officeDocument/2006/relationships/customXml" Target="../ink/ink664.xml"/><Relationship Id="rId41" Type="http://schemas.openxmlformats.org/officeDocument/2006/relationships/image" Target="../media/image48.png"/><Relationship Id="rId83" Type="http://schemas.openxmlformats.org/officeDocument/2006/relationships/image" Target="../media/image69.png"/><Relationship Id="rId179" Type="http://schemas.openxmlformats.org/officeDocument/2006/relationships/customXml" Target="../ink/ink97.xml"/><Relationship Id="rId386" Type="http://schemas.openxmlformats.org/officeDocument/2006/relationships/customXml" Target="../ink/ink210.xml"/><Relationship Id="rId551" Type="http://schemas.openxmlformats.org/officeDocument/2006/relationships/image" Target="../media/image261.png"/><Relationship Id="rId593" Type="http://schemas.openxmlformats.org/officeDocument/2006/relationships/customXml" Target="../ink/ink345.xml"/><Relationship Id="rId607" Type="http://schemas.openxmlformats.org/officeDocument/2006/relationships/customXml" Target="../ink/ink359.xml"/><Relationship Id="rId649" Type="http://schemas.openxmlformats.org/officeDocument/2006/relationships/customXml" Target="../ink/ink401.xml"/><Relationship Id="rId814" Type="http://schemas.openxmlformats.org/officeDocument/2006/relationships/customXml" Target="../ink/ink566.xml"/><Relationship Id="rId856" Type="http://schemas.openxmlformats.org/officeDocument/2006/relationships/customXml" Target="../ink/ink608.xml"/><Relationship Id="rId190" Type="http://schemas.openxmlformats.org/officeDocument/2006/relationships/image" Target="../media/image115.png"/><Relationship Id="rId204" Type="http://schemas.openxmlformats.org/officeDocument/2006/relationships/image" Target="../media/image122.png"/><Relationship Id="rId246" Type="http://schemas.openxmlformats.org/officeDocument/2006/relationships/customXml" Target="../ink/ink132.xml"/><Relationship Id="rId288" Type="http://schemas.openxmlformats.org/officeDocument/2006/relationships/customXml" Target="../ink/ink153.xml"/><Relationship Id="rId411" Type="http://schemas.openxmlformats.org/officeDocument/2006/relationships/customXml" Target="../ink/ink226.xml"/><Relationship Id="rId453" Type="http://schemas.openxmlformats.org/officeDocument/2006/relationships/image" Target="../media/image225.png"/><Relationship Id="rId509" Type="http://schemas.openxmlformats.org/officeDocument/2006/relationships/customXml" Target="../ink/ink293.xml"/><Relationship Id="rId660" Type="http://schemas.openxmlformats.org/officeDocument/2006/relationships/customXml" Target="../ink/ink412.xml"/><Relationship Id="rId898" Type="http://schemas.openxmlformats.org/officeDocument/2006/relationships/customXml" Target="../ink/ink650.xml"/><Relationship Id="rId106" Type="http://schemas.openxmlformats.org/officeDocument/2006/relationships/customXml" Target="../ink/ink53.xml"/><Relationship Id="rId313" Type="http://schemas.openxmlformats.org/officeDocument/2006/relationships/image" Target="../media/image175.png"/><Relationship Id="rId495" Type="http://schemas.openxmlformats.org/officeDocument/2006/relationships/customXml" Target="../ink/ink284.xml"/><Relationship Id="rId716" Type="http://schemas.openxmlformats.org/officeDocument/2006/relationships/customXml" Target="../ink/ink468.xml"/><Relationship Id="rId758" Type="http://schemas.openxmlformats.org/officeDocument/2006/relationships/customXml" Target="../ink/ink510.xml"/><Relationship Id="rId923" Type="http://schemas.openxmlformats.org/officeDocument/2006/relationships/customXml" Target="../ink/ink675.xml"/><Relationship Id="rId10" Type="http://schemas.openxmlformats.org/officeDocument/2006/relationships/customXml" Target="../ink/ink5.xml"/><Relationship Id="rId52" Type="http://schemas.openxmlformats.org/officeDocument/2006/relationships/customXml" Target="../ink/ink26.xml"/><Relationship Id="rId94" Type="http://schemas.openxmlformats.org/officeDocument/2006/relationships/customXml" Target="../ink/ink47.xml"/><Relationship Id="rId148" Type="http://schemas.openxmlformats.org/officeDocument/2006/relationships/customXml" Target="../ink/ink79.xml"/><Relationship Id="rId355" Type="http://schemas.openxmlformats.org/officeDocument/2006/relationships/customXml" Target="../ink/ink188.xml"/><Relationship Id="rId397" Type="http://schemas.openxmlformats.org/officeDocument/2006/relationships/customXml" Target="../ink/ink217.xml"/><Relationship Id="rId520" Type="http://schemas.openxmlformats.org/officeDocument/2006/relationships/customXml" Target="../ink/ink299.xml"/><Relationship Id="rId562" Type="http://schemas.openxmlformats.org/officeDocument/2006/relationships/customXml" Target="../ink/ink324.xml"/><Relationship Id="rId618" Type="http://schemas.openxmlformats.org/officeDocument/2006/relationships/customXml" Target="../ink/ink370.xml"/><Relationship Id="rId825" Type="http://schemas.openxmlformats.org/officeDocument/2006/relationships/customXml" Target="../ink/ink577.xml"/><Relationship Id="rId215" Type="http://schemas.openxmlformats.org/officeDocument/2006/relationships/customXml" Target="../ink/ink115.xml"/><Relationship Id="rId257" Type="http://schemas.openxmlformats.org/officeDocument/2006/relationships/image" Target="../media/image147.png"/><Relationship Id="rId422" Type="http://schemas.openxmlformats.org/officeDocument/2006/relationships/customXml" Target="../ink/ink235.xml"/><Relationship Id="rId464" Type="http://schemas.openxmlformats.org/officeDocument/2006/relationships/customXml" Target="../ink/ink263.xml"/><Relationship Id="rId867" Type="http://schemas.openxmlformats.org/officeDocument/2006/relationships/customXml" Target="../ink/ink619.xml"/><Relationship Id="rId299" Type="http://schemas.openxmlformats.org/officeDocument/2006/relationships/image" Target="../media/image168.png"/><Relationship Id="rId727" Type="http://schemas.openxmlformats.org/officeDocument/2006/relationships/customXml" Target="../ink/ink479.xml"/><Relationship Id="rId63" Type="http://schemas.openxmlformats.org/officeDocument/2006/relationships/image" Target="../media/image59.png"/><Relationship Id="rId159" Type="http://schemas.openxmlformats.org/officeDocument/2006/relationships/image" Target="../media/image102.png"/><Relationship Id="rId366" Type="http://schemas.openxmlformats.org/officeDocument/2006/relationships/customXml" Target="../ink/ink195.xml"/><Relationship Id="rId573" Type="http://schemas.openxmlformats.org/officeDocument/2006/relationships/customXml" Target="../ink/ink330.xml"/><Relationship Id="rId780" Type="http://schemas.openxmlformats.org/officeDocument/2006/relationships/customXml" Target="../ink/ink532.xml"/><Relationship Id="rId226" Type="http://schemas.openxmlformats.org/officeDocument/2006/relationships/image" Target="../media/image133.png"/><Relationship Id="rId433" Type="http://schemas.openxmlformats.org/officeDocument/2006/relationships/customXml" Target="../ink/ink244.xml"/><Relationship Id="rId878" Type="http://schemas.openxmlformats.org/officeDocument/2006/relationships/customXml" Target="../ink/ink630.xml"/><Relationship Id="rId640" Type="http://schemas.openxmlformats.org/officeDocument/2006/relationships/customXml" Target="../ink/ink392.xml"/><Relationship Id="rId738" Type="http://schemas.openxmlformats.org/officeDocument/2006/relationships/customXml" Target="../ink/ink490.xml"/><Relationship Id="rId74" Type="http://schemas.openxmlformats.org/officeDocument/2006/relationships/customXml" Target="../ink/ink37.xml"/><Relationship Id="rId377" Type="http://schemas.openxmlformats.org/officeDocument/2006/relationships/customXml" Target="../ink/ink205.xml"/><Relationship Id="rId500" Type="http://schemas.openxmlformats.org/officeDocument/2006/relationships/image" Target="../media/image241.png"/><Relationship Id="rId584" Type="http://schemas.openxmlformats.org/officeDocument/2006/relationships/customXml" Target="../ink/ink337.xml"/><Relationship Id="rId805" Type="http://schemas.openxmlformats.org/officeDocument/2006/relationships/customXml" Target="../ink/ink557.xml"/><Relationship Id="rId5" Type="http://schemas.openxmlformats.org/officeDocument/2006/relationships/image" Target="../media/image300.png"/><Relationship Id="rId237" Type="http://schemas.openxmlformats.org/officeDocument/2006/relationships/image" Target="../media/image137.png"/><Relationship Id="rId791" Type="http://schemas.openxmlformats.org/officeDocument/2006/relationships/customXml" Target="../ink/ink543.xml"/><Relationship Id="rId889" Type="http://schemas.openxmlformats.org/officeDocument/2006/relationships/customXml" Target="../ink/ink641.xml"/><Relationship Id="rId444" Type="http://schemas.openxmlformats.org/officeDocument/2006/relationships/customXml" Target="../ink/ink250.xml"/><Relationship Id="rId651" Type="http://schemas.openxmlformats.org/officeDocument/2006/relationships/customXml" Target="../ink/ink403.xml"/><Relationship Id="rId749" Type="http://schemas.openxmlformats.org/officeDocument/2006/relationships/customXml" Target="../ink/ink501.xml"/><Relationship Id="rId290" Type="http://schemas.openxmlformats.org/officeDocument/2006/relationships/customXml" Target="../ink/ink154.xml"/><Relationship Id="rId304" Type="http://schemas.openxmlformats.org/officeDocument/2006/relationships/customXml" Target="../ink/ink161.xml"/><Relationship Id="rId388" Type="http://schemas.openxmlformats.org/officeDocument/2006/relationships/customXml" Target="../ink/ink211.xml"/><Relationship Id="rId511" Type="http://schemas.openxmlformats.org/officeDocument/2006/relationships/customXml" Target="../ink/ink294.xml"/><Relationship Id="rId609" Type="http://schemas.openxmlformats.org/officeDocument/2006/relationships/customXml" Target="../ink/ink361.xml"/><Relationship Id="rId85" Type="http://schemas.openxmlformats.org/officeDocument/2006/relationships/image" Target="../media/image70.png"/><Relationship Id="rId150" Type="http://schemas.openxmlformats.org/officeDocument/2006/relationships/customXml" Target="../ink/ink80.xml"/><Relationship Id="rId595" Type="http://schemas.openxmlformats.org/officeDocument/2006/relationships/customXml" Target="../ink/ink347.xml"/><Relationship Id="rId816" Type="http://schemas.openxmlformats.org/officeDocument/2006/relationships/customXml" Target="../ink/ink568.xml"/><Relationship Id="rId248" Type="http://schemas.openxmlformats.org/officeDocument/2006/relationships/customXml" Target="../ink/ink133.xml"/><Relationship Id="rId455" Type="http://schemas.openxmlformats.org/officeDocument/2006/relationships/customXml" Target="../ink/ink257.xml"/><Relationship Id="rId662" Type="http://schemas.openxmlformats.org/officeDocument/2006/relationships/customXml" Target="../ink/ink41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76.png"/><Relationship Id="rId522" Type="http://schemas.openxmlformats.org/officeDocument/2006/relationships/customXml" Target="../ink/ink300.xml"/><Relationship Id="rId96" Type="http://schemas.openxmlformats.org/officeDocument/2006/relationships/customXml" Target="../ink/ink48.xml"/><Relationship Id="rId161" Type="http://schemas.openxmlformats.org/officeDocument/2006/relationships/image" Target="../media/image103.png"/><Relationship Id="rId399" Type="http://schemas.openxmlformats.org/officeDocument/2006/relationships/image" Target="../media/image208.png"/><Relationship Id="rId827" Type="http://schemas.openxmlformats.org/officeDocument/2006/relationships/customXml" Target="../ink/ink579.xml"/><Relationship Id="rId259" Type="http://schemas.openxmlformats.org/officeDocument/2006/relationships/image" Target="../media/image148.png"/><Relationship Id="rId466" Type="http://schemas.openxmlformats.org/officeDocument/2006/relationships/customXml" Target="../ink/ink264.xml"/><Relationship Id="rId673" Type="http://schemas.openxmlformats.org/officeDocument/2006/relationships/customXml" Target="../ink/ink425.xml"/><Relationship Id="rId880" Type="http://schemas.openxmlformats.org/officeDocument/2006/relationships/customXml" Target="../ink/ink632.xml"/><Relationship Id="rId23" Type="http://schemas.openxmlformats.org/officeDocument/2006/relationships/image" Target="../media/image39.png"/><Relationship Id="rId119" Type="http://schemas.openxmlformats.org/officeDocument/2006/relationships/image" Target="../media/image87.png"/><Relationship Id="rId326" Type="http://schemas.openxmlformats.org/officeDocument/2006/relationships/image" Target="../media/image181.png"/><Relationship Id="rId533" Type="http://schemas.openxmlformats.org/officeDocument/2006/relationships/customXml" Target="../ink/ink307.xml"/><Relationship Id="rId740" Type="http://schemas.openxmlformats.org/officeDocument/2006/relationships/customXml" Target="../ink/ink492.xml"/><Relationship Id="rId838" Type="http://schemas.openxmlformats.org/officeDocument/2006/relationships/customXml" Target="../ink/ink590.xml"/><Relationship Id="rId172" Type="http://schemas.openxmlformats.org/officeDocument/2006/relationships/customXml" Target="../ink/ink92.xml"/><Relationship Id="rId477" Type="http://schemas.openxmlformats.org/officeDocument/2006/relationships/customXml" Target="../ink/ink273.xml"/><Relationship Id="rId600" Type="http://schemas.openxmlformats.org/officeDocument/2006/relationships/customXml" Target="../ink/ink352.xml"/><Relationship Id="rId684" Type="http://schemas.openxmlformats.org/officeDocument/2006/relationships/customXml" Target="../ink/ink436.xml"/><Relationship Id="rId337" Type="http://schemas.openxmlformats.org/officeDocument/2006/relationships/image" Target="../media/image186.png"/><Relationship Id="rId891" Type="http://schemas.openxmlformats.org/officeDocument/2006/relationships/customXml" Target="../ink/ink643.xml"/><Relationship Id="rId905" Type="http://schemas.openxmlformats.org/officeDocument/2006/relationships/customXml" Target="../ink/ink657.xml"/><Relationship Id="rId34" Type="http://schemas.openxmlformats.org/officeDocument/2006/relationships/customXml" Target="../ink/ink17.xml"/><Relationship Id="rId544" Type="http://schemas.openxmlformats.org/officeDocument/2006/relationships/image" Target="../media/image258.png"/><Relationship Id="rId751" Type="http://schemas.openxmlformats.org/officeDocument/2006/relationships/customXml" Target="../ink/ink503.xml"/><Relationship Id="rId849" Type="http://schemas.openxmlformats.org/officeDocument/2006/relationships/customXml" Target="../ink/ink601.xml"/><Relationship Id="rId183" Type="http://schemas.openxmlformats.org/officeDocument/2006/relationships/customXml" Target="../ink/ink99.xml"/><Relationship Id="rId390" Type="http://schemas.openxmlformats.org/officeDocument/2006/relationships/customXml" Target="../ink/ink212.xml"/><Relationship Id="rId404" Type="http://schemas.openxmlformats.org/officeDocument/2006/relationships/customXml" Target="../ink/ink221.xml"/><Relationship Id="rId611" Type="http://schemas.openxmlformats.org/officeDocument/2006/relationships/customXml" Target="../ink/ink363.xml"/><Relationship Id="rId250" Type="http://schemas.openxmlformats.org/officeDocument/2006/relationships/customXml" Target="../ink/ink134.xml"/><Relationship Id="rId488" Type="http://schemas.openxmlformats.org/officeDocument/2006/relationships/image" Target="../media/image235.png"/><Relationship Id="rId695" Type="http://schemas.openxmlformats.org/officeDocument/2006/relationships/customXml" Target="../ink/ink447.xml"/><Relationship Id="rId709" Type="http://schemas.openxmlformats.org/officeDocument/2006/relationships/customXml" Target="../ink/ink461.xml"/><Relationship Id="rId916" Type="http://schemas.openxmlformats.org/officeDocument/2006/relationships/customXml" Target="../ink/ink668.xml"/><Relationship Id="rId45" Type="http://schemas.openxmlformats.org/officeDocument/2006/relationships/image" Target="../media/image50.png"/><Relationship Id="rId110" Type="http://schemas.openxmlformats.org/officeDocument/2006/relationships/customXml" Target="../ink/ink55.xml"/><Relationship Id="rId348" Type="http://schemas.openxmlformats.org/officeDocument/2006/relationships/image" Target="../media/image191.png"/><Relationship Id="rId555" Type="http://schemas.openxmlformats.org/officeDocument/2006/relationships/image" Target="../media/image263.png"/><Relationship Id="rId762" Type="http://schemas.openxmlformats.org/officeDocument/2006/relationships/customXml" Target="../ink/ink514.xml"/><Relationship Id="rId194" Type="http://schemas.openxmlformats.org/officeDocument/2006/relationships/image" Target="../media/image117.png"/><Relationship Id="rId208" Type="http://schemas.openxmlformats.org/officeDocument/2006/relationships/image" Target="../media/image124.png"/><Relationship Id="rId415" Type="http://schemas.openxmlformats.org/officeDocument/2006/relationships/image" Target="../media/image214.png"/><Relationship Id="rId622" Type="http://schemas.openxmlformats.org/officeDocument/2006/relationships/customXml" Target="../ink/ink374.xml"/><Relationship Id="rId261" Type="http://schemas.openxmlformats.org/officeDocument/2006/relationships/image" Target="../media/image149.png"/><Relationship Id="rId499" Type="http://schemas.openxmlformats.org/officeDocument/2006/relationships/customXml" Target="../ink/ink286.xml"/><Relationship Id="rId56" Type="http://schemas.openxmlformats.org/officeDocument/2006/relationships/customXml" Target="../ink/ink28.xml"/><Relationship Id="rId359" Type="http://schemas.openxmlformats.org/officeDocument/2006/relationships/customXml" Target="../ink/ink191.xml"/><Relationship Id="rId566" Type="http://schemas.openxmlformats.org/officeDocument/2006/relationships/customXml" Target="../ink/ink326.xml"/><Relationship Id="rId773" Type="http://schemas.openxmlformats.org/officeDocument/2006/relationships/customXml" Target="../ink/ink525.xml"/><Relationship Id="rId121" Type="http://schemas.openxmlformats.org/officeDocument/2006/relationships/image" Target="../media/image88.png"/><Relationship Id="rId219" Type="http://schemas.openxmlformats.org/officeDocument/2006/relationships/customXml" Target="../ink/ink117.xml"/><Relationship Id="rId426" Type="http://schemas.openxmlformats.org/officeDocument/2006/relationships/customXml" Target="../ink/ink238.xml"/><Relationship Id="rId633" Type="http://schemas.openxmlformats.org/officeDocument/2006/relationships/customXml" Target="../ink/ink385.xml"/><Relationship Id="rId840" Type="http://schemas.openxmlformats.org/officeDocument/2006/relationships/customXml" Target="../ink/ink592.xml"/><Relationship Id="rId67" Type="http://schemas.openxmlformats.org/officeDocument/2006/relationships/image" Target="../media/image61.png"/><Relationship Id="rId272" Type="http://schemas.openxmlformats.org/officeDocument/2006/relationships/customXml" Target="../ink/ink145.xml"/><Relationship Id="rId577" Type="http://schemas.openxmlformats.org/officeDocument/2006/relationships/image" Target="../media/image272.png"/><Relationship Id="rId700" Type="http://schemas.openxmlformats.org/officeDocument/2006/relationships/customXml" Target="../ink/ink452.xml"/><Relationship Id="rId132" Type="http://schemas.openxmlformats.org/officeDocument/2006/relationships/image" Target="../media/image92.png"/><Relationship Id="rId784" Type="http://schemas.openxmlformats.org/officeDocument/2006/relationships/customXml" Target="../ink/ink536.xml"/><Relationship Id="rId437" Type="http://schemas.openxmlformats.org/officeDocument/2006/relationships/image" Target="../media/image218.png"/><Relationship Id="rId644" Type="http://schemas.openxmlformats.org/officeDocument/2006/relationships/customXml" Target="../ink/ink396.xml"/><Relationship Id="rId851" Type="http://schemas.openxmlformats.org/officeDocument/2006/relationships/customXml" Target="../ink/ink603.xml"/><Relationship Id="rId283" Type="http://schemas.openxmlformats.org/officeDocument/2006/relationships/image" Target="../media/image160.png"/><Relationship Id="rId490" Type="http://schemas.openxmlformats.org/officeDocument/2006/relationships/image" Target="../media/image236.png"/><Relationship Id="rId504" Type="http://schemas.openxmlformats.org/officeDocument/2006/relationships/customXml" Target="../ink/ink290.xml"/><Relationship Id="rId711" Type="http://schemas.openxmlformats.org/officeDocument/2006/relationships/customXml" Target="../ink/ink463.xml"/><Relationship Id="rId78" Type="http://schemas.openxmlformats.org/officeDocument/2006/relationships/customXml" Target="../ink/ink39.xml"/><Relationship Id="rId143" Type="http://schemas.openxmlformats.org/officeDocument/2006/relationships/customXml" Target="../ink/ink76.xml"/><Relationship Id="rId350" Type="http://schemas.openxmlformats.org/officeDocument/2006/relationships/image" Target="../media/image192.png"/><Relationship Id="rId588" Type="http://schemas.openxmlformats.org/officeDocument/2006/relationships/customXml" Target="../ink/ink340.xml"/><Relationship Id="rId795" Type="http://schemas.openxmlformats.org/officeDocument/2006/relationships/customXml" Target="../ink/ink547.xml"/><Relationship Id="rId809" Type="http://schemas.openxmlformats.org/officeDocument/2006/relationships/customXml" Target="../ink/ink561.xml"/><Relationship Id="rId9" Type="http://schemas.openxmlformats.org/officeDocument/2006/relationships/image" Target="../media/image320.png"/><Relationship Id="rId210" Type="http://schemas.openxmlformats.org/officeDocument/2006/relationships/image" Target="../media/image125.png"/><Relationship Id="rId448" Type="http://schemas.openxmlformats.org/officeDocument/2006/relationships/customXml" Target="../ink/ink252.xml"/><Relationship Id="rId655" Type="http://schemas.openxmlformats.org/officeDocument/2006/relationships/customXml" Target="../ink/ink407.xml"/><Relationship Id="rId862" Type="http://schemas.openxmlformats.org/officeDocument/2006/relationships/customXml" Target="../ink/ink614.xml"/><Relationship Id="rId294" Type="http://schemas.openxmlformats.org/officeDocument/2006/relationships/customXml" Target="../ink/ink156.xml"/><Relationship Id="rId308" Type="http://schemas.openxmlformats.org/officeDocument/2006/relationships/customXml" Target="../ink/ink163.xml"/><Relationship Id="rId515" Type="http://schemas.openxmlformats.org/officeDocument/2006/relationships/customXml" Target="../ink/ink296.xml"/><Relationship Id="rId722" Type="http://schemas.openxmlformats.org/officeDocument/2006/relationships/customXml" Target="../ink/ink474.xml"/><Relationship Id="rId89" Type="http://schemas.openxmlformats.org/officeDocument/2006/relationships/image" Target="../media/image72.png"/><Relationship Id="rId154" Type="http://schemas.openxmlformats.org/officeDocument/2006/relationships/customXml" Target="../ink/ink82.xml"/><Relationship Id="rId361" Type="http://schemas.openxmlformats.org/officeDocument/2006/relationships/customXml" Target="../ink/ink192.xml"/><Relationship Id="rId599" Type="http://schemas.openxmlformats.org/officeDocument/2006/relationships/customXml" Target="../ink/ink351.xml"/><Relationship Id="rId459" Type="http://schemas.openxmlformats.org/officeDocument/2006/relationships/image" Target="../media/image227.png"/><Relationship Id="rId666" Type="http://schemas.openxmlformats.org/officeDocument/2006/relationships/customXml" Target="../ink/ink418.xml"/><Relationship Id="rId873" Type="http://schemas.openxmlformats.org/officeDocument/2006/relationships/customXml" Target="../ink/ink625.xml"/><Relationship Id="rId16" Type="http://schemas.openxmlformats.org/officeDocument/2006/relationships/customXml" Target="../ink/ink8.xml"/><Relationship Id="rId221" Type="http://schemas.openxmlformats.org/officeDocument/2006/relationships/customXml" Target="../ink/ink118.xml"/><Relationship Id="rId319" Type="http://schemas.openxmlformats.org/officeDocument/2006/relationships/image" Target="../media/image178.png"/><Relationship Id="rId526" Type="http://schemas.openxmlformats.org/officeDocument/2006/relationships/customXml" Target="../ink/ink303.xml"/><Relationship Id="rId733" Type="http://schemas.openxmlformats.org/officeDocument/2006/relationships/customXml" Target="../ink/ink485.xml"/><Relationship Id="rId165" Type="http://schemas.openxmlformats.org/officeDocument/2006/relationships/image" Target="../media/image105.png"/><Relationship Id="rId372" Type="http://schemas.openxmlformats.org/officeDocument/2006/relationships/customXml" Target="../ink/ink200.xml"/><Relationship Id="rId677" Type="http://schemas.openxmlformats.org/officeDocument/2006/relationships/customXml" Target="../ink/ink429.xml"/><Relationship Id="rId800" Type="http://schemas.openxmlformats.org/officeDocument/2006/relationships/customXml" Target="../ink/ink552.xml"/><Relationship Id="rId232" Type="http://schemas.openxmlformats.org/officeDocument/2006/relationships/customXml" Target="../ink/ink124.xml"/><Relationship Id="rId884" Type="http://schemas.openxmlformats.org/officeDocument/2006/relationships/customXml" Target="../ink/ink636.xml"/><Relationship Id="rId27" Type="http://schemas.openxmlformats.org/officeDocument/2006/relationships/image" Target="../media/image41.png"/><Relationship Id="rId537" Type="http://schemas.openxmlformats.org/officeDocument/2006/relationships/image" Target="../media/image255.png"/><Relationship Id="rId744" Type="http://schemas.openxmlformats.org/officeDocument/2006/relationships/customXml" Target="../ink/ink496.xml"/><Relationship Id="rId80" Type="http://schemas.openxmlformats.org/officeDocument/2006/relationships/customXml" Target="../ink/ink40.xml"/><Relationship Id="rId176" Type="http://schemas.openxmlformats.org/officeDocument/2006/relationships/customXml" Target="../ink/ink94.xml"/><Relationship Id="rId383" Type="http://schemas.openxmlformats.org/officeDocument/2006/relationships/customXml" Target="../ink/ink208.xml"/><Relationship Id="rId590" Type="http://schemas.openxmlformats.org/officeDocument/2006/relationships/customXml" Target="../ink/ink342.xml"/><Relationship Id="rId604" Type="http://schemas.openxmlformats.org/officeDocument/2006/relationships/customXml" Target="../ink/ink356.xml"/><Relationship Id="rId811" Type="http://schemas.openxmlformats.org/officeDocument/2006/relationships/customXml" Target="../ink/ink563.xml"/><Relationship Id="rId243" Type="http://schemas.openxmlformats.org/officeDocument/2006/relationships/image" Target="../media/image140.png"/><Relationship Id="rId450" Type="http://schemas.openxmlformats.org/officeDocument/2006/relationships/image" Target="../media/image224.png"/><Relationship Id="rId688" Type="http://schemas.openxmlformats.org/officeDocument/2006/relationships/customXml" Target="../ink/ink440.xml"/><Relationship Id="rId895" Type="http://schemas.openxmlformats.org/officeDocument/2006/relationships/customXml" Target="../ink/ink647.xml"/><Relationship Id="rId909" Type="http://schemas.openxmlformats.org/officeDocument/2006/relationships/customXml" Target="../ink/ink661.xml"/><Relationship Id="rId38" Type="http://schemas.openxmlformats.org/officeDocument/2006/relationships/customXml" Target="../ink/ink19.xml"/><Relationship Id="rId103" Type="http://schemas.openxmlformats.org/officeDocument/2006/relationships/image" Target="../media/image79.png"/><Relationship Id="rId310" Type="http://schemas.openxmlformats.org/officeDocument/2006/relationships/customXml" Target="../ink/ink164.xml"/><Relationship Id="rId548" Type="http://schemas.openxmlformats.org/officeDocument/2006/relationships/image" Target="../media/image260.png"/><Relationship Id="rId755" Type="http://schemas.openxmlformats.org/officeDocument/2006/relationships/customXml" Target="../ink/ink507.xml"/><Relationship Id="rId91" Type="http://schemas.openxmlformats.org/officeDocument/2006/relationships/image" Target="../media/image73.png"/><Relationship Id="rId187" Type="http://schemas.openxmlformats.org/officeDocument/2006/relationships/customXml" Target="../ink/ink101.xml"/><Relationship Id="rId394" Type="http://schemas.openxmlformats.org/officeDocument/2006/relationships/customXml" Target="../ink/ink215.xml"/><Relationship Id="rId408" Type="http://schemas.openxmlformats.org/officeDocument/2006/relationships/customXml" Target="../ink/ink224.xml"/><Relationship Id="rId615" Type="http://schemas.openxmlformats.org/officeDocument/2006/relationships/customXml" Target="../ink/ink367.xml"/><Relationship Id="rId822" Type="http://schemas.openxmlformats.org/officeDocument/2006/relationships/customXml" Target="../ink/ink574.xml"/><Relationship Id="rId254" Type="http://schemas.openxmlformats.org/officeDocument/2006/relationships/customXml" Target="../ink/ink136.xml"/><Relationship Id="rId699" Type="http://schemas.openxmlformats.org/officeDocument/2006/relationships/customXml" Target="../ink/ink451.xml"/><Relationship Id="rId49" Type="http://schemas.openxmlformats.org/officeDocument/2006/relationships/image" Target="../media/image52.png"/><Relationship Id="rId114" Type="http://schemas.openxmlformats.org/officeDocument/2006/relationships/customXml" Target="../ink/ink57.xml"/><Relationship Id="rId461" Type="http://schemas.openxmlformats.org/officeDocument/2006/relationships/customXml" Target="../ink/ink261.xml"/><Relationship Id="rId559" Type="http://schemas.openxmlformats.org/officeDocument/2006/relationships/image" Target="../media/image264.png"/><Relationship Id="rId766" Type="http://schemas.openxmlformats.org/officeDocument/2006/relationships/customXml" Target="../ink/ink518.xml"/><Relationship Id="rId198" Type="http://schemas.openxmlformats.org/officeDocument/2006/relationships/image" Target="../media/image119.png"/><Relationship Id="rId321" Type="http://schemas.openxmlformats.org/officeDocument/2006/relationships/image" Target="../media/image179.png"/><Relationship Id="rId419" Type="http://schemas.openxmlformats.org/officeDocument/2006/relationships/customXml" Target="../ink/ink232.xml"/><Relationship Id="rId626" Type="http://schemas.openxmlformats.org/officeDocument/2006/relationships/customXml" Target="../ink/ink378.xml"/><Relationship Id="rId833" Type="http://schemas.openxmlformats.org/officeDocument/2006/relationships/customXml" Target="../ink/ink585.xml"/><Relationship Id="rId265" Type="http://schemas.openxmlformats.org/officeDocument/2006/relationships/image" Target="../media/image151.png"/><Relationship Id="rId472" Type="http://schemas.openxmlformats.org/officeDocument/2006/relationships/customXml" Target="../ink/ink269.xml"/><Relationship Id="rId900" Type="http://schemas.openxmlformats.org/officeDocument/2006/relationships/customXml" Target="../ink/ink652.xml"/><Relationship Id="rId125" Type="http://schemas.openxmlformats.org/officeDocument/2006/relationships/image" Target="../media/image90.png"/><Relationship Id="rId332" Type="http://schemas.openxmlformats.org/officeDocument/2006/relationships/image" Target="../media/image184.png"/><Relationship Id="rId777" Type="http://schemas.openxmlformats.org/officeDocument/2006/relationships/customXml" Target="../ink/ink529.xml"/><Relationship Id="rId637" Type="http://schemas.openxmlformats.org/officeDocument/2006/relationships/customXml" Target="../ink/ink389.xml"/><Relationship Id="rId844" Type="http://schemas.openxmlformats.org/officeDocument/2006/relationships/customXml" Target="../ink/ink596.xml"/><Relationship Id="rId276" Type="http://schemas.openxmlformats.org/officeDocument/2006/relationships/customXml" Target="../ink/ink147.xml"/><Relationship Id="rId483" Type="http://schemas.openxmlformats.org/officeDocument/2006/relationships/customXml" Target="../ink/ink278.xml"/><Relationship Id="rId690" Type="http://schemas.openxmlformats.org/officeDocument/2006/relationships/customXml" Target="../ink/ink442.xml"/><Relationship Id="rId704" Type="http://schemas.openxmlformats.org/officeDocument/2006/relationships/customXml" Target="../ink/ink456.xml"/><Relationship Id="rId911" Type="http://schemas.openxmlformats.org/officeDocument/2006/relationships/customXml" Target="../ink/ink663.xml"/><Relationship Id="rId40" Type="http://schemas.openxmlformats.org/officeDocument/2006/relationships/customXml" Target="../ink/ink20.xml"/><Relationship Id="rId136" Type="http://schemas.openxmlformats.org/officeDocument/2006/relationships/customXml" Target="../ink/ink71.xml"/><Relationship Id="rId343" Type="http://schemas.openxmlformats.org/officeDocument/2006/relationships/customXml" Target="../ink/ink182.xml"/><Relationship Id="rId550" Type="http://schemas.openxmlformats.org/officeDocument/2006/relationships/customXml" Target="../ink/ink317.xml"/><Relationship Id="rId788" Type="http://schemas.openxmlformats.org/officeDocument/2006/relationships/customXml" Target="../ink/ink540.xml"/><Relationship Id="rId203" Type="http://schemas.openxmlformats.org/officeDocument/2006/relationships/customXml" Target="../ink/ink109.xml"/><Relationship Id="rId648" Type="http://schemas.openxmlformats.org/officeDocument/2006/relationships/customXml" Target="../ink/ink400.xml"/><Relationship Id="rId855" Type="http://schemas.openxmlformats.org/officeDocument/2006/relationships/customXml" Target="../ink/ink607.xml"/><Relationship Id="rId287" Type="http://schemas.openxmlformats.org/officeDocument/2006/relationships/image" Target="../media/image162.png"/><Relationship Id="rId410" Type="http://schemas.openxmlformats.org/officeDocument/2006/relationships/customXml" Target="../ink/ink225.xml"/><Relationship Id="rId494" Type="http://schemas.openxmlformats.org/officeDocument/2006/relationships/image" Target="../media/image238.png"/><Relationship Id="rId508" Type="http://schemas.openxmlformats.org/officeDocument/2006/relationships/image" Target="../media/image243.png"/><Relationship Id="rId715" Type="http://schemas.openxmlformats.org/officeDocument/2006/relationships/customXml" Target="../ink/ink467.xml"/><Relationship Id="rId922" Type="http://schemas.openxmlformats.org/officeDocument/2006/relationships/customXml" Target="../ink/ink674.xml"/><Relationship Id="rId147" Type="http://schemas.openxmlformats.org/officeDocument/2006/relationships/image" Target="../media/image96.png"/><Relationship Id="rId354" Type="http://schemas.openxmlformats.org/officeDocument/2006/relationships/image" Target="../media/image194.png"/><Relationship Id="rId799" Type="http://schemas.openxmlformats.org/officeDocument/2006/relationships/customXml" Target="../ink/ink551.xml"/><Relationship Id="rId51" Type="http://schemas.openxmlformats.org/officeDocument/2006/relationships/image" Target="../media/image53.png"/><Relationship Id="rId561" Type="http://schemas.openxmlformats.org/officeDocument/2006/relationships/image" Target="../media/image265.png"/><Relationship Id="rId659" Type="http://schemas.openxmlformats.org/officeDocument/2006/relationships/customXml" Target="../ink/ink411.xml"/><Relationship Id="rId866" Type="http://schemas.openxmlformats.org/officeDocument/2006/relationships/customXml" Target="../ink/ink618.xml"/><Relationship Id="rId214" Type="http://schemas.openxmlformats.org/officeDocument/2006/relationships/image" Target="../media/image127.png"/><Relationship Id="rId298" Type="http://schemas.openxmlformats.org/officeDocument/2006/relationships/customXml" Target="../ink/ink158.xml"/><Relationship Id="rId421" Type="http://schemas.openxmlformats.org/officeDocument/2006/relationships/customXml" Target="../ink/ink234.xml"/><Relationship Id="rId519" Type="http://schemas.openxmlformats.org/officeDocument/2006/relationships/customXml" Target="../ink/ink298.xml"/><Relationship Id="rId158" Type="http://schemas.openxmlformats.org/officeDocument/2006/relationships/customXml" Target="../ink/ink84.xml"/><Relationship Id="rId726" Type="http://schemas.openxmlformats.org/officeDocument/2006/relationships/customXml" Target="../ink/ink478.xml"/><Relationship Id="rId62" Type="http://schemas.openxmlformats.org/officeDocument/2006/relationships/customXml" Target="../ink/ink31.xml"/><Relationship Id="rId365" Type="http://schemas.openxmlformats.org/officeDocument/2006/relationships/image" Target="../media/image198.png"/><Relationship Id="rId572" Type="http://schemas.openxmlformats.org/officeDocument/2006/relationships/image" Target="../media/image270.png"/><Relationship Id="rId225" Type="http://schemas.openxmlformats.org/officeDocument/2006/relationships/customXml" Target="../ink/ink120.xml"/><Relationship Id="rId432" Type="http://schemas.openxmlformats.org/officeDocument/2006/relationships/customXml" Target="../ink/ink243.xml"/><Relationship Id="rId877" Type="http://schemas.openxmlformats.org/officeDocument/2006/relationships/customXml" Target="../ink/ink629.xml"/><Relationship Id="rId737" Type="http://schemas.openxmlformats.org/officeDocument/2006/relationships/customXml" Target="../ink/ink489.xml"/><Relationship Id="rId73" Type="http://schemas.openxmlformats.org/officeDocument/2006/relationships/image" Target="../media/image64.png"/><Relationship Id="rId169" Type="http://schemas.openxmlformats.org/officeDocument/2006/relationships/image" Target="../media/image106.png"/><Relationship Id="rId376" Type="http://schemas.openxmlformats.org/officeDocument/2006/relationships/customXml" Target="../ink/ink204.xml"/><Relationship Id="rId583" Type="http://schemas.openxmlformats.org/officeDocument/2006/relationships/customXml" Target="../ink/ink336.xml"/><Relationship Id="rId790" Type="http://schemas.openxmlformats.org/officeDocument/2006/relationships/customXml" Target="../ink/ink542.xml"/><Relationship Id="rId804" Type="http://schemas.openxmlformats.org/officeDocument/2006/relationships/customXml" Target="../ink/ink556.xml"/><Relationship Id="rId4" Type="http://schemas.openxmlformats.org/officeDocument/2006/relationships/customXml" Target="../ink/ink2.xml"/><Relationship Id="rId236" Type="http://schemas.openxmlformats.org/officeDocument/2006/relationships/customXml" Target="../ink/ink127.xml"/><Relationship Id="rId443" Type="http://schemas.openxmlformats.org/officeDocument/2006/relationships/image" Target="../media/image221.png"/><Relationship Id="rId650" Type="http://schemas.openxmlformats.org/officeDocument/2006/relationships/customXml" Target="../ink/ink402.xml"/><Relationship Id="rId888" Type="http://schemas.openxmlformats.org/officeDocument/2006/relationships/customXml" Target="../ink/ink640.xml"/><Relationship Id="rId303" Type="http://schemas.openxmlformats.org/officeDocument/2006/relationships/image" Target="../media/image170.png"/><Relationship Id="rId748" Type="http://schemas.openxmlformats.org/officeDocument/2006/relationships/customXml" Target="../ink/ink500.xml"/><Relationship Id="rId84" Type="http://schemas.openxmlformats.org/officeDocument/2006/relationships/customXml" Target="../ink/ink42.xml"/><Relationship Id="rId387" Type="http://schemas.openxmlformats.org/officeDocument/2006/relationships/image" Target="../media/image204.png"/><Relationship Id="rId510" Type="http://schemas.openxmlformats.org/officeDocument/2006/relationships/image" Target="../media/image244.png"/><Relationship Id="rId594" Type="http://schemas.openxmlformats.org/officeDocument/2006/relationships/customXml" Target="../ink/ink346.xml"/><Relationship Id="rId608" Type="http://schemas.openxmlformats.org/officeDocument/2006/relationships/customXml" Target="../ink/ink360.xml"/><Relationship Id="rId815" Type="http://schemas.openxmlformats.org/officeDocument/2006/relationships/customXml" Target="../ink/ink567.xml"/><Relationship Id="rId247" Type="http://schemas.openxmlformats.org/officeDocument/2006/relationships/image" Target="../media/image142.png"/><Relationship Id="rId899" Type="http://schemas.openxmlformats.org/officeDocument/2006/relationships/customXml" Target="../ink/ink651.xml"/><Relationship Id="rId107" Type="http://schemas.openxmlformats.org/officeDocument/2006/relationships/image" Target="../media/image81.png"/><Relationship Id="rId454" Type="http://schemas.openxmlformats.org/officeDocument/2006/relationships/customXml" Target="../ink/ink256.xml"/><Relationship Id="rId661" Type="http://schemas.openxmlformats.org/officeDocument/2006/relationships/customXml" Target="../ink/ink413.xml"/><Relationship Id="rId759" Type="http://schemas.openxmlformats.org/officeDocument/2006/relationships/customXml" Target="../ink/ink511.xml"/><Relationship Id="rId11" Type="http://schemas.openxmlformats.org/officeDocument/2006/relationships/image" Target="../media/image33.png"/><Relationship Id="rId314" Type="http://schemas.openxmlformats.org/officeDocument/2006/relationships/customXml" Target="../ink/ink166.xml"/><Relationship Id="rId398" Type="http://schemas.openxmlformats.org/officeDocument/2006/relationships/customXml" Target="../ink/ink218.xml"/><Relationship Id="rId521" Type="http://schemas.openxmlformats.org/officeDocument/2006/relationships/image" Target="../media/image249.png"/><Relationship Id="rId619" Type="http://schemas.openxmlformats.org/officeDocument/2006/relationships/customXml" Target="../ink/ink371.xml"/><Relationship Id="rId95" Type="http://schemas.openxmlformats.org/officeDocument/2006/relationships/image" Target="../media/image75.png"/><Relationship Id="rId160" Type="http://schemas.openxmlformats.org/officeDocument/2006/relationships/customXml" Target="../ink/ink85.xml"/><Relationship Id="rId826" Type="http://schemas.openxmlformats.org/officeDocument/2006/relationships/customXml" Target="../ink/ink578.xml"/><Relationship Id="rId258" Type="http://schemas.openxmlformats.org/officeDocument/2006/relationships/customXml" Target="../ink/ink138.xml"/><Relationship Id="rId465" Type="http://schemas.openxmlformats.org/officeDocument/2006/relationships/image" Target="../media/image229.png"/><Relationship Id="rId672" Type="http://schemas.openxmlformats.org/officeDocument/2006/relationships/customXml" Target="../ink/ink424.xml"/><Relationship Id="rId22" Type="http://schemas.openxmlformats.org/officeDocument/2006/relationships/customXml" Target="../ink/ink11.xml"/><Relationship Id="rId118" Type="http://schemas.openxmlformats.org/officeDocument/2006/relationships/customXml" Target="../ink/ink59.xml"/><Relationship Id="rId325" Type="http://schemas.openxmlformats.org/officeDocument/2006/relationships/customXml" Target="../ink/ink172.xml"/><Relationship Id="rId532" Type="http://schemas.openxmlformats.org/officeDocument/2006/relationships/customXml" Target="../ink/ink306.xml"/><Relationship Id="rId171" Type="http://schemas.openxmlformats.org/officeDocument/2006/relationships/image" Target="../media/image107.png"/><Relationship Id="rId837" Type="http://schemas.openxmlformats.org/officeDocument/2006/relationships/customXml" Target="../ink/ink589.xml"/><Relationship Id="rId269" Type="http://schemas.openxmlformats.org/officeDocument/2006/relationships/image" Target="../media/image153.png"/><Relationship Id="rId476" Type="http://schemas.openxmlformats.org/officeDocument/2006/relationships/customXml" Target="../ink/ink272.xml"/><Relationship Id="rId683" Type="http://schemas.openxmlformats.org/officeDocument/2006/relationships/customXml" Target="../ink/ink435.xml"/><Relationship Id="rId890" Type="http://schemas.openxmlformats.org/officeDocument/2006/relationships/customXml" Target="../ink/ink642.xml"/><Relationship Id="rId904" Type="http://schemas.openxmlformats.org/officeDocument/2006/relationships/customXml" Target="../ink/ink656.xml"/><Relationship Id="rId33" Type="http://schemas.openxmlformats.org/officeDocument/2006/relationships/image" Target="../media/image44.png"/><Relationship Id="rId129" Type="http://schemas.openxmlformats.org/officeDocument/2006/relationships/image" Target="../media/image91.png"/><Relationship Id="rId336" Type="http://schemas.openxmlformats.org/officeDocument/2006/relationships/customXml" Target="../ink/ink178.xml"/><Relationship Id="rId543" Type="http://schemas.openxmlformats.org/officeDocument/2006/relationships/customXml" Target="../ink/ink313.xml"/><Relationship Id="rId182" Type="http://schemas.openxmlformats.org/officeDocument/2006/relationships/image" Target="../media/image111.png"/><Relationship Id="rId403" Type="http://schemas.openxmlformats.org/officeDocument/2006/relationships/image" Target="../media/image210.png"/><Relationship Id="rId750" Type="http://schemas.openxmlformats.org/officeDocument/2006/relationships/customXml" Target="../ink/ink502.xml"/><Relationship Id="rId848" Type="http://schemas.openxmlformats.org/officeDocument/2006/relationships/customXml" Target="../ink/ink600.xml"/><Relationship Id="rId487" Type="http://schemas.openxmlformats.org/officeDocument/2006/relationships/customXml" Target="../ink/ink280.xml"/><Relationship Id="rId610" Type="http://schemas.openxmlformats.org/officeDocument/2006/relationships/customXml" Target="../ink/ink362.xml"/><Relationship Id="rId694" Type="http://schemas.openxmlformats.org/officeDocument/2006/relationships/customXml" Target="../ink/ink446.xml"/><Relationship Id="rId708" Type="http://schemas.openxmlformats.org/officeDocument/2006/relationships/customXml" Target="../ink/ink460.xml"/><Relationship Id="rId915" Type="http://schemas.openxmlformats.org/officeDocument/2006/relationships/customXml" Target="../ink/ink667.xml"/><Relationship Id="rId347" Type="http://schemas.openxmlformats.org/officeDocument/2006/relationships/customXml" Target="../ink/ink184.xml"/><Relationship Id="rId44" Type="http://schemas.openxmlformats.org/officeDocument/2006/relationships/customXml" Target="../ink/ink22.xml"/><Relationship Id="rId554" Type="http://schemas.openxmlformats.org/officeDocument/2006/relationships/customXml" Target="../ink/ink319.xml"/><Relationship Id="rId761" Type="http://schemas.openxmlformats.org/officeDocument/2006/relationships/customXml" Target="../ink/ink513.xml"/><Relationship Id="rId859" Type="http://schemas.openxmlformats.org/officeDocument/2006/relationships/customXml" Target="../ink/ink611.xml"/><Relationship Id="rId193" Type="http://schemas.openxmlformats.org/officeDocument/2006/relationships/customXml" Target="../ink/ink104.xml"/><Relationship Id="rId207" Type="http://schemas.openxmlformats.org/officeDocument/2006/relationships/customXml" Target="../ink/ink111.xml"/><Relationship Id="rId414" Type="http://schemas.openxmlformats.org/officeDocument/2006/relationships/customXml" Target="../ink/ink228.xml"/><Relationship Id="rId498" Type="http://schemas.openxmlformats.org/officeDocument/2006/relationships/image" Target="../media/image240.png"/><Relationship Id="rId621" Type="http://schemas.openxmlformats.org/officeDocument/2006/relationships/customXml" Target="../ink/ink373.xml"/><Relationship Id="rId260" Type="http://schemas.openxmlformats.org/officeDocument/2006/relationships/customXml" Target="../ink/ink139.xml"/><Relationship Id="rId719" Type="http://schemas.openxmlformats.org/officeDocument/2006/relationships/customXml" Target="../ink/ink471.xml"/><Relationship Id="rId926" Type="http://schemas.openxmlformats.org/officeDocument/2006/relationships/image" Target="../media/image15.svg"/><Relationship Id="rId55" Type="http://schemas.openxmlformats.org/officeDocument/2006/relationships/image" Target="../media/image55.png"/><Relationship Id="rId120" Type="http://schemas.openxmlformats.org/officeDocument/2006/relationships/customXml" Target="../ink/ink60.xml"/><Relationship Id="rId358" Type="http://schemas.openxmlformats.org/officeDocument/2006/relationships/customXml" Target="../ink/ink190.xml"/><Relationship Id="rId565" Type="http://schemas.openxmlformats.org/officeDocument/2006/relationships/image" Target="../media/image267.png"/><Relationship Id="rId772" Type="http://schemas.openxmlformats.org/officeDocument/2006/relationships/customXml" Target="../ink/ink524.xml"/><Relationship Id="rId218" Type="http://schemas.openxmlformats.org/officeDocument/2006/relationships/image" Target="../media/image129.png"/><Relationship Id="rId425" Type="http://schemas.openxmlformats.org/officeDocument/2006/relationships/customXml" Target="../ink/ink237.xml"/><Relationship Id="rId632" Type="http://schemas.openxmlformats.org/officeDocument/2006/relationships/customXml" Target="../ink/ink384.xml"/><Relationship Id="rId271" Type="http://schemas.openxmlformats.org/officeDocument/2006/relationships/image" Target="../media/image154.png"/><Relationship Id="rId66" Type="http://schemas.openxmlformats.org/officeDocument/2006/relationships/customXml" Target="../ink/ink33.xml"/><Relationship Id="rId131" Type="http://schemas.openxmlformats.org/officeDocument/2006/relationships/customXml" Target="../ink/ink67.xml"/><Relationship Id="rId369" Type="http://schemas.openxmlformats.org/officeDocument/2006/relationships/customXml" Target="../ink/ink197.xml"/><Relationship Id="rId576" Type="http://schemas.openxmlformats.org/officeDocument/2006/relationships/customXml" Target="../ink/ink332.xml"/><Relationship Id="rId783" Type="http://schemas.openxmlformats.org/officeDocument/2006/relationships/customXml" Target="../ink/ink535.xml"/><Relationship Id="rId229" Type="http://schemas.openxmlformats.org/officeDocument/2006/relationships/image" Target="../media/image134.png"/><Relationship Id="rId436" Type="http://schemas.openxmlformats.org/officeDocument/2006/relationships/customXml" Target="../ink/ink246.xml"/><Relationship Id="rId643" Type="http://schemas.openxmlformats.org/officeDocument/2006/relationships/customXml" Target="../ink/ink395.xml"/><Relationship Id="rId850" Type="http://schemas.openxmlformats.org/officeDocument/2006/relationships/customXml" Target="../ink/ink602.xml"/><Relationship Id="rId77" Type="http://schemas.openxmlformats.org/officeDocument/2006/relationships/image" Target="../media/image66.png"/><Relationship Id="rId282" Type="http://schemas.openxmlformats.org/officeDocument/2006/relationships/customXml" Target="../ink/ink150.xml"/><Relationship Id="rId503" Type="http://schemas.openxmlformats.org/officeDocument/2006/relationships/customXml" Target="../ink/ink289.xml"/><Relationship Id="rId587" Type="http://schemas.openxmlformats.org/officeDocument/2006/relationships/customXml" Target="../ink/ink339.xml"/><Relationship Id="rId710" Type="http://schemas.openxmlformats.org/officeDocument/2006/relationships/customXml" Target="../ink/ink462.xml"/><Relationship Id="rId808" Type="http://schemas.openxmlformats.org/officeDocument/2006/relationships/customXml" Target="../ink/ink560.xml"/><Relationship Id="rId8" Type="http://schemas.openxmlformats.org/officeDocument/2006/relationships/customXml" Target="../ink/ink4.xml"/><Relationship Id="rId142" Type="http://schemas.openxmlformats.org/officeDocument/2006/relationships/image" Target="../media/image94.png"/><Relationship Id="rId447" Type="http://schemas.openxmlformats.org/officeDocument/2006/relationships/image" Target="../media/image223.png"/><Relationship Id="rId794" Type="http://schemas.openxmlformats.org/officeDocument/2006/relationships/customXml" Target="../ink/ink546.xml"/><Relationship Id="rId654" Type="http://schemas.openxmlformats.org/officeDocument/2006/relationships/customXml" Target="../ink/ink406.xml"/><Relationship Id="rId861" Type="http://schemas.openxmlformats.org/officeDocument/2006/relationships/customXml" Target="../ink/ink613.xml"/><Relationship Id="rId293" Type="http://schemas.openxmlformats.org/officeDocument/2006/relationships/image" Target="../media/image165.png"/><Relationship Id="rId307" Type="http://schemas.openxmlformats.org/officeDocument/2006/relationships/image" Target="../media/image172.png"/><Relationship Id="rId514" Type="http://schemas.openxmlformats.org/officeDocument/2006/relationships/image" Target="../media/image246.png"/><Relationship Id="rId721" Type="http://schemas.openxmlformats.org/officeDocument/2006/relationships/customXml" Target="../ink/ink473.xml"/><Relationship Id="rId88" Type="http://schemas.openxmlformats.org/officeDocument/2006/relationships/customXml" Target="../ink/ink44.xml"/><Relationship Id="rId153" Type="http://schemas.openxmlformats.org/officeDocument/2006/relationships/image" Target="../media/image99.png"/><Relationship Id="rId360" Type="http://schemas.openxmlformats.org/officeDocument/2006/relationships/image" Target="../media/image196.png"/><Relationship Id="rId598" Type="http://schemas.openxmlformats.org/officeDocument/2006/relationships/customXml" Target="../ink/ink350.xml"/><Relationship Id="rId819" Type="http://schemas.openxmlformats.org/officeDocument/2006/relationships/customXml" Target="../ink/ink571.xml"/><Relationship Id="rId220" Type="http://schemas.openxmlformats.org/officeDocument/2006/relationships/image" Target="../media/image130.png"/><Relationship Id="rId458" Type="http://schemas.openxmlformats.org/officeDocument/2006/relationships/customXml" Target="../ink/ink259.xml"/><Relationship Id="rId665" Type="http://schemas.openxmlformats.org/officeDocument/2006/relationships/customXml" Target="../ink/ink417.xml"/><Relationship Id="rId872" Type="http://schemas.openxmlformats.org/officeDocument/2006/relationships/customXml" Target="../ink/ink624.xml"/><Relationship Id="rId15" Type="http://schemas.openxmlformats.org/officeDocument/2006/relationships/image" Target="../media/image35.png"/><Relationship Id="rId318" Type="http://schemas.openxmlformats.org/officeDocument/2006/relationships/customXml" Target="../ink/ink168.xml"/><Relationship Id="rId525" Type="http://schemas.openxmlformats.org/officeDocument/2006/relationships/customXml" Target="../ink/ink302.xml"/><Relationship Id="rId732" Type="http://schemas.openxmlformats.org/officeDocument/2006/relationships/customXml" Target="../ink/ink484.xml"/><Relationship Id="rId99" Type="http://schemas.openxmlformats.org/officeDocument/2006/relationships/image" Target="../media/image77.png"/><Relationship Id="rId164" Type="http://schemas.openxmlformats.org/officeDocument/2006/relationships/customXml" Target="../ink/ink87.xml"/><Relationship Id="rId371" Type="http://schemas.openxmlformats.org/officeDocument/2006/relationships/customXml" Target="../ink/ink199.xml"/><Relationship Id="rId469" Type="http://schemas.openxmlformats.org/officeDocument/2006/relationships/customXml" Target="../ink/ink267.xml"/><Relationship Id="rId676" Type="http://schemas.openxmlformats.org/officeDocument/2006/relationships/customXml" Target="../ink/ink428.xml"/><Relationship Id="rId883" Type="http://schemas.openxmlformats.org/officeDocument/2006/relationships/customXml" Target="../ink/ink635.xml"/><Relationship Id="rId26" Type="http://schemas.openxmlformats.org/officeDocument/2006/relationships/customXml" Target="../ink/ink13.xml"/><Relationship Id="rId231" Type="http://schemas.openxmlformats.org/officeDocument/2006/relationships/image" Target="../media/image135.png"/><Relationship Id="rId329" Type="http://schemas.openxmlformats.org/officeDocument/2006/relationships/customXml" Target="../ink/ink174.xml"/><Relationship Id="rId536" Type="http://schemas.openxmlformats.org/officeDocument/2006/relationships/customXml" Target="../ink/ink309.xml"/><Relationship Id="rId175" Type="http://schemas.openxmlformats.org/officeDocument/2006/relationships/image" Target="../media/image109.png"/><Relationship Id="rId743" Type="http://schemas.openxmlformats.org/officeDocument/2006/relationships/customXml" Target="../ink/ink495.xml"/><Relationship Id="rId382" Type="http://schemas.openxmlformats.org/officeDocument/2006/relationships/image" Target="../media/image202.png"/><Relationship Id="rId603" Type="http://schemas.openxmlformats.org/officeDocument/2006/relationships/customXml" Target="../ink/ink355.xml"/><Relationship Id="rId687" Type="http://schemas.openxmlformats.org/officeDocument/2006/relationships/customXml" Target="../ink/ink439.xml"/><Relationship Id="rId810" Type="http://schemas.openxmlformats.org/officeDocument/2006/relationships/customXml" Target="../ink/ink562.xml"/><Relationship Id="rId908" Type="http://schemas.openxmlformats.org/officeDocument/2006/relationships/customXml" Target="../ink/ink660.xml"/><Relationship Id="rId242" Type="http://schemas.openxmlformats.org/officeDocument/2006/relationships/customXml" Target="../ink/ink130.xml"/><Relationship Id="rId894" Type="http://schemas.openxmlformats.org/officeDocument/2006/relationships/customXml" Target="../ink/ink646.xml"/><Relationship Id="rId37" Type="http://schemas.openxmlformats.org/officeDocument/2006/relationships/image" Target="../media/image46.png"/><Relationship Id="rId102" Type="http://schemas.openxmlformats.org/officeDocument/2006/relationships/customXml" Target="../ink/ink51.xml"/><Relationship Id="rId547" Type="http://schemas.openxmlformats.org/officeDocument/2006/relationships/customXml" Target="../ink/ink315.xml"/><Relationship Id="rId754" Type="http://schemas.openxmlformats.org/officeDocument/2006/relationships/customXml" Target="../ink/ink506.xml"/><Relationship Id="rId90" Type="http://schemas.openxmlformats.org/officeDocument/2006/relationships/customXml" Target="../ink/ink45.xml"/><Relationship Id="rId186" Type="http://schemas.openxmlformats.org/officeDocument/2006/relationships/image" Target="../media/image113.png"/><Relationship Id="rId393" Type="http://schemas.openxmlformats.org/officeDocument/2006/relationships/customXml" Target="../ink/ink214.xml"/><Relationship Id="rId407" Type="http://schemas.openxmlformats.org/officeDocument/2006/relationships/customXml" Target="../ink/ink223.xml"/><Relationship Id="rId614" Type="http://schemas.openxmlformats.org/officeDocument/2006/relationships/customXml" Target="../ink/ink366.xml"/><Relationship Id="rId821" Type="http://schemas.openxmlformats.org/officeDocument/2006/relationships/customXml" Target="../ink/ink573.xml"/><Relationship Id="rId253" Type="http://schemas.openxmlformats.org/officeDocument/2006/relationships/image" Target="../media/image145.png"/><Relationship Id="rId460" Type="http://schemas.openxmlformats.org/officeDocument/2006/relationships/customXml" Target="../ink/ink260.xml"/><Relationship Id="rId698" Type="http://schemas.openxmlformats.org/officeDocument/2006/relationships/customXml" Target="../ink/ink450.xml"/><Relationship Id="rId919" Type="http://schemas.openxmlformats.org/officeDocument/2006/relationships/customXml" Target="../ink/ink671.xml"/><Relationship Id="rId48" Type="http://schemas.openxmlformats.org/officeDocument/2006/relationships/customXml" Target="../ink/ink24.xml"/><Relationship Id="rId113" Type="http://schemas.openxmlformats.org/officeDocument/2006/relationships/image" Target="../media/image84.png"/><Relationship Id="rId320" Type="http://schemas.openxmlformats.org/officeDocument/2006/relationships/customXml" Target="../ink/ink169.xml"/><Relationship Id="rId558" Type="http://schemas.openxmlformats.org/officeDocument/2006/relationships/customXml" Target="../ink/ink322.xml"/><Relationship Id="rId765" Type="http://schemas.openxmlformats.org/officeDocument/2006/relationships/customXml" Target="../ink/ink517.xml"/></Relationships>
</file>

<file path=ppt/slides/_rels/slide13.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4" Type="http://schemas.openxmlformats.org/officeDocument/2006/relationships/image" Target="../media/image2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1" Type="http://schemas.openxmlformats.org/officeDocument/2006/relationships/customXml" Target="../ink/ink686.xml"/><Relationship Id="rId170" Type="http://schemas.openxmlformats.org/officeDocument/2006/relationships/image" Target="../media/image106.png"/><Relationship Id="rId268" Type="http://schemas.openxmlformats.org/officeDocument/2006/relationships/image" Target="../media/image152.png"/><Relationship Id="rId475" Type="http://schemas.openxmlformats.org/officeDocument/2006/relationships/image" Target="../media/image231.png"/><Relationship Id="rId682" Type="http://schemas.openxmlformats.org/officeDocument/2006/relationships/customXml" Target="../ink/ink1109.xml"/><Relationship Id="rId128" Type="http://schemas.openxmlformats.org/officeDocument/2006/relationships/customXml" Target="../ink/ink740.xml"/><Relationship Id="rId335" Type="http://schemas.openxmlformats.org/officeDocument/2006/relationships/customXml" Target="../ink/ink853.xml"/><Relationship Id="rId542" Type="http://schemas.openxmlformats.org/officeDocument/2006/relationships/customXml" Target="../ink/ink988.xml"/><Relationship Id="rId987" Type="http://schemas.openxmlformats.org/officeDocument/2006/relationships/customXml" Target="../ink/ink1414.xml"/><Relationship Id="rId1172" Type="http://schemas.openxmlformats.org/officeDocument/2006/relationships/customXml" Target="../ink/ink1599.xml"/><Relationship Id="rId402" Type="http://schemas.openxmlformats.org/officeDocument/2006/relationships/image" Target="../media/image209.png"/><Relationship Id="rId847" Type="http://schemas.openxmlformats.org/officeDocument/2006/relationships/customXml" Target="../ink/ink1274.xml"/><Relationship Id="rId1032" Type="http://schemas.openxmlformats.org/officeDocument/2006/relationships/customXml" Target="../ink/ink1459.xml"/><Relationship Id="rId707" Type="http://schemas.openxmlformats.org/officeDocument/2006/relationships/customXml" Target="../ink/ink1134.xml"/><Relationship Id="rId914" Type="http://schemas.openxmlformats.org/officeDocument/2006/relationships/customXml" Target="../ink/ink1341.xml"/><Relationship Id="rId43" Type="http://schemas.openxmlformats.org/officeDocument/2006/relationships/customXml" Target="../ink/ink697.xml"/><Relationship Id="rId192" Type="http://schemas.openxmlformats.org/officeDocument/2006/relationships/customXml" Target="../ink/ink779.xml"/><Relationship Id="rId497" Type="http://schemas.openxmlformats.org/officeDocument/2006/relationships/image" Target="../media/image239.png"/><Relationship Id="rId357" Type="http://schemas.openxmlformats.org/officeDocument/2006/relationships/customXml" Target="../ink/ink865.xml"/><Relationship Id="rId1194" Type="http://schemas.openxmlformats.org/officeDocument/2006/relationships/customXml" Target="../ink/ink1621.xml"/><Relationship Id="rId217" Type="http://schemas.openxmlformats.org/officeDocument/2006/relationships/image" Target="../media/image128.png"/><Relationship Id="rId564" Type="http://schemas.openxmlformats.org/officeDocument/2006/relationships/image" Target="../media/image266.png"/><Relationship Id="rId771" Type="http://schemas.openxmlformats.org/officeDocument/2006/relationships/customXml" Target="../ink/ink1198.xml"/><Relationship Id="rId869" Type="http://schemas.openxmlformats.org/officeDocument/2006/relationships/customXml" Target="../ink/ink1296.xml"/><Relationship Id="rId424" Type="http://schemas.openxmlformats.org/officeDocument/2006/relationships/customXml" Target="../ink/ink912.xml"/><Relationship Id="rId631" Type="http://schemas.openxmlformats.org/officeDocument/2006/relationships/customXml" Target="../ink/ink1058.xml"/><Relationship Id="rId729" Type="http://schemas.openxmlformats.org/officeDocument/2006/relationships/customXml" Target="../ink/ink1156.xml"/><Relationship Id="rId1054" Type="http://schemas.openxmlformats.org/officeDocument/2006/relationships/customXml" Target="../ink/ink1481.xml"/><Relationship Id="rId1261" Type="http://schemas.openxmlformats.org/officeDocument/2006/relationships/customXml" Target="../ink/ink1688.xml"/><Relationship Id="rId936" Type="http://schemas.openxmlformats.org/officeDocument/2006/relationships/customXml" Target="../ink/ink1363.xml"/><Relationship Id="rId1121" Type="http://schemas.openxmlformats.org/officeDocument/2006/relationships/customXml" Target="../ink/ink1548.xml"/><Relationship Id="rId1219" Type="http://schemas.openxmlformats.org/officeDocument/2006/relationships/customXml" Target="../ink/ink1646.xml"/><Relationship Id="rId65" Type="http://schemas.openxmlformats.org/officeDocument/2006/relationships/customXml" Target="../ink/ink708.xml"/><Relationship Id="rId281" Type="http://schemas.openxmlformats.org/officeDocument/2006/relationships/customXml" Target="../ink/ink825.xml"/><Relationship Id="rId141" Type="http://schemas.openxmlformats.org/officeDocument/2006/relationships/customXml" Target="../ink/ink750.xml"/><Relationship Id="rId379" Type="http://schemas.openxmlformats.org/officeDocument/2006/relationships/image" Target="../media/image200.png"/><Relationship Id="rId586" Type="http://schemas.openxmlformats.org/officeDocument/2006/relationships/image" Target="../media/image275.png"/><Relationship Id="rId793" Type="http://schemas.openxmlformats.org/officeDocument/2006/relationships/customXml" Target="../ink/ink1220.xml"/><Relationship Id="rId7" Type="http://schemas.openxmlformats.org/officeDocument/2006/relationships/customXml" Target="../ink/ink679.xml"/><Relationship Id="rId239" Type="http://schemas.openxmlformats.org/officeDocument/2006/relationships/customXml" Target="../ink/ink804.xml"/><Relationship Id="rId446" Type="http://schemas.openxmlformats.org/officeDocument/2006/relationships/image" Target="../media/image222.png"/><Relationship Id="rId653" Type="http://schemas.openxmlformats.org/officeDocument/2006/relationships/customXml" Target="../ink/ink1080.xml"/><Relationship Id="rId1076" Type="http://schemas.openxmlformats.org/officeDocument/2006/relationships/customXml" Target="../ink/ink1503.xml"/><Relationship Id="rId306" Type="http://schemas.openxmlformats.org/officeDocument/2006/relationships/image" Target="../media/image171.png"/><Relationship Id="rId860" Type="http://schemas.openxmlformats.org/officeDocument/2006/relationships/customXml" Target="../ink/ink1287.xml"/><Relationship Id="rId958" Type="http://schemas.openxmlformats.org/officeDocument/2006/relationships/customXml" Target="../ink/ink1385.xml"/><Relationship Id="rId1143" Type="http://schemas.openxmlformats.org/officeDocument/2006/relationships/customXml" Target="../ink/ink1570.xml"/><Relationship Id="rId87" Type="http://schemas.openxmlformats.org/officeDocument/2006/relationships/customXml" Target="../ink/ink719.xml"/><Relationship Id="rId513" Type="http://schemas.openxmlformats.org/officeDocument/2006/relationships/image" Target="../media/image245.png"/><Relationship Id="rId720" Type="http://schemas.openxmlformats.org/officeDocument/2006/relationships/customXml" Target="../ink/ink1147.xml"/><Relationship Id="rId818" Type="http://schemas.openxmlformats.org/officeDocument/2006/relationships/customXml" Target="../ink/ink1245.xml"/><Relationship Id="rId1003" Type="http://schemas.openxmlformats.org/officeDocument/2006/relationships/customXml" Target="../ink/ink1430.xml"/><Relationship Id="rId1210" Type="http://schemas.openxmlformats.org/officeDocument/2006/relationships/customXml" Target="../ink/ink1637.xml"/><Relationship Id="rId14" Type="http://schemas.openxmlformats.org/officeDocument/2006/relationships/image" Target="../media/image34.png"/><Relationship Id="rId163" Type="http://schemas.openxmlformats.org/officeDocument/2006/relationships/customXml" Target="../ink/ink762.xml"/><Relationship Id="rId370" Type="http://schemas.openxmlformats.org/officeDocument/2006/relationships/customXml" Target="../ink/ink873.xml"/><Relationship Id="rId230" Type="http://schemas.openxmlformats.org/officeDocument/2006/relationships/image" Target="../media/image134.png"/><Relationship Id="rId468" Type="http://schemas.openxmlformats.org/officeDocument/2006/relationships/customXml" Target="../ink/ink941.xml"/><Relationship Id="rId675" Type="http://schemas.openxmlformats.org/officeDocument/2006/relationships/customXml" Target="../ink/ink1102.xml"/><Relationship Id="rId882" Type="http://schemas.openxmlformats.org/officeDocument/2006/relationships/customXml" Target="../ink/ink1309.xml"/><Relationship Id="rId1098" Type="http://schemas.openxmlformats.org/officeDocument/2006/relationships/customXml" Target="../ink/ink1525.xml"/><Relationship Id="rId328" Type="http://schemas.openxmlformats.org/officeDocument/2006/relationships/customXml" Target="../ink/ink849.xml"/><Relationship Id="rId535" Type="http://schemas.openxmlformats.org/officeDocument/2006/relationships/customXml" Target="../ink/ink984.xml"/><Relationship Id="rId742" Type="http://schemas.openxmlformats.org/officeDocument/2006/relationships/customXml" Target="../ink/ink1169.xml"/><Relationship Id="rId1165" Type="http://schemas.openxmlformats.org/officeDocument/2006/relationships/customXml" Target="../ink/ink1592.xml"/><Relationship Id="rId602" Type="http://schemas.openxmlformats.org/officeDocument/2006/relationships/customXml" Target="../ink/ink1029.xml"/><Relationship Id="rId1025" Type="http://schemas.openxmlformats.org/officeDocument/2006/relationships/customXml" Target="../ink/ink1452.xml"/><Relationship Id="rId1232" Type="http://schemas.openxmlformats.org/officeDocument/2006/relationships/customXml" Target="../ink/ink1659.xml"/><Relationship Id="rId907" Type="http://schemas.openxmlformats.org/officeDocument/2006/relationships/customXml" Target="../ink/ink1334.xml"/><Relationship Id="rId36" Type="http://schemas.openxmlformats.org/officeDocument/2006/relationships/image" Target="../media/image45.png"/><Relationship Id="rId185" Type="http://schemas.openxmlformats.org/officeDocument/2006/relationships/image" Target="../media/image112.png"/><Relationship Id="rId392" Type="http://schemas.openxmlformats.org/officeDocument/2006/relationships/image" Target="../media/image206.png"/><Relationship Id="rId697" Type="http://schemas.openxmlformats.org/officeDocument/2006/relationships/customXml" Target="../ink/ink1124.xml"/><Relationship Id="rId252" Type="http://schemas.openxmlformats.org/officeDocument/2006/relationships/image" Target="../media/image144.png"/><Relationship Id="rId1187" Type="http://schemas.openxmlformats.org/officeDocument/2006/relationships/customXml" Target="../ink/ink1614.xml"/><Relationship Id="rId112" Type="http://schemas.openxmlformats.org/officeDocument/2006/relationships/image" Target="../media/image83.png"/><Relationship Id="rId557" Type="http://schemas.openxmlformats.org/officeDocument/2006/relationships/customXml" Target="../ink/ink996.xml"/><Relationship Id="rId764" Type="http://schemas.openxmlformats.org/officeDocument/2006/relationships/customXml" Target="../ink/ink1191.xml"/><Relationship Id="rId971" Type="http://schemas.openxmlformats.org/officeDocument/2006/relationships/customXml" Target="../ink/ink1398.xml"/><Relationship Id="rId417" Type="http://schemas.openxmlformats.org/officeDocument/2006/relationships/customXml" Target="../ink/ink905.xml"/><Relationship Id="rId624" Type="http://schemas.openxmlformats.org/officeDocument/2006/relationships/customXml" Target="../ink/ink1051.xml"/><Relationship Id="rId831" Type="http://schemas.openxmlformats.org/officeDocument/2006/relationships/customXml" Target="../ink/ink1258.xml"/><Relationship Id="rId1047" Type="http://schemas.openxmlformats.org/officeDocument/2006/relationships/customXml" Target="../ink/ink1474.xml"/><Relationship Id="rId1254" Type="http://schemas.openxmlformats.org/officeDocument/2006/relationships/customXml" Target="../ink/ink1681.xml"/><Relationship Id="rId929" Type="http://schemas.openxmlformats.org/officeDocument/2006/relationships/customXml" Target="../ink/ink1356.xml"/><Relationship Id="rId1114" Type="http://schemas.openxmlformats.org/officeDocument/2006/relationships/customXml" Target="../ink/ink1541.xml"/><Relationship Id="rId58" Type="http://schemas.openxmlformats.org/officeDocument/2006/relationships/image" Target="../media/image56.png"/><Relationship Id="rId274" Type="http://schemas.openxmlformats.org/officeDocument/2006/relationships/image" Target="../media/image155.png"/><Relationship Id="rId481" Type="http://schemas.openxmlformats.org/officeDocument/2006/relationships/customXml" Target="../ink/ink952.xml"/><Relationship Id="rId134" Type="http://schemas.openxmlformats.org/officeDocument/2006/relationships/customXml" Target="../ink/ink744.xml"/><Relationship Id="rId579" Type="http://schemas.openxmlformats.org/officeDocument/2006/relationships/customXml" Target="../ink/ink1009.xml"/><Relationship Id="rId786" Type="http://schemas.openxmlformats.org/officeDocument/2006/relationships/customXml" Target="../ink/ink1213.xml"/><Relationship Id="rId993" Type="http://schemas.openxmlformats.org/officeDocument/2006/relationships/customXml" Target="../ink/ink1420.xml"/><Relationship Id="rId341" Type="http://schemas.openxmlformats.org/officeDocument/2006/relationships/customXml" Target="../ink/ink856.xml"/><Relationship Id="rId439" Type="http://schemas.openxmlformats.org/officeDocument/2006/relationships/customXml" Target="../ink/ink923.xml"/><Relationship Id="rId646" Type="http://schemas.openxmlformats.org/officeDocument/2006/relationships/customXml" Target="../ink/ink1073.xml"/><Relationship Id="rId1069" Type="http://schemas.openxmlformats.org/officeDocument/2006/relationships/customXml" Target="../ink/ink1496.xml"/><Relationship Id="rId201" Type="http://schemas.openxmlformats.org/officeDocument/2006/relationships/image" Target="../media/image120.png"/><Relationship Id="rId506" Type="http://schemas.openxmlformats.org/officeDocument/2006/relationships/customXml" Target="../ink/ink967.xml"/><Relationship Id="rId853" Type="http://schemas.openxmlformats.org/officeDocument/2006/relationships/customXml" Target="../ink/ink1280.xml"/><Relationship Id="rId1136" Type="http://schemas.openxmlformats.org/officeDocument/2006/relationships/customXml" Target="../ink/ink1563.xml"/><Relationship Id="rId713" Type="http://schemas.openxmlformats.org/officeDocument/2006/relationships/customXml" Target="../ink/ink1140.xml"/><Relationship Id="rId920" Type="http://schemas.openxmlformats.org/officeDocument/2006/relationships/customXml" Target="../ink/ink1347.xml"/><Relationship Id="rId1203" Type="http://schemas.openxmlformats.org/officeDocument/2006/relationships/customXml" Target="../ink/ink1630.xml"/><Relationship Id="rId296" Type="http://schemas.openxmlformats.org/officeDocument/2006/relationships/image" Target="../media/image166.png"/><Relationship Id="rId156" Type="http://schemas.openxmlformats.org/officeDocument/2006/relationships/image" Target="../media/image100.png"/><Relationship Id="rId363" Type="http://schemas.openxmlformats.org/officeDocument/2006/relationships/customXml" Target="../ink/ink869.xml"/><Relationship Id="rId570" Type="http://schemas.openxmlformats.org/officeDocument/2006/relationships/customXml" Target="../ink/ink1004.xml"/><Relationship Id="rId223" Type="http://schemas.openxmlformats.org/officeDocument/2006/relationships/image" Target="../media/image131.png"/><Relationship Id="rId430" Type="http://schemas.openxmlformats.org/officeDocument/2006/relationships/customXml" Target="../ink/ink916.xml"/><Relationship Id="rId668" Type="http://schemas.openxmlformats.org/officeDocument/2006/relationships/customXml" Target="../ink/ink1095.xml"/><Relationship Id="rId875" Type="http://schemas.openxmlformats.org/officeDocument/2006/relationships/customXml" Target="../ink/ink1302.xml"/><Relationship Id="rId1060" Type="http://schemas.openxmlformats.org/officeDocument/2006/relationships/customXml" Target="../ink/ink1487.xml"/><Relationship Id="rId528" Type="http://schemas.openxmlformats.org/officeDocument/2006/relationships/image" Target="../media/image251.png"/><Relationship Id="rId735" Type="http://schemas.openxmlformats.org/officeDocument/2006/relationships/customXml" Target="../ink/ink1162.xml"/><Relationship Id="rId942" Type="http://schemas.openxmlformats.org/officeDocument/2006/relationships/customXml" Target="../ink/ink1369.xml"/><Relationship Id="rId1158" Type="http://schemas.openxmlformats.org/officeDocument/2006/relationships/customXml" Target="../ink/ink1585.xml"/><Relationship Id="rId1018" Type="http://schemas.openxmlformats.org/officeDocument/2006/relationships/customXml" Target="../ink/ink1445.xml"/><Relationship Id="rId1225" Type="http://schemas.openxmlformats.org/officeDocument/2006/relationships/customXml" Target="../ink/ink1652.xml"/><Relationship Id="rId71" Type="http://schemas.openxmlformats.org/officeDocument/2006/relationships/customXml" Target="../ink/ink711.xml"/><Relationship Id="rId802" Type="http://schemas.openxmlformats.org/officeDocument/2006/relationships/customXml" Target="../ink/ink1229.xml"/><Relationship Id="rId29" Type="http://schemas.openxmlformats.org/officeDocument/2006/relationships/customXml" Target="../ink/ink690.xml"/><Relationship Id="rId178" Type="http://schemas.openxmlformats.org/officeDocument/2006/relationships/customXml" Target="../ink/ink771.xml"/><Relationship Id="rId385" Type="http://schemas.openxmlformats.org/officeDocument/2006/relationships/image" Target="../media/image203.png"/><Relationship Id="rId592" Type="http://schemas.openxmlformats.org/officeDocument/2006/relationships/customXml" Target="../ink/ink1019.xml"/><Relationship Id="rId245" Type="http://schemas.openxmlformats.org/officeDocument/2006/relationships/customXml" Target="../ink/ink807.xml"/><Relationship Id="rId452" Type="http://schemas.openxmlformats.org/officeDocument/2006/relationships/customXml" Target="../ink/ink930.xml"/><Relationship Id="rId897" Type="http://schemas.openxmlformats.org/officeDocument/2006/relationships/customXml" Target="../ink/ink1324.xml"/><Relationship Id="rId1082" Type="http://schemas.openxmlformats.org/officeDocument/2006/relationships/customXml" Target="../ink/ink1509.xml"/><Relationship Id="rId105" Type="http://schemas.openxmlformats.org/officeDocument/2006/relationships/customXml" Target="../ink/ink728.xml"/><Relationship Id="rId312" Type="http://schemas.openxmlformats.org/officeDocument/2006/relationships/image" Target="../media/image174.png"/><Relationship Id="rId757" Type="http://schemas.openxmlformats.org/officeDocument/2006/relationships/customXml" Target="../ink/ink1184.xml"/><Relationship Id="rId964" Type="http://schemas.openxmlformats.org/officeDocument/2006/relationships/customXml" Target="../ink/ink1391.xml"/><Relationship Id="rId93" Type="http://schemas.openxmlformats.org/officeDocument/2006/relationships/customXml" Target="../ink/ink722.xml"/><Relationship Id="rId617" Type="http://schemas.openxmlformats.org/officeDocument/2006/relationships/customXml" Target="../ink/ink1044.xml"/><Relationship Id="rId824" Type="http://schemas.openxmlformats.org/officeDocument/2006/relationships/customXml" Target="../ink/ink1251.xml"/><Relationship Id="rId1247" Type="http://schemas.openxmlformats.org/officeDocument/2006/relationships/customXml" Target="../ink/ink1674.xml"/><Relationship Id="rId1107" Type="http://schemas.openxmlformats.org/officeDocument/2006/relationships/customXml" Target="../ink/ink1534.xml"/><Relationship Id="rId20" Type="http://schemas.openxmlformats.org/officeDocument/2006/relationships/image" Target="../media/image37.png"/><Relationship Id="rId267" Type="http://schemas.openxmlformats.org/officeDocument/2006/relationships/customXml" Target="../ink/ink818.xml"/><Relationship Id="rId474" Type="http://schemas.openxmlformats.org/officeDocument/2006/relationships/customXml" Target="../ink/ink946.xml"/><Relationship Id="rId1020" Type="http://schemas.openxmlformats.org/officeDocument/2006/relationships/customXml" Target="../ink/ink1447.xml"/><Relationship Id="rId1118" Type="http://schemas.openxmlformats.org/officeDocument/2006/relationships/customXml" Target="../ink/ink1545.xml"/><Relationship Id="rId127" Type="http://schemas.openxmlformats.org/officeDocument/2006/relationships/customXml" Target="../ink/ink739.xml"/><Relationship Id="rId681" Type="http://schemas.openxmlformats.org/officeDocument/2006/relationships/customXml" Target="../ink/ink1108.xml"/><Relationship Id="rId779" Type="http://schemas.openxmlformats.org/officeDocument/2006/relationships/customXml" Target="../ink/ink1206.xml"/><Relationship Id="rId902" Type="http://schemas.openxmlformats.org/officeDocument/2006/relationships/customXml" Target="../ink/ink1329.xml"/><Relationship Id="rId986" Type="http://schemas.openxmlformats.org/officeDocument/2006/relationships/customXml" Target="../ink/ink1413.xml"/><Relationship Id="rId31" Type="http://schemas.openxmlformats.org/officeDocument/2006/relationships/customXml" Target="../ink/ink691.xml"/><Relationship Id="rId334" Type="http://schemas.openxmlformats.org/officeDocument/2006/relationships/customXml" Target="../ink/ink852.xml"/><Relationship Id="rId541" Type="http://schemas.openxmlformats.org/officeDocument/2006/relationships/customXml" Target="../ink/ink987.xml"/><Relationship Id="rId639" Type="http://schemas.openxmlformats.org/officeDocument/2006/relationships/customXml" Target="../ink/ink1066.xml"/><Relationship Id="rId1171" Type="http://schemas.openxmlformats.org/officeDocument/2006/relationships/customXml" Target="../ink/ink1598.xml"/><Relationship Id="rId180" Type="http://schemas.openxmlformats.org/officeDocument/2006/relationships/customXml" Target="../ink/ink773.xml"/><Relationship Id="rId278" Type="http://schemas.openxmlformats.org/officeDocument/2006/relationships/image" Target="../media/image157.png"/><Relationship Id="rId401" Type="http://schemas.openxmlformats.org/officeDocument/2006/relationships/customXml" Target="../ink/ink895.xml"/><Relationship Id="rId846" Type="http://schemas.openxmlformats.org/officeDocument/2006/relationships/customXml" Target="../ink/ink1273.xml"/><Relationship Id="rId1031" Type="http://schemas.openxmlformats.org/officeDocument/2006/relationships/customXml" Target="../ink/ink1458.xml"/><Relationship Id="rId1129" Type="http://schemas.openxmlformats.org/officeDocument/2006/relationships/customXml" Target="../ink/ink1556.xml"/><Relationship Id="rId485" Type="http://schemas.openxmlformats.org/officeDocument/2006/relationships/image" Target="../media/image233.png"/><Relationship Id="rId692" Type="http://schemas.openxmlformats.org/officeDocument/2006/relationships/customXml" Target="../ink/ink1119.xml"/><Relationship Id="rId706" Type="http://schemas.openxmlformats.org/officeDocument/2006/relationships/customXml" Target="../ink/ink1133.xml"/><Relationship Id="rId913" Type="http://schemas.openxmlformats.org/officeDocument/2006/relationships/customXml" Target="../ink/ink1340.xml"/><Relationship Id="rId42" Type="http://schemas.openxmlformats.org/officeDocument/2006/relationships/image" Target="../media/image48.png"/><Relationship Id="rId138" Type="http://schemas.openxmlformats.org/officeDocument/2006/relationships/customXml" Target="../ink/ink748.xml"/><Relationship Id="rId345" Type="http://schemas.openxmlformats.org/officeDocument/2006/relationships/image" Target="../media/image189.png"/><Relationship Id="rId552" Type="http://schemas.openxmlformats.org/officeDocument/2006/relationships/image" Target="../media/image261.png"/><Relationship Id="rId997" Type="http://schemas.openxmlformats.org/officeDocument/2006/relationships/customXml" Target="../ink/ink1424.xml"/><Relationship Id="rId1182" Type="http://schemas.openxmlformats.org/officeDocument/2006/relationships/customXml" Target="../ink/ink1609.xml"/><Relationship Id="rId191" Type="http://schemas.openxmlformats.org/officeDocument/2006/relationships/image" Target="../media/image115.png"/><Relationship Id="rId205" Type="http://schemas.openxmlformats.org/officeDocument/2006/relationships/image" Target="../media/image122.png"/><Relationship Id="rId412" Type="http://schemas.openxmlformats.org/officeDocument/2006/relationships/customXml" Target="../ink/ink902.xml"/><Relationship Id="rId857" Type="http://schemas.openxmlformats.org/officeDocument/2006/relationships/customXml" Target="../ink/ink1284.xml"/><Relationship Id="rId1042" Type="http://schemas.openxmlformats.org/officeDocument/2006/relationships/customXml" Target="../ink/ink1469.xml"/><Relationship Id="rId289" Type="http://schemas.openxmlformats.org/officeDocument/2006/relationships/customXml" Target="../ink/ink829.xml"/><Relationship Id="rId496" Type="http://schemas.openxmlformats.org/officeDocument/2006/relationships/customXml" Target="../ink/ink960.xml"/><Relationship Id="rId717" Type="http://schemas.openxmlformats.org/officeDocument/2006/relationships/customXml" Target="../ink/ink1144.xml"/><Relationship Id="rId924" Type="http://schemas.openxmlformats.org/officeDocument/2006/relationships/customXml" Target="../ink/ink1351.xml"/><Relationship Id="rId53" Type="http://schemas.openxmlformats.org/officeDocument/2006/relationships/customXml" Target="../ink/ink702.xml"/><Relationship Id="rId149" Type="http://schemas.openxmlformats.org/officeDocument/2006/relationships/customXml" Target="../ink/ink755.xml"/><Relationship Id="rId356" Type="http://schemas.openxmlformats.org/officeDocument/2006/relationships/customXml" Target="../ink/ink864.xml"/><Relationship Id="rId563" Type="http://schemas.openxmlformats.org/officeDocument/2006/relationships/customXml" Target="../ink/ink1000.xml"/><Relationship Id="rId770" Type="http://schemas.openxmlformats.org/officeDocument/2006/relationships/customXml" Target="../ink/ink1197.xml"/><Relationship Id="rId1193" Type="http://schemas.openxmlformats.org/officeDocument/2006/relationships/customXml" Target="../ink/ink1620.xml"/><Relationship Id="rId1207" Type="http://schemas.openxmlformats.org/officeDocument/2006/relationships/customXml" Target="../ink/ink1634.xml"/><Relationship Id="rId216" Type="http://schemas.openxmlformats.org/officeDocument/2006/relationships/customXml" Target="../ink/ink791.xml"/><Relationship Id="rId423" Type="http://schemas.openxmlformats.org/officeDocument/2006/relationships/customXml" Target="../ink/ink911.xml"/><Relationship Id="rId868" Type="http://schemas.openxmlformats.org/officeDocument/2006/relationships/customXml" Target="../ink/ink1295.xml"/><Relationship Id="rId1053" Type="http://schemas.openxmlformats.org/officeDocument/2006/relationships/customXml" Target="../ink/ink1480.xml"/><Relationship Id="rId1260" Type="http://schemas.openxmlformats.org/officeDocument/2006/relationships/customXml" Target="../ink/ink1687.xml"/><Relationship Id="rId630" Type="http://schemas.openxmlformats.org/officeDocument/2006/relationships/customXml" Target="../ink/ink1057.xml"/><Relationship Id="rId728" Type="http://schemas.openxmlformats.org/officeDocument/2006/relationships/customXml" Target="../ink/ink1155.xml"/><Relationship Id="rId935" Type="http://schemas.openxmlformats.org/officeDocument/2006/relationships/customXml" Target="../ink/ink1362.xml"/><Relationship Id="rId64" Type="http://schemas.openxmlformats.org/officeDocument/2006/relationships/image" Target="../media/image59.png"/><Relationship Id="rId367" Type="http://schemas.openxmlformats.org/officeDocument/2006/relationships/customXml" Target="../ink/ink871.xml"/><Relationship Id="rId574" Type="http://schemas.openxmlformats.org/officeDocument/2006/relationships/customXml" Target="../ink/ink1006.xml"/><Relationship Id="rId1120" Type="http://schemas.openxmlformats.org/officeDocument/2006/relationships/customXml" Target="../ink/ink1547.xml"/><Relationship Id="rId1218" Type="http://schemas.openxmlformats.org/officeDocument/2006/relationships/customXml" Target="../ink/ink1645.xml"/><Relationship Id="rId227" Type="http://schemas.openxmlformats.org/officeDocument/2006/relationships/image" Target="../media/image133.png"/><Relationship Id="rId781" Type="http://schemas.openxmlformats.org/officeDocument/2006/relationships/customXml" Target="../ink/ink1208.xml"/><Relationship Id="rId879" Type="http://schemas.openxmlformats.org/officeDocument/2006/relationships/customXml" Target="../ink/ink1306.xml"/><Relationship Id="rId434" Type="http://schemas.openxmlformats.org/officeDocument/2006/relationships/customXml" Target="../ink/ink920.xml"/><Relationship Id="rId641" Type="http://schemas.openxmlformats.org/officeDocument/2006/relationships/customXml" Target="../ink/ink1068.xml"/><Relationship Id="rId739" Type="http://schemas.openxmlformats.org/officeDocument/2006/relationships/customXml" Target="../ink/ink1166.xml"/><Relationship Id="rId1064" Type="http://schemas.openxmlformats.org/officeDocument/2006/relationships/customXml" Target="../ink/ink1491.xml"/><Relationship Id="rId280" Type="http://schemas.openxmlformats.org/officeDocument/2006/relationships/image" Target="../media/image158.png"/><Relationship Id="rId501" Type="http://schemas.openxmlformats.org/officeDocument/2006/relationships/image" Target="../media/image241.png"/><Relationship Id="rId946" Type="http://schemas.openxmlformats.org/officeDocument/2006/relationships/customXml" Target="../ink/ink1373.xml"/><Relationship Id="rId1131" Type="http://schemas.openxmlformats.org/officeDocument/2006/relationships/customXml" Target="../ink/ink1558.xml"/><Relationship Id="rId1229" Type="http://schemas.openxmlformats.org/officeDocument/2006/relationships/customXml" Target="../ink/ink1656.xml"/><Relationship Id="rId75" Type="http://schemas.openxmlformats.org/officeDocument/2006/relationships/customXml" Target="../ink/ink713.xml"/><Relationship Id="rId140" Type="http://schemas.openxmlformats.org/officeDocument/2006/relationships/image" Target="../media/image93.png"/><Relationship Id="rId378" Type="http://schemas.openxmlformats.org/officeDocument/2006/relationships/customXml" Target="../ink/ink881.xml"/><Relationship Id="rId585" Type="http://schemas.openxmlformats.org/officeDocument/2006/relationships/customXml" Target="../ink/ink1013.xml"/><Relationship Id="rId792" Type="http://schemas.openxmlformats.org/officeDocument/2006/relationships/customXml" Target="../ink/ink1219.xml"/><Relationship Id="rId806" Type="http://schemas.openxmlformats.org/officeDocument/2006/relationships/customXml" Target="../ink/ink1233.xml"/><Relationship Id="rId6" Type="http://schemas.openxmlformats.org/officeDocument/2006/relationships/image" Target="../media/image300.png"/><Relationship Id="rId238" Type="http://schemas.openxmlformats.org/officeDocument/2006/relationships/image" Target="../media/image137.png"/><Relationship Id="rId445" Type="http://schemas.openxmlformats.org/officeDocument/2006/relationships/customXml" Target="../ink/ink926.xml"/><Relationship Id="rId652" Type="http://schemas.openxmlformats.org/officeDocument/2006/relationships/customXml" Target="../ink/ink1079.xml"/><Relationship Id="rId1075" Type="http://schemas.openxmlformats.org/officeDocument/2006/relationships/customXml" Target="../ink/ink1502.xml"/><Relationship Id="rId291" Type="http://schemas.openxmlformats.org/officeDocument/2006/relationships/customXml" Target="../ink/ink830.xml"/><Relationship Id="rId305" Type="http://schemas.openxmlformats.org/officeDocument/2006/relationships/customXml" Target="../ink/ink837.xml"/><Relationship Id="rId512" Type="http://schemas.openxmlformats.org/officeDocument/2006/relationships/customXml" Target="../ink/ink970.xml"/><Relationship Id="rId957" Type="http://schemas.openxmlformats.org/officeDocument/2006/relationships/customXml" Target="../ink/ink1384.xml"/><Relationship Id="rId1142" Type="http://schemas.openxmlformats.org/officeDocument/2006/relationships/customXml" Target="../ink/ink1569.xml"/><Relationship Id="rId86" Type="http://schemas.openxmlformats.org/officeDocument/2006/relationships/image" Target="../media/image70.png"/><Relationship Id="rId151" Type="http://schemas.openxmlformats.org/officeDocument/2006/relationships/customXml" Target="../ink/ink756.xml"/><Relationship Id="rId389" Type="http://schemas.openxmlformats.org/officeDocument/2006/relationships/customXml" Target="../ink/ink887.xml"/><Relationship Id="rId596" Type="http://schemas.openxmlformats.org/officeDocument/2006/relationships/customXml" Target="../ink/ink1023.xml"/><Relationship Id="rId817" Type="http://schemas.openxmlformats.org/officeDocument/2006/relationships/customXml" Target="../ink/ink1244.xml"/><Relationship Id="rId1002" Type="http://schemas.openxmlformats.org/officeDocument/2006/relationships/customXml" Target="../ink/ink1429.xml"/><Relationship Id="rId249" Type="http://schemas.openxmlformats.org/officeDocument/2006/relationships/customXml" Target="../ink/ink809.xml"/><Relationship Id="rId456" Type="http://schemas.openxmlformats.org/officeDocument/2006/relationships/customXml" Target="../ink/ink933.xml"/><Relationship Id="rId663" Type="http://schemas.openxmlformats.org/officeDocument/2006/relationships/customXml" Target="../ink/ink1090.xml"/><Relationship Id="rId870" Type="http://schemas.openxmlformats.org/officeDocument/2006/relationships/customXml" Target="../ink/ink1297.xml"/><Relationship Id="rId1086" Type="http://schemas.openxmlformats.org/officeDocument/2006/relationships/customXml" Target="../ink/ink1513.xml"/><Relationship Id="rId13" Type="http://schemas.openxmlformats.org/officeDocument/2006/relationships/customXml" Target="../ink/ink682.xml"/><Relationship Id="rId109" Type="http://schemas.openxmlformats.org/officeDocument/2006/relationships/customXml" Target="../ink/ink730.xml"/><Relationship Id="rId316" Type="http://schemas.openxmlformats.org/officeDocument/2006/relationships/image" Target="../media/image176.png"/><Relationship Id="rId523" Type="http://schemas.openxmlformats.org/officeDocument/2006/relationships/customXml" Target="../ink/ink976.xml"/><Relationship Id="rId968" Type="http://schemas.openxmlformats.org/officeDocument/2006/relationships/customXml" Target="../ink/ink1395.xml"/><Relationship Id="rId1153" Type="http://schemas.openxmlformats.org/officeDocument/2006/relationships/customXml" Target="../ink/ink1580.xml"/><Relationship Id="rId97" Type="http://schemas.openxmlformats.org/officeDocument/2006/relationships/customXml" Target="../ink/ink724.xml"/><Relationship Id="rId730" Type="http://schemas.openxmlformats.org/officeDocument/2006/relationships/customXml" Target="../ink/ink1157.xml"/><Relationship Id="rId828" Type="http://schemas.openxmlformats.org/officeDocument/2006/relationships/customXml" Target="../ink/ink1255.xml"/><Relationship Id="rId1013" Type="http://schemas.openxmlformats.org/officeDocument/2006/relationships/customXml" Target="../ink/ink1440.xml"/><Relationship Id="rId162" Type="http://schemas.openxmlformats.org/officeDocument/2006/relationships/image" Target="../media/image103.png"/><Relationship Id="rId467" Type="http://schemas.openxmlformats.org/officeDocument/2006/relationships/customXml" Target="../ink/ink940.xml"/><Relationship Id="rId1097" Type="http://schemas.openxmlformats.org/officeDocument/2006/relationships/customXml" Target="../ink/ink1524.xml"/><Relationship Id="rId1220" Type="http://schemas.openxmlformats.org/officeDocument/2006/relationships/customXml" Target="../ink/ink1647.xml"/><Relationship Id="rId674" Type="http://schemas.openxmlformats.org/officeDocument/2006/relationships/customXml" Target="../ink/ink1101.xml"/><Relationship Id="rId881" Type="http://schemas.openxmlformats.org/officeDocument/2006/relationships/customXml" Target="../ink/ink1308.xml"/><Relationship Id="rId979" Type="http://schemas.openxmlformats.org/officeDocument/2006/relationships/customXml" Target="../ink/ink1406.xml"/><Relationship Id="rId24" Type="http://schemas.openxmlformats.org/officeDocument/2006/relationships/image" Target="../media/image39.png"/><Relationship Id="rId327" Type="http://schemas.openxmlformats.org/officeDocument/2006/relationships/image" Target="../media/image181.png"/><Relationship Id="rId534" Type="http://schemas.openxmlformats.org/officeDocument/2006/relationships/customXml" Target="../ink/ink983.xml"/><Relationship Id="rId741" Type="http://schemas.openxmlformats.org/officeDocument/2006/relationships/customXml" Target="../ink/ink1168.xml"/><Relationship Id="rId839" Type="http://schemas.openxmlformats.org/officeDocument/2006/relationships/customXml" Target="../ink/ink1266.xml"/><Relationship Id="rId1164" Type="http://schemas.openxmlformats.org/officeDocument/2006/relationships/customXml" Target="../ink/ink1591.xml"/><Relationship Id="rId173" Type="http://schemas.openxmlformats.org/officeDocument/2006/relationships/customXml" Target="../ink/ink768.xml"/><Relationship Id="rId380" Type="http://schemas.openxmlformats.org/officeDocument/2006/relationships/customXml" Target="../ink/ink882.xml"/><Relationship Id="rId601" Type="http://schemas.openxmlformats.org/officeDocument/2006/relationships/customXml" Target="../ink/ink1028.xml"/><Relationship Id="rId1024" Type="http://schemas.openxmlformats.org/officeDocument/2006/relationships/customXml" Target="../ink/ink1451.xml"/><Relationship Id="rId1231" Type="http://schemas.openxmlformats.org/officeDocument/2006/relationships/customXml" Target="../ink/ink1658.xml"/><Relationship Id="rId240" Type="http://schemas.openxmlformats.org/officeDocument/2006/relationships/image" Target="../media/image138.png"/><Relationship Id="rId478" Type="http://schemas.openxmlformats.org/officeDocument/2006/relationships/customXml" Target="../ink/ink949.xml"/><Relationship Id="rId685" Type="http://schemas.openxmlformats.org/officeDocument/2006/relationships/customXml" Target="../ink/ink1112.xml"/><Relationship Id="rId892" Type="http://schemas.openxmlformats.org/officeDocument/2006/relationships/customXml" Target="../ink/ink1319.xml"/><Relationship Id="rId906" Type="http://schemas.openxmlformats.org/officeDocument/2006/relationships/customXml" Target="../ink/ink1333.xml"/><Relationship Id="rId35" Type="http://schemas.openxmlformats.org/officeDocument/2006/relationships/customXml" Target="../ink/ink693.xml"/><Relationship Id="rId100" Type="http://schemas.openxmlformats.org/officeDocument/2006/relationships/image" Target="../media/image77.png"/><Relationship Id="rId338" Type="http://schemas.openxmlformats.org/officeDocument/2006/relationships/image" Target="../media/image186.png"/><Relationship Id="rId545" Type="http://schemas.openxmlformats.org/officeDocument/2006/relationships/image" Target="../media/image258.png"/><Relationship Id="rId752" Type="http://schemas.openxmlformats.org/officeDocument/2006/relationships/customXml" Target="../ink/ink1179.xml"/><Relationship Id="rId1175" Type="http://schemas.openxmlformats.org/officeDocument/2006/relationships/customXml" Target="../ink/ink1602.xml"/><Relationship Id="rId184" Type="http://schemas.openxmlformats.org/officeDocument/2006/relationships/customXml" Target="../ink/ink775.xml"/><Relationship Id="rId391" Type="http://schemas.openxmlformats.org/officeDocument/2006/relationships/customXml" Target="../ink/ink888.xml"/><Relationship Id="rId405" Type="http://schemas.openxmlformats.org/officeDocument/2006/relationships/customXml" Target="../ink/ink897.xml"/><Relationship Id="rId612" Type="http://schemas.openxmlformats.org/officeDocument/2006/relationships/customXml" Target="../ink/ink1039.xml"/><Relationship Id="rId1035" Type="http://schemas.openxmlformats.org/officeDocument/2006/relationships/customXml" Target="../ink/ink1462.xml"/><Relationship Id="rId1242" Type="http://schemas.openxmlformats.org/officeDocument/2006/relationships/customXml" Target="../ink/ink1669.xml"/><Relationship Id="rId251" Type="http://schemas.openxmlformats.org/officeDocument/2006/relationships/customXml" Target="../ink/ink810.xml"/><Relationship Id="rId489" Type="http://schemas.openxmlformats.org/officeDocument/2006/relationships/image" Target="../media/image235.png"/><Relationship Id="rId696" Type="http://schemas.openxmlformats.org/officeDocument/2006/relationships/customXml" Target="../ink/ink1123.xml"/><Relationship Id="rId917" Type="http://schemas.openxmlformats.org/officeDocument/2006/relationships/customXml" Target="../ink/ink1344.xml"/><Relationship Id="rId1102" Type="http://schemas.openxmlformats.org/officeDocument/2006/relationships/customXml" Target="../ink/ink1529.xml"/><Relationship Id="rId46" Type="http://schemas.openxmlformats.org/officeDocument/2006/relationships/image" Target="../media/image50.png"/><Relationship Id="rId349" Type="http://schemas.openxmlformats.org/officeDocument/2006/relationships/image" Target="../media/image191.png"/><Relationship Id="rId556" Type="http://schemas.openxmlformats.org/officeDocument/2006/relationships/image" Target="../media/image263.png"/><Relationship Id="rId763" Type="http://schemas.openxmlformats.org/officeDocument/2006/relationships/customXml" Target="../ink/ink1190.xml"/><Relationship Id="rId1186" Type="http://schemas.openxmlformats.org/officeDocument/2006/relationships/customXml" Target="../ink/ink1613.xml"/><Relationship Id="rId111" Type="http://schemas.openxmlformats.org/officeDocument/2006/relationships/customXml" Target="../ink/ink731.xml"/><Relationship Id="rId195" Type="http://schemas.openxmlformats.org/officeDocument/2006/relationships/image" Target="../media/image117.png"/><Relationship Id="rId209" Type="http://schemas.openxmlformats.org/officeDocument/2006/relationships/image" Target="../media/image124.png"/><Relationship Id="rId416" Type="http://schemas.openxmlformats.org/officeDocument/2006/relationships/image" Target="../media/image214.png"/><Relationship Id="rId970" Type="http://schemas.openxmlformats.org/officeDocument/2006/relationships/customXml" Target="../ink/ink1397.xml"/><Relationship Id="rId1046" Type="http://schemas.openxmlformats.org/officeDocument/2006/relationships/customXml" Target="../ink/ink1473.xml"/><Relationship Id="rId1253" Type="http://schemas.openxmlformats.org/officeDocument/2006/relationships/customXml" Target="../ink/ink1680.xml"/><Relationship Id="rId623" Type="http://schemas.openxmlformats.org/officeDocument/2006/relationships/customXml" Target="../ink/ink1050.xml"/><Relationship Id="rId830" Type="http://schemas.openxmlformats.org/officeDocument/2006/relationships/customXml" Target="../ink/ink1257.xml"/><Relationship Id="rId928" Type="http://schemas.openxmlformats.org/officeDocument/2006/relationships/customXml" Target="../ink/ink1355.xml"/><Relationship Id="rId57" Type="http://schemas.openxmlformats.org/officeDocument/2006/relationships/customXml" Target="../ink/ink704.xml"/><Relationship Id="rId262" Type="http://schemas.openxmlformats.org/officeDocument/2006/relationships/image" Target="../media/image149.png"/><Relationship Id="rId567" Type="http://schemas.openxmlformats.org/officeDocument/2006/relationships/customXml" Target="../ink/ink1002.xml"/><Relationship Id="rId1113" Type="http://schemas.openxmlformats.org/officeDocument/2006/relationships/customXml" Target="../ink/ink1540.xml"/><Relationship Id="rId1197" Type="http://schemas.openxmlformats.org/officeDocument/2006/relationships/customXml" Target="../ink/ink1624.xml"/><Relationship Id="rId122" Type="http://schemas.openxmlformats.org/officeDocument/2006/relationships/image" Target="../media/image88.png"/><Relationship Id="rId774" Type="http://schemas.openxmlformats.org/officeDocument/2006/relationships/customXml" Target="../ink/ink1201.xml"/><Relationship Id="rId981" Type="http://schemas.openxmlformats.org/officeDocument/2006/relationships/customXml" Target="../ink/ink1408.xml"/><Relationship Id="rId1057" Type="http://schemas.openxmlformats.org/officeDocument/2006/relationships/customXml" Target="../ink/ink1484.xml"/><Relationship Id="rId427" Type="http://schemas.openxmlformats.org/officeDocument/2006/relationships/customXml" Target="../ink/ink914.xml"/><Relationship Id="rId634" Type="http://schemas.openxmlformats.org/officeDocument/2006/relationships/customXml" Target="../ink/ink1061.xml"/><Relationship Id="rId841" Type="http://schemas.openxmlformats.org/officeDocument/2006/relationships/customXml" Target="../ink/ink1268.xml"/><Relationship Id="rId1264" Type="http://schemas.openxmlformats.org/officeDocument/2006/relationships/image" Target="../media/image4.png"/><Relationship Id="rId273" Type="http://schemas.openxmlformats.org/officeDocument/2006/relationships/customXml" Target="../ink/ink821.xml"/><Relationship Id="rId480" Type="http://schemas.openxmlformats.org/officeDocument/2006/relationships/customXml" Target="../ink/ink951.xml"/><Relationship Id="rId701" Type="http://schemas.openxmlformats.org/officeDocument/2006/relationships/customXml" Target="../ink/ink1128.xml"/><Relationship Id="rId939" Type="http://schemas.openxmlformats.org/officeDocument/2006/relationships/customXml" Target="../ink/ink1366.xml"/><Relationship Id="rId1124" Type="http://schemas.openxmlformats.org/officeDocument/2006/relationships/customXml" Target="../ink/ink1551.xml"/><Relationship Id="rId68" Type="http://schemas.openxmlformats.org/officeDocument/2006/relationships/image" Target="../media/image61.png"/><Relationship Id="rId133" Type="http://schemas.openxmlformats.org/officeDocument/2006/relationships/image" Target="../media/image92.png"/><Relationship Id="rId340" Type="http://schemas.openxmlformats.org/officeDocument/2006/relationships/image" Target="../media/image187.png"/><Relationship Id="rId578" Type="http://schemas.openxmlformats.org/officeDocument/2006/relationships/image" Target="../media/image272.png"/><Relationship Id="rId785" Type="http://schemas.openxmlformats.org/officeDocument/2006/relationships/customXml" Target="../ink/ink1212.xml"/><Relationship Id="rId992" Type="http://schemas.openxmlformats.org/officeDocument/2006/relationships/customXml" Target="../ink/ink1419.xml"/><Relationship Id="rId200" Type="http://schemas.openxmlformats.org/officeDocument/2006/relationships/customXml" Target="../ink/ink783.xml"/><Relationship Id="rId438" Type="http://schemas.openxmlformats.org/officeDocument/2006/relationships/image" Target="../media/image218.png"/><Relationship Id="rId645" Type="http://schemas.openxmlformats.org/officeDocument/2006/relationships/customXml" Target="../ink/ink1072.xml"/><Relationship Id="rId852" Type="http://schemas.openxmlformats.org/officeDocument/2006/relationships/customXml" Target="../ink/ink1279.xml"/><Relationship Id="rId1068" Type="http://schemas.openxmlformats.org/officeDocument/2006/relationships/customXml" Target="../ink/ink1495.xml"/><Relationship Id="rId284" Type="http://schemas.openxmlformats.org/officeDocument/2006/relationships/image" Target="../media/image160.png"/><Relationship Id="rId491" Type="http://schemas.openxmlformats.org/officeDocument/2006/relationships/image" Target="../media/image236.png"/><Relationship Id="rId505" Type="http://schemas.openxmlformats.org/officeDocument/2006/relationships/customXml" Target="../ink/ink966.xml"/><Relationship Id="rId712" Type="http://schemas.openxmlformats.org/officeDocument/2006/relationships/customXml" Target="../ink/ink1139.xml"/><Relationship Id="rId1135" Type="http://schemas.openxmlformats.org/officeDocument/2006/relationships/customXml" Target="../ink/ink1562.xml"/><Relationship Id="rId79" Type="http://schemas.openxmlformats.org/officeDocument/2006/relationships/customXml" Target="../ink/ink715.xml"/><Relationship Id="rId144" Type="http://schemas.openxmlformats.org/officeDocument/2006/relationships/customXml" Target="../ink/ink752.xml"/><Relationship Id="rId589" Type="http://schemas.openxmlformats.org/officeDocument/2006/relationships/customXml" Target="../ink/ink1016.xml"/><Relationship Id="rId796" Type="http://schemas.openxmlformats.org/officeDocument/2006/relationships/customXml" Target="../ink/ink1223.xml"/><Relationship Id="rId1202" Type="http://schemas.openxmlformats.org/officeDocument/2006/relationships/customXml" Target="../ink/ink1629.xml"/><Relationship Id="rId351" Type="http://schemas.openxmlformats.org/officeDocument/2006/relationships/image" Target="../media/image192.png"/><Relationship Id="rId449" Type="http://schemas.openxmlformats.org/officeDocument/2006/relationships/customXml" Target="../ink/ink928.xml"/><Relationship Id="rId656" Type="http://schemas.openxmlformats.org/officeDocument/2006/relationships/customXml" Target="../ink/ink1083.xml"/><Relationship Id="rId863" Type="http://schemas.openxmlformats.org/officeDocument/2006/relationships/customXml" Target="../ink/ink1290.xml"/><Relationship Id="rId1079" Type="http://schemas.openxmlformats.org/officeDocument/2006/relationships/customXml" Target="../ink/ink1506.xml"/><Relationship Id="rId211" Type="http://schemas.openxmlformats.org/officeDocument/2006/relationships/image" Target="../media/image125.png"/><Relationship Id="rId295" Type="http://schemas.openxmlformats.org/officeDocument/2006/relationships/customXml" Target="../ink/ink832.xml"/><Relationship Id="rId309" Type="http://schemas.openxmlformats.org/officeDocument/2006/relationships/customXml" Target="../ink/ink839.xml"/><Relationship Id="rId516" Type="http://schemas.openxmlformats.org/officeDocument/2006/relationships/customXml" Target="../ink/ink972.xml"/><Relationship Id="rId1146" Type="http://schemas.openxmlformats.org/officeDocument/2006/relationships/customXml" Target="../ink/ink1573.xml"/><Relationship Id="rId723" Type="http://schemas.openxmlformats.org/officeDocument/2006/relationships/customXml" Target="../ink/ink1150.xml"/><Relationship Id="rId930" Type="http://schemas.openxmlformats.org/officeDocument/2006/relationships/customXml" Target="../ink/ink1357.xml"/><Relationship Id="rId1006" Type="http://schemas.openxmlformats.org/officeDocument/2006/relationships/customXml" Target="../ink/ink1433.xml"/><Relationship Id="rId155" Type="http://schemas.openxmlformats.org/officeDocument/2006/relationships/customXml" Target="../ink/ink758.xml"/><Relationship Id="rId362" Type="http://schemas.openxmlformats.org/officeDocument/2006/relationships/customXml" Target="../ink/ink868.xml"/><Relationship Id="rId1213" Type="http://schemas.openxmlformats.org/officeDocument/2006/relationships/customXml" Target="../ink/ink1640.xml"/><Relationship Id="rId222" Type="http://schemas.openxmlformats.org/officeDocument/2006/relationships/customXml" Target="../ink/ink794.xml"/><Relationship Id="rId667" Type="http://schemas.openxmlformats.org/officeDocument/2006/relationships/customXml" Target="../ink/ink1094.xml"/><Relationship Id="rId874" Type="http://schemas.openxmlformats.org/officeDocument/2006/relationships/customXml" Target="../ink/ink1301.xml"/><Relationship Id="rId17" Type="http://schemas.openxmlformats.org/officeDocument/2006/relationships/customXml" Target="../ink/ink684.xml"/><Relationship Id="rId527" Type="http://schemas.openxmlformats.org/officeDocument/2006/relationships/customXml" Target="../ink/ink979.xml"/><Relationship Id="rId734" Type="http://schemas.openxmlformats.org/officeDocument/2006/relationships/customXml" Target="../ink/ink1161.xml"/><Relationship Id="rId941" Type="http://schemas.openxmlformats.org/officeDocument/2006/relationships/customXml" Target="../ink/ink1368.xml"/><Relationship Id="rId1157" Type="http://schemas.openxmlformats.org/officeDocument/2006/relationships/customXml" Target="../ink/ink1584.xml"/><Relationship Id="rId70" Type="http://schemas.openxmlformats.org/officeDocument/2006/relationships/image" Target="../media/image62.png"/><Relationship Id="rId166" Type="http://schemas.openxmlformats.org/officeDocument/2006/relationships/image" Target="../media/image105.png"/><Relationship Id="rId373" Type="http://schemas.openxmlformats.org/officeDocument/2006/relationships/customXml" Target="../ink/ink876.xml"/><Relationship Id="rId580" Type="http://schemas.openxmlformats.org/officeDocument/2006/relationships/image" Target="../media/image273.png"/><Relationship Id="rId801" Type="http://schemas.openxmlformats.org/officeDocument/2006/relationships/customXml" Target="../ink/ink1228.xml"/><Relationship Id="rId1017" Type="http://schemas.openxmlformats.org/officeDocument/2006/relationships/customXml" Target="../ink/ink1444.xml"/><Relationship Id="rId1224" Type="http://schemas.openxmlformats.org/officeDocument/2006/relationships/customXml" Target="../ink/ink1651.xml"/><Relationship Id="rId1" Type="http://schemas.openxmlformats.org/officeDocument/2006/relationships/slideLayout" Target="../slideLayouts/slideLayout2.xml"/><Relationship Id="rId233" Type="http://schemas.openxmlformats.org/officeDocument/2006/relationships/customXml" Target="../ink/ink800.xml"/><Relationship Id="rId440" Type="http://schemas.openxmlformats.org/officeDocument/2006/relationships/image" Target="../media/image219.png"/><Relationship Id="rId678" Type="http://schemas.openxmlformats.org/officeDocument/2006/relationships/customXml" Target="../ink/ink1105.xml"/><Relationship Id="rId885" Type="http://schemas.openxmlformats.org/officeDocument/2006/relationships/customXml" Target="../ink/ink1312.xml"/><Relationship Id="rId1070" Type="http://schemas.openxmlformats.org/officeDocument/2006/relationships/customXml" Target="../ink/ink1497.xml"/><Relationship Id="rId28" Type="http://schemas.openxmlformats.org/officeDocument/2006/relationships/image" Target="../media/image41.png"/><Relationship Id="rId300" Type="http://schemas.openxmlformats.org/officeDocument/2006/relationships/image" Target="../media/image168.png"/><Relationship Id="rId538" Type="http://schemas.openxmlformats.org/officeDocument/2006/relationships/image" Target="../media/image255.png"/><Relationship Id="rId745" Type="http://schemas.openxmlformats.org/officeDocument/2006/relationships/customXml" Target="../ink/ink1172.xml"/><Relationship Id="rId952" Type="http://schemas.openxmlformats.org/officeDocument/2006/relationships/customXml" Target="../ink/ink1379.xml"/><Relationship Id="rId1168" Type="http://schemas.openxmlformats.org/officeDocument/2006/relationships/customXml" Target="../ink/ink1595.xml"/><Relationship Id="rId81" Type="http://schemas.openxmlformats.org/officeDocument/2006/relationships/customXml" Target="../ink/ink716.xml"/><Relationship Id="rId177" Type="http://schemas.openxmlformats.org/officeDocument/2006/relationships/customXml" Target="../ink/ink770.xml"/><Relationship Id="rId384" Type="http://schemas.openxmlformats.org/officeDocument/2006/relationships/customXml" Target="../ink/ink884.xml"/><Relationship Id="rId591" Type="http://schemas.openxmlformats.org/officeDocument/2006/relationships/customXml" Target="../ink/ink1018.xml"/><Relationship Id="rId605" Type="http://schemas.openxmlformats.org/officeDocument/2006/relationships/customXml" Target="../ink/ink1032.xml"/><Relationship Id="rId812" Type="http://schemas.openxmlformats.org/officeDocument/2006/relationships/customXml" Target="../ink/ink1239.xml"/><Relationship Id="rId1028" Type="http://schemas.openxmlformats.org/officeDocument/2006/relationships/customXml" Target="../ink/ink1455.xml"/><Relationship Id="rId1235" Type="http://schemas.openxmlformats.org/officeDocument/2006/relationships/customXml" Target="../ink/ink1662.xml"/><Relationship Id="rId244" Type="http://schemas.openxmlformats.org/officeDocument/2006/relationships/image" Target="../media/image140.png"/><Relationship Id="rId689" Type="http://schemas.openxmlformats.org/officeDocument/2006/relationships/customXml" Target="../ink/ink1116.xml"/><Relationship Id="rId896" Type="http://schemas.openxmlformats.org/officeDocument/2006/relationships/customXml" Target="../ink/ink1323.xml"/><Relationship Id="rId1081" Type="http://schemas.openxmlformats.org/officeDocument/2006/relationships/customXml" Target="../ink/ink1508.xml"/><Relationship Id="rId39" Type="http://schemas.openxmlformats.org/officeDocument/2006/relationships/customXml" Target="../ink/ink695.xml"/><Relationship Id="rId451" Type="http://schemas.openxmlformats.org/officeDocument/2006/relationships/image" Target="../media/image224.png"/><Relationship Id="rId549" Type="http://schemas.openxmlformats.org/officeDocument/2006/relationships/image" Target="../media/image260.png"/><Relationship Id="rId756" Type="http://schemas.openxmlformats.org/officeDocument/2006/relationships/customXml" Target="../ink/ink1183.xml"/><Relationship Id="rId1179" Type="http://schemas.openxmlformats.org/officeDocument/2006/relationships/customXml" Target="../ink/ink1606.xml"/><Relationship Id="rId104" Type="http://schemas.openxmlformats.org/officeDocument/2006/relationships/image" Target="../media/image79.png"/><Relationship Id="rId188" Type="http://schemas.openxmlformats.org/officeDocument/2006/relationships/customXml" Target="../ink/ink777.xml"/><Relationship Id="rId311" Type="http://schemas.openxmlformats.org/officeDocument/2006/relationships/customXml" Target="../ink/ink840.xml"/><Relationship Id="rId395" Type="http://schemas.openxmlformats.org/officeDocument/2006/relationships/customXml" Target="../ink/ink891.xml"/><Relationship Id="rId409" Type="http://schemas.openxmlformats.org/officeDocument/2006/relationships/customXml" Target="../ink/ink900.xml"/><Relationship Id="rId963" Type="http://schemas.openxmlformats.org/officeDocument/2006/relationships/customXml" Target="../ink/ink1390.xml"/><Relationship Id="rId1039" Type="http://schemas.openxmlformats.org/officeDocument/2006/relationships/customXml" Target="../ink/ink1466.xml"/><Relationship Id="rId1246" Type="http://schemas.openxmlformats.org/officeDocument/2006/relationships/customXml" Target="../ink/ink1673.xml"/><Relationship Id="rId92" Type="http://schemas.openxmlformats.org/officeDocument/2006/relationships/image" Target="../media/image73.png"/><Relationship Id="rId616" Type="http://schemas.openxmlformats.org/officeDocument/2006/relationships/customXml" Target="../ink/ink1043.xml"/><Relationship Id="rId823" Type="http://schemas.openxmlformats.org/officeDocument/2006/relationships/customXml" Target="../ink/ink1250.xml"/><Relationship Id="rId255" Type="http://schemas.openxmlformats.org/officeDocument/2006/relationships/customXml" Target="../ink/ink812.xml"/><Relationship Id="rId462" Type="http://schemas.openxmlformats.org/officeDocument/2006/relationships/customXml" Target="../ink/ink937.xml"/><Relationship Id="rId1092" Type="http://schemas.openxmlformats.org/officeDocument/2006/relationships/customXml" Target="../ink/ink1519.xml"/><Relationship Id="rId1106" Type="http://schemas.openxmlformats.org/officeDocument/2006/relationships/customXml" Target="../ink/ink1533.xml"/><Relationship Id="rId115" Type="http://schemas.openxmlformats.org/officeDocument/2006/relationships/customXml" Target="../ink/ink733.xml"/><Relationship Id="rId322" Type="http://schemas.openxmlformats.org/officeDocument/2006/relationships/image" Target="../media/image179.png"/><Relationship Id="rId767" Type="http://schemas.openxmlformats.org/officeDocument/2006/relationships/customXml" Target="../ink/ink1194.xml"/><Relationship Id="rId974" Type="http://schemas.openxmlformats.org/officeDocument/2006/relationships/customXml" Target="../ink/ink1401.xml"/><Relationship Id="rId199" Type="http://schemas.openxmlformats.org/officeDocument/2006/relationships/image" Target="../media/image119.png"/><Relationship Id="rId627" Type="http://schemas.openxmlformats.org/officeDocument/2006/relationships/customXml" Target="../ink/ink1054.xml"/><Relationship Id="rId834" Type="http://schemas.openxmlformats.org/officeDocument/2006/relationships/customXml" Target="../ink/ink1261.xml"/><Relationship Id="rId1257" Type="http://schemas.openxmlformats.org/officeDocument/2006/relationships/customXml" Target="../ink/ink1684.xml"/><Relationship Id="rId266" Type="http://schemas.openxmlformats.org/officeDocument/2006/relationships/image" Target="../media/image151.png"/><Relationship Id="rId473" Type="http://schemas.openxmlformats.org/officeDocument/2006/relationships/customXml" Target="../ink/ink945.xml"/><Relationship Id="rId680" Type="http://schemas.openxmlformats.org/officeDocument/2006/relationships/customXml" Target="../ink/ink1107.xml"/><Relationship Id="rId901" Type="http://schemas.openxmlformats.org/officeDocument/2006/relationships/customXml" Target="../ink/ink1328.xml"/><Relationship Id="rId1117" Type="http://schemas.openxmlformats.org/officeDocument/2006/relationships/customXml" Target="../ink/ink1544.xml"/><Relationship Id="rId30" Type="http://schemas.openxmlformats.org/officeDocument/2006/relationships/image" Target="../media/image42.png"/><Relationship Id="rId126" Type="http://schemas.openxmlformats.org/officeDocument/2006/relationships/image" Target="../media/image90.png"/><Relationship Id="rId333" Type="http://schemas.openxmlformats.org/officeDocument/2006/relationships/image" Target="../media/image184.png"/><Relationship Id="rId540" Type="http://schemas.openxmlformats.org/officeDocument/2006/relationships/image" Target="../media/image256.png"/><Relationship Id="rId778" Type="http://schemas.openxmlformats.org/officeDocument/2006/relationships/customXml" Target="../ink/ink1205.xml"/><Relationship Id="rId985" Type="http://schemas.openxmlformats.org/officeDocument/2006/relationships/customXml" Target="../ink/ink1412.xml"/><Relationship Id="rId1170" Type="http://schemas.openxmlformats.org/officeDocument/2006/relationships/customXml" Target="../ink/ink1597.xml"/><Relationship Id="rId638" Type="http://schemas.openxmlformats.org/officeDocument/2006/relationships/customXml" Target="../ink/ink1065.xml"/><Relationship Id="rId845" Type="http://schemas.openxmlformats.org/officeDocument/2006/relationships/customXml" Target="../ink/ink1272.xml"/><Relationship Id="rId1030" Type="http://schemas.openxmlformats.org/officeDocument/2006/relationships/customXml" Target="../ink/ink1457.xml"/><Relationship Id="rId277" Type="http://schemas.openxmlformats.org/officeDocument/2006/relationships/customXml" Target="../ink/ink823.xml"/><Relationship Id="rId400" Type="http://schemas.openxmlformats.org/officeDocument/2006/relationships/image" Target="../media/image208.png"/><Relationship Id="rId484" Type="http://schemas.openxmlformats.org/officeDocument/2006/relationships/customXml" Target="../ink/ink954.xml"/><Relationship Id="rId705" Type="http://schemas.openxmlformats.org/officeDocument/2006/relationships/customXml" Target="../ink/ink1132.xml"/><Relationship Id="rId1128" Type="http://schemas.openxmlformats.org/officeDocument/2006/relationships/customXml" Target="../ink/ink1555.xml"/><Relationship Id="rId137" Type="http://schemas.openxmlformats.org/officeDocument/2006/relationships/customXml" Target="../ink/ink747.xml"/><Relationship Id="rId344" Type="http://schemas.openxmlformats.org/officeDocument/2006/relationships/customXml" Target="../ink/ink858.xml"/><Relationship Id="rId691" Type="http://schemas.openxmlformats.org/officeDocument/2006/relationships/customXml" Target="../ink/ink1118.xml"/><Relationship Id="rId789" Type="http://schemas.openxmlformats.org/officeDocument/2006/relationships/customXml" Target="../ink/ink1216.xml"/><Relationship Id="rId912" Type="http://schemas.openxmlformats.org/officeDocument/2006/relationships/customXml" Target="../ink/ink1339.xml"/><Relationship Id="rId996" Type="http://schemas.openxmlformats.org/officeDocument/2006/relationships/customXml" Target="../ink/ink1423.xml"/><Relationship Id="rId41" Type="http://schemas.openxmlformats.org/officeDocument/2006/relationships/customXml" Target="../ink/ink696.xml"/><Relationship Id="rId551" Type="http://schemas.openxmlformats.org/officeDocument/2006/relationships/customXml" Target="../ink/ink993.xml"/><Relationship Id="rId649" Type="http://schemas.openxmlformats.org/officeDocument/2006/relationships/customXml" Target="../ink/ink1076.xml"/><Relationship Id="rId856" Type="http://schemas.openxmlformats.org/officeDocument/2006/relationships/customXml" Target="../ink/ink1283.xml"/><Relationship Id="rId1181" Type="http://schemas.openxmlformats.org/officeDocument/2006/relationships/customXml" Target="../ink/ink1608.xml"/><Relationship Id="rId190" Type="http://schemas.openxmlformats.org/officeDocument/2006/relationships/customXml" Target="../ink/ink778.xml"/><Relationship Id="rId204" Type="http://schemas.openxmlformats.org/officeDocument/2006/relationships/customXml" Target="../ink/ink785.xml"/><Relationship Id="rId288" Type="http://schemas.openxmlformats.org/officeDocument/2006/relationships/image" Target="../media/image162.png"/><Relationship Id="rId411" Type="http://schemas.openxmlformats.org/officeDocument/2006/relationships/customXml" Target="../ink/ink901.xml"/><Relationship Id="rId509" Type="http://schemas.openxmlformats.org/officeDocument/2006/relationships/image" Target="../media/image243.png"/><Relationship Id="rId1041" Type="http://schemas.openxmlformats.org/officeDocument/2006/relationships/customXml" Target="../ink/ink1468.xml"/><Relationship Id="rId1139" Type="http://schemas.openxmlformats.org/officeDocument/2006/relationships/customXml" Target="../ink/ink1566.xml"/><Relationship Id="rId495" Type="http://schemas.openxmlformats.org/officeDocument/2006/relationships/image" Target="../media/image238.png"/><Relationship Id="rId716" Type="http://schemas.openxmlformats.org/officeDocument/2006/relationships/customXml" Target="../ink/ink1143.xml"/><Relationship Id="rId923" Type="http://schemas.openxmlformats.org/officeDocument/2006/relationships/customXml" Target="../ink/ink1350.xml"/><Relationship Id="rId52" Type="http://schemas.openxmlformats.org/officeDocument/2006/relationships/image" Target="../media/image53.png"/><Relationship Id="rId148" Type="http://schemas.openxmlformats.org/officeDocument/2006/relationships/image" Target="../media/image96.png"/><Relationship Id="rId355" Type="http://schemas.openxmlformats.org/officeDocument/2006/relationships/image" Target="../media/image194.png"/><Relationship Id="rId562" Type="http://schemas.openxmlformats.org/officeDocument/2006/relationships/image" Target="../media/image265.png"/><Relationship Id="rId1192" Type="http://schemas.openxmlformats.org/officeDocument/2006/relationships/customXml" Target="../ink/ink1619.xml"/><Relationship Id="rId1206" Type="http://schemas.openxmlformats.org/officeDocument/2006/relationships/customXml" Target="../ink/ink1633.xml"/><Relationship Id="rId215" Type="http://schemas.openxmlformats.org/officeDocument/2006/relationships/image" Target="../media/image127.png"/><Relationship Id="rId422" Type="http://schemas.openxmlformats.org/officeDocument/2006/relationships/customXml" Target="../ink/ink910.xml"/><Relationship Id="rId867" Type="http://schemas.openxmlformats.org/officeDocument/2006/relationships/customXml" Target="../ink/ink1294.xml"/><Relationship Id="rId1052" Type="http://schemas.openxmlformats.org/officeDocument/2006/relationships/customXml" Target="../ink/ink1479.xml"/><Relationship Id="rId299" Type="http://schemas.openxmlformats.org/officeDocument/2006/relationships/customXml" Target="../ink/ink834.xml"/><Relationship Id="rId727" Type="http://schemas.openxmlformats.org/officeDocument/2006/relationships/customXml" Target="../ink/ink1154.xml"/><Relationship Id="rId934" Type="http://schemas.openxmlformats.org/officeDocument/2006/relationships/customXml" Target="../ink/ink1361.xml"/><Relationship Id="rId63" Type="http://schemas.openxmlformats.org/officeDocument/2006/relationships/customXml" Target="../ink/ink707.xml"/><Relationship Id="rId159" Type="http://schemas.openxmlformats.org/officeDocument/2006/relationships/customXml" Target="../ink/ink760.xml"/><Relationship Id="rId366" Type="http://schemas.openxmlformats.org/officeDocument/2006/relationships/image" Target="../media/image198.png"/><Relationship Id="rId573" Type="http://schemas.openxmlformats.org/officeDocument/2006/relationships/image" Target="../media/image270.png"/><Relationship Id="rId780" Type="http://schemas.openxmlformats.org/officeDocument/2006/relationships/customXml" Target="../ink/ink1207.xml"/><Relationship Id="rId1217" Type="http://schemas.openxmlformats.org/officeDocument/2006/relationships/customXml" Target="../ink/ink1644.xml"/><Relationship Id="rId226" Type="http://schemas.openxmlformats.org/officeDocument/2006/relationships/customXml" Target="../ink/ink796.xml"/><Relationship Id="rId433" Type="http://schemas.openxmlformats.org/officeDocument/2006/relationships/customXml" Target="../ink/ink919.xml"/><Relationship Id="rId878" Type="http://schemas.openxmlformats.org/officeDocument/2006/relationships/customXml" Target="../ink/ink1305.xml"/><Relationship Id="rId1063" Type="http://schemas.openxmlformats.org/officeDocument/2006/relationships/customXml" Target="../ink/ink1490.xml"/><Relationship Id="rId640" Type="http://schemas.openxmlformats.org/officeDocument/2006/relationships/customXml" Target="../ink/ink1067.xml"/><Relationship Id="rId738" Type="http://schemas.openxmlformats.org/officeDocument/2006/relationships/customXml" Target="../ink/ink1165.xml"/><Relationship Id="rId945" Type="http://schemas.openxmlformats.org/officeDocument/2006/relationships/customXml" Target="../ink/ink1372.xml"/><Relationship Id="rId74" Type="http://schemas.openxmlformats.org/officeDocument/2006/relationships/image" Target="../media/image64.png"/><Relationship Id="rId377" Type="http://schemas.openxmlformats.org/officeDocument/2006/relationships/customXml" Target="../ink/ink880.xml"/><Relationship Id="rId500" Type="http://schemas.openxmlformats.org/officeDocument/2006/relationships/customXml" Target="../ink/ink962.xml"/><Relationship Id="rId584" Type="http://schemas.openxmlformats.org/officeDocument/2006/relationships/customXml" Target="../ink/ink1012.xml"/><Relationship Id="rId805" Type="http://schemas.openxmlformats.org/officeDocument/2006/relationships/customXml" Target="../ink/ink1232.xml"/><Relationship Id="rId1130" Type="http://schemas.openxmlformats.org/officeDocument/2006/relationships/customXml" Target="../ink/ink1557.xml"/><Relationship Id="rId1228" Type="http://schemas.openxmlformats.org/officeDocument/2006/relationships/customXml" Target="../ink/ink1655.xml"/><Relationship Id="rId5" Type="http://schemas.openxmlformats.org/officeDocument/2006/relationships/customXml" Target="../ink/ink678.xml"/><Relationship Id="rId237" Type="http://schemas.openxmlformats.org/officeDocument/2006/relationships/customXml" Target="../ink/ink803.xml"/><Relationship Id="rId791" Type="http://schemas.openxmlformats.org/officeDocument/2006/relationships/customXml" Target="../ink/ink1218.xml"/><Relationship Id="rId889" Type="http://schemas.openxmlformats.org/officeDocument/2006/relationships/customXml" Target="../ink/ink1316.xml"/><Relationship Id="rId1074" Type="http://schemas.openxmlformats.org/officeDocument/2006/relationships/customXml" Target="../ink/ink1501.xml"/><Relationship Id="rId444" Type="http://schemas.openxmlformats.org/officeDocument/2006/relationships/image" Target="../media/image221.png"/><Relationship Id="rId651" Type="http://schemas.openxmlformats.org/officeDocument/2006/relationships/customXml" Target="../ink/ink1078.xml"/><Relationship Id="rId749" Type="http://schemas.openxmlformats.org/officeDocument/2006/relationships/customXml" Target="../ink/ink1176.xml"/><Relationship Id="rId290" Type="http://schemas.openxmlformats.org/officeDocument/2006/relationships/image" Target="../media/image163.png"/><Relationship Id="rId304" Type="http://schemas.openxmlformats.org/officeDocument/2006/relationships/image" Target="../media/image170.png"/><Relationship Id="rId388" Type="http://schemas.openxmlformats.org/officeDocument/2006/relationships/image" Target="../media/image204.png"/><Relationship Id="rId511" Type="http://schemas.openxmlformats.org/officeDocument/2006/relationships/image" Target="../media/image244.png"/><Relationship Id="rId609" Type="http://schemas.openxmlformats.org/officeDocument/2006/relationships/customXml" Target="../ink/ink1036.xml"/><Relationship Id="rId956" Type="http://schemas.openxmlformats.org/officeDocument/2006/relationships/customXml" Target="../ink/ink1383.xml"/><Relationship Id="rId1141" Type="http://schemas.openxmlformats.org/officeDocument/2006/relationships/customXml" Target="../ink/ink1568.xml"/><Relationship Id="rId1239" Type="http://schemas.openxmlformats.org/officeDocument/2006/relationships/customXml" Target="../ink/ink1666.xml"/><Relationship Id="rId85" Type="http://schemas.openxmlformats.org/officeDocument/2006/relationships/customXml" Target="../ink/ink718.xml"/><Relationship Id="rId150" Type="http://schemas.openxmlformats.org/officeDocument/2006/relationships/image" Target="../media/image97.png"/><Relationship Id="rId595" Type="http://schemas.openxmlformats.org/officeDocument/2006/relationships/customXml" Target="../ink/ink1022.xml"/><Relationship Id="rId816" Type="http://schemas.openxmlformats.org/officeDocument/2006/relationships/customXml" Target="../ink/ink1243.xml"/><Relationship Id="rId1001" Type="http://schemas.openxmlformats.org/officeDocument/2006/relationships/customXml" Target="../ink/ink1428.xml"/><Relationship Id="rId248" Type="http://schemas.openxmlformats.org/officeDocument/2006/relationships/image" Target="../media/image142.png"/><Relationship Id="rId455" Type="http://schemas.openxmlformats.org/officeDocument/2006/relationships/customXml" Target="../ink/ink932.xml"/><Relationship Id="rId662" Type="http://schemas.openxmlformats.org/officeDocument/2006/relationships/customXml" Target="../ink/ink1089.xml"/><Relationship Id="rId1085" Type="http://schemas.openxmlformats.org/officeDocument/2006/relationships/customXml" Target="../ink/ink1512.xml"/><Relationship Id="rId12" Type="http://schemas.openxmlformats.org/officeDocument/2006/relationships/image" Target="../media/image33.png"/><Relationship Id="rId108" Type="http://schemas.openxmlformats.org/officeDocument/2006/relationships/image" Target="../media/image81.png"/><Relationship Id="rId315" Type="http://schemas.openxmlformats.org/officeDocument/2006/relationships/customXml" Target="../ink/ink842.xml"/><Relationship Id="rId522" Type="http://schemas.openxmlformats.org/officeDocument/2006/relationships/image" Target="../media/image249.png"/><Relationship Id="rId967" Type="http://schemas.openxmlformats.org/officeDocument/2006/relationships/customXml" Target="../ink/ink1394.xml"/><Relationship Id="rId1152" Type="http://schemas.openxmlformats.org/officeDocument/2006/relationships/customXml" Target="../ink/ink1579.xml"/><Relationship Id="rId96" Type="http://schemas.openxmlformats.org/officeDocument/2006/relationships/image" Target="../media/image75.png"/><Relationship Id="rId161" Type="http://schemas.openxmlformats.org/officeDocument/2006/relationships/customXml" Target="../ink/ink761.xml"/><Relationship Id="rId399" Type="http://schemas.openxmlformats.org/officeDocument/2006/relationships/customXml" Target="../ink/ink894.xml"/><Relationship Id="rId827" Type="http://schemas.openxmlformats.org/officeDocument/2006/relationships/customXml" Target="../ink/ink1254.xml"/><Relationship Id="rId1012" Type="http://schemas.openxmlformats.org/officeDocument/2006/relationships/customXml" Target="../ink/ink1439.xml"/><Relationship Id="rId259" Type="http://schemas.openxmlformats.org/officeDocument/2006/relationships/customXml" Target="../ink/ink814.xml"/><Relationship Id="rId466" Type="http://schemas.openxmlformats.org/officeDocument/2006/relationships/image" Target="../media/image229.png"/><Relationship Id="rId673" Type="http://schemas.openxmlformats.org/officeDocument/2006/relationships/customXml" Target="../ink/ink1100.xml"/><Relationship Id="rId880" Type="http://schemas.openxmlformats.org/officeDocument/2006/relationships/customXml" Target="../ink/ink1307.xml"/><Relationship Id="rId1096" Type="http://schemas.openxmlformats.org/officeDocument/2006/relationships/customXml" Target="../ink/ink1523.xml"/><Relationship Id="rId23" Type="http://schemas.openxmlformats.org/officeDocument/2006/relationships/customXml" Target="../ink/ink687.xml"/><Relationship Id="rId119" Type="http://schemas.openxmlformats.org/officeDocument/2006/relationships/customXml" Target="../ink/ink735.xml"/><Relationship Id="rId326" Type="http://schemas.openxmlformats.org/officeDocument/2006/relationships/customXml" Target="../ink/ink848.xml"/><Relationship Id="rId533" Type="http://schemas.openxmlformats.org/officeDocument/2006/relationships/customXml" Target="../ink/ink982.xml"/><Relationship Id="rId978" Type="http://schemas.openxmlformats.org/officeDocument/2006/relationships/customXml" Target="../ink/ink1405.xml"/><Relationship Id="rId1163" Type="http://schemas.openxmlformats.org/officeDocument/2006/relationships/customXml" Target="../ink/ink1590.xml"/><Relationship Id="rId740" Type="http://schemas.openxmlformats.org/officeDocument/2006/relationships/customXml" Target="../ink/ink1167.xml"/><Relationship Id="rId838" Type="http://schemas.openxmlformats.org/officeDocument/2006/relationships/customXml" Target="../ink/ink1265.xml"/><Relationship Id="rId1023" Type="http://schemas.openxmlformats.org/officeDocument/2006/relationships/customXml" Target="../ink/ink1450.xml"/><Relationship Id="rId172" Type="http://schemas.openxmlformats.org/officeDocument/2006/relationships/image" Target="../media/image107.png"/><Relationship Id="rId477" Type="http://schemas.openxmlformats.org/officeDocument/2006/relationships/customXml" Target="../ink/ink948.xml"/><Relationship Id="rId600" Type="http://schemas.openxmlformats.org/officeDocument/2006/relationships/customXml" Target="../ink/ink1027.xml"/><Relationship Id="rId684" Type="http://schemas.openxmlformats.org/officeDocument/2006/relationships/customXml" Target="../ink/ink1111.xml"/><Relationship Id="rId1230" Type="http://schemas.openxmlformats.org/officeDocument/2006/relationships/customXml" Target="../ink/ink1657.xml"/><Relationship Id="rId337" Type="http://schemas.openxmlformats.org/officeDocument/2006/relationships/customXml" Target="../ink/ink854.xml"/><Relationship Id="rId891" Type="http://schemas.openxmlformats.org/officeDocument/2006/relationships/customXml" Target="../ink/ink1318.xml"/><Relationship Id="rId905" Type="http://schemas.openxmlformats.org/officeDocument/2006/relationships/customXml" Target="../ink/ink1332.xml"/><Relationship Id="rId989" Type="http://schemas.openxmlformats.org/officeDocument/2006/relationships/customXml" Target="../ink/ink1416.xml"/><Relationship Id="rId34" Type="http://schemas.openxmlformats.org/officeDocument/2006/relationships/image" Target="../media/image44.png"/><Relationship Id="rId544" Type="http://schemas.openxmlformats.org/officeDocument/2006/relationships/customXml" Target="../ink/ink989.xml"/><Relationship Id="rId751" Type="http://schemas.openxmlformats.org/officeDocument/2006/relationships/customXml" Target="../ink/ink1178.xml"/><Relationship Id="rId849" Type="http://schemas.openxmlformats.org/officeDocument/2006/relationships/customXml" Target="../ink/ink1276.xml"/><Relationship Id="rId1174" Type="http://schemas.openxmlformats.org/officeDocument/2006/relationships/customXml" Target="../ink/ink1601.xml"/><Relationship Id="rId183" Type="http://schemas.openxmlformats.org/officeDocument/2006/relationships/image" Target="../media/image111.png"/><Relationship Id="rId390" Type="http://schemas.openxmlformats.org/officeDocument/2006/relationships/image" Target="../media/image205.png"/><Relationship Id="rId404" Type="http://schemas.openxmlformats.org/officeDocument/2006/relationships/image" Target="../media/image210.png"/><Relationship Id="rId611" Type="http://schemas.openxmlformats.org/officeDocument/2006/relationships/customXml" Target="../ink/ink1038.xml"/><Relationship Id="rId1034" Type="http://schemas.openxmlformats.org/officeDocument/2006/relationships/customXml" Target="../ink/ink1461.xml"/><Relationship Id="rId1241" Type="http://schemas.openxmlformats.org/officeDocument/2006/relationships/customXml" Target="../ink/ink1668.xml"/><Relationship Id="rId250" Type="http://schemas.openxmlformats.org/officeDocument/2006/relationships/image" Target="../media/image143.png"/><Relationship Id="rId488" Type="http://schemas.openxmlformats.org/officeDocument/2006/relationships/customXml" Target="../ink/ink956.xml"/><Relationship Id="rId695" Type="http://schemas.openxmlformats.org/officeDocument/2006/relationships/customXml" Target="../ink/ink1122.xml"/><Relationship Id="rId709" Type="http://schemas.openxmlformats.org/officeDocument/2006/relationships/customXml" Target="../ink/ink1136.xml"/><Relationship Id="rId916" Type="http://schemas.openxmlformats.org/officeDocument/2006/relationships/customXml" Target="../ink/ink1343.xml"/><Relationship Id="rId1101" Type="http://schemas.openxmlformats.org/officeDocument/2006/relationships/customXml" Target="../ink/ink1528.xml"/><Relationship Id="rId45" Type="http://schemas.openxmlformats.org/officeDocument/2006/relationships/customXml" Target="../ink/ink698.xml"/><Relationship Id="rId110" Type="http://schemas.openxmlformats.org/officeDocument/2006/relationships/image" Target="../media/image82.png"/><Relationship Id="rId348" Type="http://schemas.openxmlformats.org/officeDocument/2006/relationships/customXml" Target="../ink/ink860.xml"/><Relationship Id="rId555" Type="http://schemas.openxmlformats.org/officeDocument/2006/relationships/customXml" Target="../ink/ink995.xml"/><Relationship Id="rId762" Type="http://schemas.openxmlformats.org/officeDocument/2006/relationships/customXml" Target="../ink/ink1189.xml"/><Relationship Id="rId1185" Type="http://schemas.openxmlformats.org/officeDocument/2006/relationships/customXml" Target="../ink/ink1612.xml"/><Relationship Id="rId194" Type="http://schemas.openxmlformats.org/officeDocument/2006/relationships/customXml" Target="../ink/ink780.xml"/><Relationship Id="rId208" Type="http://schemas.openxmlformats.org/officeDocument/2006/relationships/customXml" Target="../ink/ink787.xml"/><Relationship Id="rId415" Type="http://schemas.openxmlformats.org/officeDocument/2006/relationships/customXml" Target="../ink/ink904.xml"/><Relationship Id="rId622" Type="http://schemas.openxmlformats.org/officeDocument/2006/relationships/customXml" Target="../ink/ink1049.xml"/><Relationship Id="rId1045" Type="http://schemas.openxmlformats.org/officeDocument/2006/relationships/customXml" Target="../ink/ink1472.xml"/><Relationship Id="rId1252" Type="http://schemas.openxmlformats.org/officeDocument/2006/relationships/customXml" Target="../ink/ink1679.xml"/><Relationship Id="rId261" Type="http://schemas.openxmlformats.org/officeDocument/2006/relationships/customXml" Target="../ink/ink815.xml"/><Relationship Id="rId499" Type="http://schemas.openxmlformats.org/officeDocument/2006/relationships/image" Target="../media/image240.png"/><Relationship Id="rId927" Type="http://schemas.openxmlformats.org/officeDocument/2006/relationships/customXml" Target="../ink/ink1354.xml"/><Relationship Id="rId1112" Type="http://schemas.openxmlformats.org/officeDocument/2006/relationships/customXml" Target="../ink/ink1539.xml"/><Relationship Id="rId56" Type="http://schemas.openxmlformats.org/officeDocument/2006/relationships/image" Target="../media/image55.png"/><Relationship Id="rId359" Type="http://schemas.openxmlformats.org/officeDocument/2006/relationships/customXml" Target="../ink/ink866.xml"/><Relationship Id="rId566" Type="http://schemas.openxmlformats.org/officeDocument/2006/relationships/image" Target="../media/image267.png"/><Relationship Id="rId773" Type="http://schemas.openxmlformats.org/officeDocument/2006/relationships/customXml" Target="../ink/ink1200.xml"/><Relationship Id="rId1196" Type="http://schemas.openxmlformats.org/officeDocument/2006/relationships/customXml" Target="../ink/ink1623.xml"/><Relationship Id="rId121" Type="http://schemas.openxmlformats.org/officeDocument/2006/relationships/customXml" Target="../ink/ink736.xml"/><Relationship Id="rId219" Type="http://schemas.openxmlformats.org/officeDocument/2006/relationships/image" Target="../media/image129.png"/><Relationship Id="rId426" Type="http://schemas.openxmlformats.org/officeDocument/2006/relationships/customXml" Target="../ink/ink913.xml"/><Relationship Id="rId633" Type="http://schemas.openxmlformats.org/officeDocument/2006/relationships/customXml" Target="../ink/ink1060.xml"/><Relationship Id="rId980" Type="http://schemas.openxmlformats.org/officeDocument/2006/relationships/customXml" Target="../ink/ink1407.xml"/><Relationship Id="rId1056" Type="http://schemas.openxmlformats.org/officeDocument/2006/relationships/customXml" Target="../ink/ink1483.xml"/><Relationship Id="rId1263" Type="http://schemas.openxmlformats.org/officeDocument/2006/relationships/customXml" Target="../ink/ink1690.xml"/><Relationship Id="rId840" Type="http://schemas.openxmlformats.org/officeDocument/2006/relationships/customXml" Target="../ink/ink1267.xml"/><Relationship Id="rId938" Type="http://schemas.openxmlformats.org/officeDocument/2006/relationships/customXml" Target="../ink/ink1365.xml"/><Relationship Id="rId67" Type="http://schemas.openxmlformats.org/officeDocument/2006/relationships/customXml" Target="../ink/ink709.xml"/><Relationship Id="rId272" Type="http://schemas.openxmlformats.org/officeDocument/2006/relationships/image" Target="../media/image154.png"/><Relationship Id="rId577" Type="http://schemas.openxmlformats.org/officeDocument/2006/relationships/customXml" Target="../ink/ink1008.xml"/><Relationship Id="rId700" Type="http://schemas.openxmlformats.org/officeDocument/2006/relationships/customXml" Target="../ink/ink1127.xml"/><Relationship Id="rId1123" Type="http://schemas.openxmlformats.org/officeDocument/2006/relationships/customXml" Target="../ink/ink1550.xml"/><Relationship Id="rId132" Type="http://schemas.openxmlformats.org/officeDocument/2006/relationships/customXml" Target="../ink/ink743.xml"/><Relationship Id="rId784" Type="http://schemas.openxmlformats.org/officeDocument/2006/relationships/customXml" Target="../ink/ink1211.xml"/><Relationship Id="rId991" Type="http://schemas.openxmlformats.org/officeDocument/2006/relationships/customXml" Target="../ink/ink1418.xml"/><Relationship Id="rId1067" Type="http://schemas.openxmlformats.org/officeDocument/2006/relationships/customXml" Target="../ink/ink1494.xml"/><Relationship Id="rId437" Type="http://schemas.openxmlformats.org/officeDocument/2006/relationships/customXml" Target="../ink/ink922.xml"/><Relationship Id="rId644" Type="http://schemas.openxmlformats.org/officeDocument/2006/relationships/customXml" Target="../ink/ink1071.xml"/><Relationship Id="rId851" Type="http://schemas.openxmlformats.org/officeDocument/2006/relationships/customXml" Target="../ink/ink1278.xml"/><Relationship Id="rId283" Type="http://schemas.openxmlformats.org/officeDocument/2006/relationships/customXml" Target="../ink/ink826.xml"/><Relationship Id="rId490" Type="http://schemas.openxmlformats.org/officeDocument/2006/relationships/customXml" Target="../ink/ink957.xml"/><Relationship Id="rId504" Type="http://schemas.openxmlformats.org/officeDocument/2006/relationships/customXml" Target="../ink/ink965.xml"/><Relationship Id="rId711" Type="http://schemas.openxmlformats.org/officeDocument/2006/relationships/customXml" Target="../ink/ink1138.xml"/><Relationship Id="rId949" Type="http://schemas.openxmlformats.org/officeDocument/2006/relationships/customXml" Target="../ink/ink1376.xml"/><Relationship Id="rId1134" Type="http://schemas.openxmlformats.org/officeDocument/2006/relationships/customXml" Target="../ink/ink1561.xml"/><Relationship Id="rId78" Type="http://schemas.openxmlformats.org/officeDocument/2006/relationships/image" Target="../media/image66.png"/><Relationship Id="rId143" Type="http://schemas.openxmlformats.org/officeDocument/2006/relationships/image" Target="../media/image94.png"/><Relationship Id="rId350" Type="http://schemas.openxmlformats.org/officeDocument/2006/relationships/customXml" Target="../ink/ink861.xml"/><Relationship Id="rId588" Type="http://schemas.openxmlformats.org/officeDocument/2006/relationships/customXml" Target="../ink/ink1015.xml"/><Relationship Id="rId795" Type="http://schemas.openxmlformats.org/officeDocument/2006/relationships/customXml" Target="../ink/ink1222.xml"/><Relationship Id="rId809" Type="http://schemas.openxmlformats.org/officeDocument/2006/relationships/customXml" Target="../ink/ink1236.xml"/><Relationship Id="rId1201" Type="http://schemas.openxmlformats.org/officeDocument/2006/relationships/customXml" Target="../ink/ink1628.xml"/><Relationship Id="rId9" Type="http://schemas.openxmlformats.org/officeDocument/2006/relationships/customXml" Target="../ink/ink680.xml"/><Relationship Id="rId210" Type="http://schemas.openxmlformats.org/officeDocument/2006/relationships/customXml" Target="../ink/ink788.xml"/><Relationship Id="rId448" Type="http://schemas.openxmlformats.org/officeDocument/2006/relationships/image" Target="../media/image223.png"/><Relationship Id="rId655" Type="http://schemas.openxmlformats.org/officeDocument/2006/relationships/customXml" Target="../ink/ink1082.xml"/><Relationship Id="rId862" Type="http://schemas.openxmlformats.org/officeDocument/2006/relationships/customXml" Target="../ink/ink1289.xml"/><Relationship Id="rId1078" Type="http://schemas.openxmlformats.org/officeDocument/2006/relationships/customXml" Target="../ink/ink1505.xml"/><Relationship Id="rId294" Type="http://schemas.openxmlformats.org/officeDocument/2006/relationships/image" Target="../media/image165.png"/><Relationship Id="rId308" Type="http://schemas.openxmlformats.org/officeDocument/2006/relationships/image" Target="../media/image172.png"/><Relationship Id="rId515" Type="http://schemas.openxmlformats.org/officeDocument/2006/relationships/image" Target="../media/image246.png"/><Relationship Id="rId722" Type="http://schemas.openxmlformats.org/officeDocument/2006/relationships/customXml" Target="../ink/ink1149.xml"/><Relationship Id="rId1145" Type="http://schemas.openxmlformats.org/officeDocument/2006/relationships/customXml" Target="../ink/ink1572.xml"/><Relationship Id="rId89" Type="http://schemas.openxmlformats.org/officeDocument/2006/relationships/customXml" Target="../ink/ink720.xml"/><Relationship Id="rId154" Type="http://schemas.openxmlformats.org/officeDocument/2006/relationships/image" Target="../media/image99.png"/><Relationship Id="rId361" Type="http://schemas.openxmlformats.org/officeDocument/2006/relationships/image" Target="../media/image196.png"/><Relationship Id="rId599" Type="http://schemas.openxmlformats.org/officeDocument/2006/relationships/customXml" Target="../ink/ink1026.xml"/><Relationship Id="rId1005" Type="http://schemas.openxmlformats.org/officeDocument/2006/relationships/customXml" Target="../ink/ink1432.xml"/><Relationship Id="rId1212" Type="http://schemas.openxmlformats.org/officeDocument/2006/relationships/customXml" Target="../ink/ink1639.xml"/><Relationship Id="rId459" Type="http://schemas.openxmlformats.org/officeDocument/2006/relationships/customXml" Target="../ink/ink935.xml"/><Relationship Id="rId666" Type="http://schemas.openxmlformats.org/officeDocument/2006/relationships/customXml" Target="../ink/ink1093.xml"/><Relationship Id="rId873" Type="http://schemas.openxmlformats.org/officeDocument/2006/relationships/customXml" Target="../ink/ink1300.xml"/><Relationship Id="rId1089" Type="http://schemas.openxmlformats.org/officeDocument/2006/relationships/customXml" Target="../ink/ink1516.xml"/><Relationship Id="rId16" Type="http://schemas.openxmlformats.org/officeDocument/2006/relationships/image" Target="../media/image35.png"/><Relationship Id="rId221" Type="http://schemas.openxmlformats.org/officeDocument/2006/relationships/image" Target="../media/image130.png"/><Relationship Id="rId319" Type="http://schemas.openxmlformats.org/officeDocument/2006/relationships/customXml" Target="../ink/ink844.xml"/><Relationship Id="rId526" Type="http://schemas.openxmlformats.org/officeDocument/2006/relationships/customXml" Target="../ink/ink978.xml"/><Relationship Id="rId1156" Type="http://schemas.openxmlformats.org/officeDocument/2006/relationships/customXml" Target="../ink/ink1583.xml"/><Relationship Id="rId733" Type="http://schemas.openxmlformats.org/officeDocument/2006/relationships/customXml" Target="../ink/ink1160.xml"/><Relationship Id="rId940" Type="http://schemas.openxmlformats.org/officeDocument/2006/relationships/customXml" Target="../ink/ink1367.xml"/><Relationship Id="rId1016" Type="http://schemas.openxmlformats.org/officeDocument/2006/relationships/customXml" Target="../ink/ink1443.xml"/><Relationship Id="rId165" Type="http://schemas.openxmlformats.org/officeDocument/2006/relationships/customXml" Target="../ink/ink763.xml"/><Relationship Id="rId372" Type="http://schemas.openxmlformats.org/officeDocument/2006/relationships/customXml" Target="../ink/ink875.xml"/><Relationship Id="rId677" Type="http://schemas.openxmlformats.org/officeDocument/2006/relationships/customXml" Target="../ink/ink1104.xml"/><Relationship Id="rId800" Type="http://schemas.openxmlformats.org/officeDocument/2006/relationships/customXml" Target="../ink/ink1227.xml"/><Relationship Id="rId1223" Type="http://schemas.openxmlformats.org/officeDocument/2006/relationships/customXml" Target="../ink/ink1650.xml"/><Relationship Id="rId232" Type="http://schemas.openxmlformats.org/officeDocument/2006/relationships/image" Target="../media/image135.png"/><Relationship Id="rId884" Type="http://schemas.openxmlformats.org/officeDocument/2006/relationships/customXml" Target="../ink/ink1311.xml"/><Relationship Id="rId27" Type="http://schemas.openxmlformats.org/officeDocument/2006/relationships/customXml" Target="../ink/ink689.xml"/><Relationship Id="rId537" Type="http://schemas.openxmlformats.org/officeDocument/2006/relationships/customXml" Target="../ink/ink985.xml"/><Relationship Id="rId744" Type="http://schemas.openxmlformats.org/officeDocument/2006/relationships/customXml" Target="../ink/ink1171.xml"/><Relationship Id="rId951" Type="http://schemas.openxmlformats.org/officeDocument/2006/relationships/customXml" Target="../ink/ink1378.xml"/><Relationship Id="rId1167" Type="http://schemas.openxmlformats.org/officeDocument/2006/relationships/customXml" Target="../ink/ink1594.xml"/><Relationship Id="rId80" Type="http://schemas.openxmlformats.org/officeDocument/2006/relationships/image" Target="../media/image67.png"/><Relationship Id="rId176" Type="http://schemas.openxmlformats.org/officeDocument/2006/relationships/image" Target="../media/image109.png"/><Relationship Id="rId383" Type="http://schemas.openxmlformats.org/officeDocument/2006/relationships/image" Target="../media/image202.png"/><Relationship Id="rId590" Type="http://schemas.openxmlformats.org/officeDocument/2006/relationships/customXml" Target="../ink/ink1017.xml"/><Relationship Id="rId604" Type="http://schemas.openxmlformats.org/officeDocument/2006/relationships/customXml" Target="../ink/ink1031.xml"/><Relationship Id="rId811" Type="http://schemas.openxmlformats.org/officeDocument/2006/relationships/customXml" Target="../ink/ink1238.xml"/><Relationship Id="rId1027" Type="http://schemas.openxmlformats.org/officeDocument/2006/relationships/customXml" Target="../ink/ink1454.xml"/><Relationship Id="rId1234" Type="http://schemas.openxmlformats.org/officeDocument/2006/relationships/customXml" Target="../ink/ink1661.xml"/><Relationship Id="rId243" Type="http://schemas.openxmlformats.org/officeDocument/2006/relationships/customXml" Target="../ink/ink806.xml"/><Relationship Id="rId450" Type="http://schemas.openxmlformats.org/officeDocument/2006/relationships/customXml" Target="../ink/ink929.xml"/><Relationship Id="rId688" Type="http://schemas.openxmlformats.org/officeDocument/2006/relationships/customXml" Target="../ink/ink1115.xml"/><Relationship Id="rId895" Type="http://schemas.openxmlformats.org/officeDocument/2006/relationships/customXml" Target="../ink/ink1322.xml"/><Relationship Id="rId909" Type="http://schemas.openxmlformats.org/officeDocument/2006/relationships/customXml" Target="../ink/ink1336.xml"/><Relationship Id="rId1080" Type="http://schemas.openxmlformats.org/officeDocument/2006/relationships/customXml" Target="../ink/ink1507.xml"/><Relationship Id="rId38" Type="http://schemas.openxmlformats.org/officeDocument/2006/relationships/image" Target="../media/image46.png"/><Relationship Id="rId103" Type="http://schemas.openxmlformats.org/officeDocument/2006/relationships/customXml" Target="../ink/ink727.xml"/><Relationship Id="rId310" Type="http://schemas.openxmlformats.org/officeDocument/2006/relationships/image" Target="../media/image173.png"/><Relationship Id="rId548" Type="http://schemas.openxmlformats.org/officeDocument/2006/relationships/customXml" Target="../ink/ink991.xml"/><Relationship Id="rId755" Type="http://schemas.openxmlformats.org/officeDocument/2006/relationships/customXml" Target="../ink/ink1182.xml"/><Relationship Id="rId962" Type="http://schemas.openxmlformats.org/officeDocument/2006/relationships/customXml" Target="../ink/ink1389.xml"/><Relationship Id="rId1178" Type="http://schemas.openxmlformats.org/officeDocument/2006/relationships/customXml" Target="../ink/ink1605.xml"/><Relationship Id="rId91" Type="http://schemas.openxmlformats.org/officeDocument/2006/relationships/customXml" Target="../ink/ink721.xml"/><Relationship Id="rId187" Type="http://schemas.openxmlformats.org/officeDocument/2006/relationships/image" Target="../media/image113.png"/><Relationship Id="rId394" Type="http://schemas.openxmlformats.org/officeDocument/2006/relationships/customXml" Target="../ink/ink890.xml"/><Relationship Id="rId408" Type="http://schemas.openxmlformats.org/officeDocument/2006/relationships/customXml" Target="../ink/ink899.xml"/><Relationship Id="rId615" Type="http://schemas.openxmlformats.org/officeDocument/2006/relationships/customXml" Target="../ink/ink1042.xml"/><Relationship Id="rId822" Type="http://schemas.openxmlformats.org/officeDocument/2006/relationships/customXml" Target="../ink/ink1249.xml"/><Relationship Id="rId1038" Type="http://schemas.openxmlformats.org/officeDocument/2006/relationships/customXml" Target="../ink/ink1465.xml"/><Relationship Id="rId1245" Type="http://schemas.openxmlformats.org/officeDocument/2006/relationships/customXml" Target="../ink/ink1672.xml"/><Relationship Id="rId254" Type="http://schemas.openxmlformats.org/officeDocument/2006/relationships/image" Target="../media/image145.png"/><Relationship Id="rId699" Type="http://schemas.openxmlformats.org/officeDocument/2006/relationships/customXml" Target="../ink/ink1126.xml"/><Relationship Id="rId1091" Type="http://schemas.openxmlformats.org/officeDocument/2006/relationships/customXml" Target="../ink/ink1518.xml"/><Relationship Id="rId1105" Type="http://schemas.openxmlformats.org/officeDocument/2006/relationships/customXml" Target="../ink/ink1532.xml"/><Relationship Id="rId49" Type="http://schemas.openxmlformats.org/officeDocument/2006/relationships/customXml" Target="../ink/ink700.xml"/><Relationship Id="rId114" Type="http://schemas.openxmlformats.org/officeDocument/2006/relationships/image" Target="../media/image84.png"/><Relationship Id="rId461" Type="http://schemas.openxmlformats.org/officeDocument/2006/relationships/customXml" Target="../ink/ink936.xml"/><Relationship Id="rId559" Type="http://schemas.openxmlformats.org/officeDocument/2006/relationships/customXml" Target="../ink/ink998.xml"/><Relationship Id="rId766" Type="http://schemas.openxmlformats.org/officeDocument/2006/relationships/customXml" Target="../ink/ink1193.xml"/><Relationship Id="rId1189" Type="http://schemas.openxmlformats.org/officeDocument/2006/relationships/customXml" Target="../ink/ink1616.xml"/><Relationship Id="rId198" Type="http://schemas.openxmlformats.org/officeDocument/2006/relationships/customXml" Target="../ink/ink782.xml"/><Relationship Id="rId321" Type="http://schemas.openxmlformats.org/officeDocument/2006/relationships/customXml" Target="../ink/ink845.xml"/><Relationship Id="rId419" Type="http://schemas.openxmlformats.org/officeDocument/2006/relationships/customXml" Target="../ink/ink907.xml"/><Relationship Id="rId626" Type="http://schemas.openxmlformats.org/officeDocument/2006/relationships/customXml" Target="../ink/ink1053.xml"/><Relationship Id="rId973" Type="http://schemas.openxmlformats.org/officeDocument/2006/relationships/customXml" Target="../ink/ink1400.xml"/><Relationship Id="rId1049" Type="http://schemas.openxmlformats.org/officeDocument/2006/relationships/customXml" Target="../ink/ink1476.xml"/><Relationship Id="rId1256" Type="http://schemas.openxmlformats.org/officeDocument/2006/relationships/customXml" Target="../ink/ink1683.xml"/><Relationship Id="rId833" Type="http://schemas.openxmlformats.org/officeDocument/2006/relationships/customXml" Target="../ink/ink1260.xml"/><Relationship Id="rId1116" Type="http://schemas.openxmlformats.org/officeDocument/2006/relationships/customXml" Target="../ink/ink1543.xml"/><Relationship Id="rId265" Type="http://schemas.openxmlformats.org/officeDocument/2006/relationships/customXml" Target="../ink/ink817.xml"/><Relationship Id="rId472" Type="http://schemas.openxmlformats.org/officeDocument/2006/relationships/image" Target="../media/image230.png"/><Relationship Id="rId900" Type="http://schemas.openxmlformats.org/officeDocument/2006/relationships/customXml" Target="../ink/ink1327.xml"/><Relationship Id="rId125" Type="http://schemas.openxmlformats.org/officeDocument/2006/relationships/customXml" Target="../ink/ink738.xml"/><Relationship Id="rId332" Type="http://schemas.openxmlformats.org/officeDocument/2006/relationships/customXml" Target="../ink/ink851.xml"/><Relationship Id="rId777" Type="http://schemas.openxmlformats.org/officeDocument/2006/relationships/customXml" Target="../ink/ink1204.xml"/><Relationship Id="rId984" Type="http://schemas.openxmlformats.org/officeDocument/2006/relationships/customXml" Target="../ink/ink1411.xml"/><Relationship Id="rId637" Type="http://schemas.openxmlformats.org/officeDocument/2006/relationships/customXml" Target="../ink/ink1064.xml"/><Relationship Id="rId844" Type="http://schemas.openxmlformats.org/officeDocument/2006/relationships/customXml" Target="../ink/ink1271.xml"/><Relationship Id="rId276" Type="http://schemas.openxmlformats.org/officeDocument/2006/relationships/image" Target="../media/image156.png"/><Relationship Id="rId483" Type="http://schemas.openxmlformats.org/officeDocument/2006/relationships/image" Target="../media/image232.png"/><Relationship Id="rId690" Type="http://schemas.openxmlformats.org/officeDocument/2006/relationships/customXml" Target="../ink/ink1117.xml"/><Relationship Id="rId704" Type="http://schemas.openxmlformats.org/officeDocument/2006/relationships/customXml" Target="../ink/ink1131.xml"/><Relationship Id="rId911" Type="http://schemas.openxmlformats.org/officeDocument/2006/relationships/customXml" Target="../ink/ink1338.xml"/><Relationship Id="rId1127" Type="http://schemas.openxmlformats.org/officeDocument/2006/relationships/customXml" Target="../ink/ink1554.xml"/><Relationship Id="rId40" Type="http://schemas.openxmlformats.org/officeDocument/2006/relationships/image" Target="../media/image47.png"/><Relationship Id="rId136" Type="http://schemas.openxmlformats.org/officeDocument/2006/relationships/customXml" Target="../ink/ink746.xml"/><Relationship Id="rId343" Type="http://schemas.openxmlformats.org/officeDocument/2006/relationships/customXml" Target="../ink/ink857.xml"/><Relationship Id="rId550" Type="http://schemas.openxmlformats.org/officeDocument/2006/relationships/customXml" Target="../ink/ink992.xml"/><Relationship Id="rId788" Type="http://schemas.openxmlformats.org/officeDocument/2006/relationships/customXml" Target="../ink/ink1215.xml"/><Relationship Id="rId995" Type="http://schemas.openxmlformats.org/officeDocument/2006/relationships/customXml" Target="../ink/ink1422.xml"/><Relationship Id="rId1180" Type="http://schemas.openxmlformats.org/officeDocument/2006/relationships/customXml" Target="../ink/ink1607.xml"/><Relationship Id="rId203" Type="http://schemas.openxmlformats.org/officeDocument/2006/relationships/image" Target="../media/image121.png"/><Relationship Id="rId648" Type="http://schemas.openxmlformats.org/officeDocument/2006/relationships/customXml" Target="../ink/ink1075.xml"/><Relationship Id="rId855" Type="http://schemas.openxmlformats.org/officeDocument/2006/relationships/customXml" Target="../ink/ink1282.xml"/><Relationship Id="rId1040" Type="http://schemas.openxmlformats.org/officeDocument/2006/relationships/customXml" Target="../ink/ink1467.xml"/><Relationship Id="rId287" Type="http://schemas.openxmlformats.org/officeDocument/2006/relationships/customXml" Target="../ink/ink828.xml"/><Relationship Id="rId410" Type="http://schemas.openxmlformats.org/officeDocument/2006/relationships/image" Target="../media/image212.png"/><Relationship Id="rId494" Type="http://schemas.openxmlformats.org/officeDocument/2006/relationships/customXml" Target="../ink/ink959.xml"/><Relationship Id="rId508" Type="http://schemas.openxmlformats.org/officeDocument/2006/relationships/customXml" Target="../ink/ink968.xml"/><Relationship Id="rId715" Type="http://schemas.openxmlformats.org/officeDocument/2006/relationships/customXml" Target="../ink/ink1142.xml"/><Relationship Id="rId922" Type="http://schemas.openxmlformats.org/officeDocument/2006/relationships/customXml" Target="../ink/ink1349.xml"/><Relationship Id="rId1138" Type="http://schemas.openxmlformats.org/officeDocument/2006/relationships/customXml" Target="../ink/ink1565.xml"/><Relationship Id="rId147" Type="http://schemas.openxmlformats.org/officeDocument/2006/relationships/customXml" Target="../ink/ink754.xml"/><Relationship Id="rId354" Type="http://schemas.openxmlformats.org/officeDocument/2006/relationships/customXml" Target="../ink/ink863.xml"/><Relationship Id="rId799" Type="http://schemas.openxmlformats.org/officeDocument/2006/relationships/customXml" Target="../ink/ink1226.xml"/><Relationship Id="rId1191" Type="http://schemas.openxmlformats.org/officeDocument/2006/relationships/customXml" Target="../ink/ink1618.xml"/><Relationship Id="rId1205" Type="http://schemas.openxmlformats.org/officeDocument/2006/relationships/customXml" Target="../ink/ink1632.xml"/><Relationship Id="rId51" Type="http://schemas.openxmlformats.org/officeDocument/2006/relationships/customXml" Target="../ink/ink701.xml"/><Relationship Id="rId561" Type="http://schemas.openxmlformats.org/officeDocument/2006/relationships/customXml" Target="../ink/ink999.xml"/><Relationship Id="rId659" Type="http://schemas.openxmlformats.org/officeDocument/2006/relationships/customXml" Target="../ink/ink1086.xml"/><Relationship Id="rId866" Type="http://schemas.openxmlformats.org/officeDocument/2006/relationships/customXml" Target="../ink/ink1293.xml"/><Relationship Id="rId214" Type="http://schemas.openxmlformats.org/officeDocument/2006/relationships/customXml" Target="../ink/ink790.xml"/><Relationship Id="rId298" Type="http://schemas.openxmlformats.org/officeDocument/2006/relationships/image" Target="../media/image167.png"/><Relationship Id="rId421" Type="http://schemas.openxmlformats.org/officeDocument/2006/relationships/customXml" Target="../ink/ink909.xml"/><Relationship Id="rId519" Type="http://schemas.openxmlformats.org/officeDocument/2006/relationships/image" Target="../media/image248.png"/><Relationship Id="rId1051" Type="http://schemas.openxmlformats.org/officeDocument/2006/relationships/customXml" Target="../ink/ink1478.xml"/><Relationship Id="rId1149" Type="http://schemas.openxmlformats.org/officeDocument/2006/relationships/customXml" Target="../ink/ink1576.xml"/><Relationship Id="rId158" Type="http://schemas.openxmlformats.org/officeDocument/2006/relationships/image" Target="../media/image101.png"/><Relationship Id="rId726" Type="http://schemas.openxmlformats.org/officeDocument/2006/relationships/customXml" Target="../ink/ink1153.xml"/><Relationship Id="rId933" Type="http://schemas.openxmlformats.org/officeDocument/2006/relationships/customXml" Target="../ink/ink1360.xml"/><Relationship Id="rId1009" Type="http://schemas.openxmlformats.org/officeDocument/2006/relationships/customXml" Target="../ink/ink1436.xml"/><Relationship Id="rId62" Type="http://schemas.openxmlformats.org/officeDocument/2006/relationships/image" Target="../media/image58.png"/><Relationship Id="rId365" Type="http://schemas.openxmlformats.org/officeDocument/2006/relationships/customXml" Target="../ink/ink870.xml"/><Relationship Id="rId572" Type="http://schemas.openxmlformats.org/officeDocument/2006/relationships/customXml" Target="../ink/ink1005.xml"/><Relationship Id="rId1216" Type="http://schemas.openxmlformats.org/officeDocument/2006/relationships/customXml" Target="../ink/ink1643.xml"/><Relationship Id="rId225" Type="http://schemas.openxmlformats.org/officeDocument/2006/relationships/image" Target="../media/image132.png"/><Relationship Id="rId432" Type="http://schemas.openxmlformats.org/officeDocument/2006/relationships/customXml" Target="../ink/ink918.xml"/><Relationship Id="rId877" Type="http://schemas.openxmlformats.org/officeDocument/2006/relationships/customXml" Target="../ink/ink1304.xml"/><Relationship Id="rId1062" Type="http://schemas.openxmlformats.org/officeDocument/2006/relationships/customXml" Target="../ink/ink1489.xml"/><Relationship Id="rId737" Type="http://schemas.openxmlformats.org/officeDocument/2006/relationships/customXml" Target="../ink/ink1164.xml"/><Relationship Id="rId944" Type="http://schemas.openxmlformats.org/officeDocument/2006/relationships/customXml" Target="../ink/ink1371.xml"/><Relationship Id="rId73" Type="http://schemas.openxmlformats.org/officeDocument/2006/relationships/customXml" Target="../ink/ink712.xml"/><Relationship Id="rId169" Type="http://schemas.openxmlformats.org/officeDocument/2006/relationships/customXml" Target="../ink/ink766.xml"/><Relationship Id="rId376" Type="http://schemas.openxmlformats.org/officeDocument/2006/relationships/customXml" Target="../ink/ink879.xml"/><Relationship Id="rId583" Type="http://schemas.openxmlformats.org/officeDocument/2006/relationships/customXml" Target="../ink/ink1011.xml"/><Relationship Id="rId790" Type="http://schemas.openxmlformats.org/officeDocument/2006/relationships/customXml" Target="../ink/ink1217.xml"/><Relationship Id="rId804" Type="http://schemas.openxmlformats.org/officeDocument/2006/relationships/customXml" Target="../ink/ink1231.xml"/><Relationship Id="rId1227" Type="http://schemas.openxmlformats.org/officeDocument/2006/relationships/customXml" Target="../ink/ink1654.xml"/><Relationship Id="rId4" Type="http://schemas.openxmlformats.org/officeDocument/2006/relationships/image" Target="../media/image290.png"/><Relationship Id="rId236" Type="http://schemas.openxmlformats.org/officeDocument/2006/relationships/image" Target="../media/image136.png"/><Relationship Id="rId443" Type="http://schemas.openxmlformats.org/officeDocument/2006/relationships/customXml" Target="../ink/ink925.xml"/><Relationship Id="rId650" Type="http://schemas.openxmlformats.org/officeDocument/2006/relationships/customXml" Target="../ink/ink1077.xml"/><Relationship Id="rId888" Type="http://schemas.openxmlformats.org/officeDocument/2006/relationships/customXml" Target="../ink/ink1315.xml"/><Relationship Id="rId1073" Type="http://schemas.openxmlformats.org/officeDocument/2006/relationships/customXml" Target="../ink/ink1500.xml"/><Relationship Id="rId303" Type="http://schemas.openxmlformats.org/officeDocument/2006/relationships/customXml" Target="../ink/ink836.xml"/><Relationship Id="rId748" Type="http://schemas.openxmlformats.org/officeDocument/2006/relationships/customXml" Target="../ink/ink1175.xml"/><Relationship Id="rId955" Type="http://schemas.openxmlformats.org/officeDocument/2006/relationships/customXml" Target="../ink/ink1382.xml"/><Relationship Id="rId1140" Type="http://schemas.openxmlformats.org/officeDocument/2006/relationships/customXml" Target="../ink/ink1567.xml"/><Relationship Id="rId84" Type="http://schemas.openxmlformats.org/officeDocument/2006/relationships/image" Target="../media/image69.png"/><Relationship Id="rId387" Type="http://schemas.openxmlformats.org/officeDocument/2006/relationships/customXml" Target="../ink/ink886.xml"/><Relationship Id="rId510" Type="http://schemas.openxmlformats.org/officeDocument/2006/relationships/customXml" Target="../ink/ink969.xml"/><Relationship Id="rId594" Type="http://schemas.openxmlformats.org/officeDocument/2006/relationships/customXml" Target="../ink/ink1021.xml"/><Relationship Id="rId608" Type="http://schemas.openxmlformats.org/officeDocument/2006/relationships/customXml" Target="../ink/ink1035.xml"/><Relationship Id="rId815" Type="http://schemas.openxmlformats.org/officeDocument/2006/relationships/customXml" Target="../ink/ink1242.xml"/><Relationship Id="rId1238" Type="http://schemas.openxmlformats.org/officeDocument/2006/relationships/customXml" Target="../ink/ink1665.xml"/><Relationship Id="rId247" Type="http://schemas.openxmlformats.org/officeDocument/2006/relationships/customXml" Target="../ink/ink808.xml"/><Relationship Id="rId899" Type="http://schemas.openxmlformats.org/officeDocument/2006/relationships/customXml" Target="../ink/ink1326.xml"/><Relationship Id="rId1000" Type="http://schemas.openxmlformats.org/officeDocument/2006/relationships/customXml" Target="../ink/ink1427.xml"/><Relationship Id="rId1084" Type="http://schemas.openxmlformats.org/officeDocument/2006/relationships/customXml" Target="../ink/ink1511.xml"/><Relationship Id="rId107" Type="http://schemas.openxmlformats.org/officeDocument/2006/relationships/customXml" Target="../ink/ink729.xml"/><Relationship Id="rId454" Type="http://schemas.openxmlformats.org/officeDocument/2006/relationships/image" Target="../media/image225.png"/><Relationship Id="rId661" Type="http://schemas.openxmlformats.org/officeDocument/2006/relationships/customXml" Target="../ink/ink1088.xml"/><Relationship Id="rId759" Type="http://schemas.openxmlformats.org/officeDocument/2006/relationships/customXml" Target="../ink/ink1186.xml"/><Relationship Id="rId966" Type="http://schemas.openxmlformats.org/officeDocument/2006/relationships/customXml" Target="../ink/ink1393.xml"/><Relationship Id="rId11" Type="http://schemas.openxmlformats.org/officeDocument/2006/relationships/customXml" Target="../ink/ink681.xml"/><Relationship Id="rId314" Type="http://schemas.openxmlformats.org/officeDocument/2006/relationships/image" Target="../media/image175.png"/><Relationship Id="rId398" Type="http://schemas.openxmlformats.org/officeDocument/2006/relationships/customXml" Target="../ink/ink893.xml"/><Relationship Id="rId521" Type="http://schemas.openxmlformats.org/officeDocument/2006/relationships/customXml" Target="../ink/ink975.xml"/><Relationship Id="rId619" Type="http://schemas.openxmlformats.org/officeDocument/2006/relationships/customXml" Target="../ink/ink1046.xml"/><Relationship Id="rId1151" Type="http://schemas.openxmlformats.org/officeDocument/2006/relationships/customXml" Target="../ink/ink1578.xml"/><Relationship Id="rId1249" Type="http://schemas.openxmlformats.org/officeDocument/2006/relationships/customXml" Target="../ink/ink1676.xml"/><Relationship Id="rId95" Type="http://schemas.openxmlformats.org/officeDocument/2006/relationships/customXml" Target="../ink/ink723.xml"/><Relationship Id="rId160" Type="http://schemas.openxmlformats.org/officeDocument/2006/relationships/image" Target="../media/image102.png"/><Relationship Id="rId826" Type="http://schemas.openxmlformats.org/officeDocument/2006/relationships/customXml" Target="../ink/ink1253.xml"/><Relationship Id="rId1011" Type="http://schemas.openxmlformats.org/officeDocument/2006/relationships/customXml" Target="../ink/ink1438.xml"/><Relationship Id="rId1109" Type="http://schemas.openxmlformats.org/officeDocument/2006/relationships/customXml" Target="../ink/ink1536.xml"/><Relationship Id="rId258" Type="http://schemas.openxmlformats.org/officeDocument/2006/relationships/image" Target="../media/image147.png"/><Relationship Id="rId465" Type="http://schemas.openxmlformats.org/officeDocument/2006/relationships/customXml" Target="../ink/ink939.xml"/><Relationship Id="rId672" Type="http://schemas.openxmlformats.org/officeDocument/2006/relationships/customXml" Target="../ink/ink1099.xml"/><Relationship Id="rId1095" Type="http://schemas.openxmlformats.org/officeDocument/2006/relationships/customXml" Target="../ink/ink1522.xml"/><Relationship Id="rId22" Type="http://schemas.openxmlformats.org/officeDocument/2006/relationships/image" Target="../media/image38.png"/><Relationship Id="rId118" Type="http://schemas.openxmlformats.org/officeDocument/2006/relationships/image" Target="../media/image86.png"/><Relationship Id="rId325" Type="http://schemas.openxmlformats.org/officeDocument/2006/relationships/customXml" Target="../ink/ink847.xml"/><Relationship Id="rId532" Type="http://schemas.openxmlformats.org/officeDocument/2006/relationships/image" Target="../media/image253.png"/><Relationship Id="rId977" Type="http://schemas.openxmlformats.org/officeDocument/2006/relationships/customXml" Target="../ink/ink1404.xml"/><Relationship Id="rId1162" Type="http://schemas.openxmlformats.org/officeDocument/2006/relationships/customXml" Target="../ink/ink1589.xml"/><Relationship Id="rId171" Type="http://schemas.openxmlformats.org/officeDocument/2006/relationships/customXml" Target="../ink/ink767.xml"/><Relationship Id="rId837" Type="http://schemas.openxmlformats.org/officeDocument/2006/relationships/customXml" Target="../ink/ink1264.xml"/><Relationship Id="rId1022" Type="http://schemas.openxmlformats.org/officeDocument/2006/relationships/customXml" Target="../ink/ink1449.xml"/><Relationship Id="rId269" Type="http://schemas.openxmlformats.org/officeDocument/2006/relationships/customXml" Target="../ink/ink819.xml"/><Relationship Id="rId476" Type="http://schemas.openxmlformats.org/officeDocument/2006/relationships/customXml" Target="../ink/ink947.xml"/><Relationship Id="rId683" Type="http://schemas.openxmlformats.org/officeDocument/2006/relationships/customXml" Target="../ink/ink1110.xml"/><Relationship Id="rId890" Type="http://schemas.openxmlformats.org/officeDocument/2006/relationships/customXml" Target="../ink/ink1317.xml"/><Relationship Id="rId904" Type="http://schemas.openxmlformats.org/officeDocument/2006/relationships/customXml" Target="../ink/ink1331.xml"/><Relationship Id="rId33" Type="http://schemas.openxmlformats.org/officeDocument/2006/relationships/customXml" Target="../ink/ink692.xml"/><Relationship Id="rId129" Type="http://schemas.openxmlformats.org/officeDocument/2006/relationships/customXml" Target="../ink/ink741.xml"/><Relationship Id="rId336" Type="http://schemas.openxmlformats.org/officeDocument/2006/relationships/image" Target="../media/image185.png"/><Relationship Id="rId543" Type="http://schemas.openxmlformats.org/officeDocument/2006/relationships/image" Target="../media/image257.png"/><Relationship Id="rId988" Type="http://schemas.openxmlformats.org/officeDocument/2006/relationships/customXml" Target="../ink/ink1415.xml"/><Relationship Id="rId1173" Type="http://schemas.openxmlformats.org/officeDocument/2006/relationships/customXml" Target="../ink/ink1600.xml"/><Relationship Id="rId182" Type="http://schemas.openxmlformats.org/officeDocument/2006/relationships/customXml" Target="../ink/ink774.xml"/><Relationship Id="rId403" Type="http://schemas.openxmlformats.org/officeDocument/2006/relationships/customXml" Target="../ink/ink896.xml"/><Relationship Id="rId750" Type="http://schemas.openxmlformats.org/officeDocument/2006/relationships/customXml" Target="../ink/ink1177.xml"/><Relationship Id="rId848" Type="http://schemas.openxmlformats.org/officeDocument/2006/relationships/customXml" Target="../ink/ink1275.xml"/><Relationship Id="rId1033" Type="http://schemas.openxmlformats.org/officeDocument/2006/relationships/customXml" Target="../ink/ink1460.xml"/><Relationship Id="rId487" Type="http://schemas.openxmlformats.org/officeDocument/2006/relationships/image" Target="../media/image234.png"/><Relationship Id="rId610" Type="http://schemas.openxmlformats.org/officeDocument/2006/relationships/customXml" Target="../ink/ink1037.xml"/><Relationship Id="rId694" Type="http://schemas.openxmlformats.org/officeDocument/2006/relationships/customXml" Target="../ink/ink1121.xml"/><Relationship Id="rId708" Type="http://schemas.openxmlformats.org/officeDocument/2006/relationships/customXml" Target="../ink/ink1135.xml"/><Relationship Id="rId915" Type="http://schemas.openxmlformats.org/officeDocument/2006/relationships/customXml" Target="../ink/ink1342.xml"/><Relationship Id="rId1240" Type="http://schemas.openxmlformats.org/officeDocument/2006/relationships/customXml" Target="../ink/ink1667.xml"/><Relationship Id="rId347" Type="http://schemas.openxmlformats.org/officeDocument/2006/relationships/image" Target="../media/image190.png"/><Relationship Id="rId999" Type="http://schemas.openxmlformats.org/officeDocument/2006/relationships/customXml" Target="../ink/ink1426.xml"/><Relationship Id="rId1100" Type="http://schemas.openxmlformats.org/officeDocument/2006/relationships/customXml" Target="../ink/ink1527.xml"/><Relationship Id="rId1184" Type="http://schemas.openxmlformats.org/officeDocument/2006/relationships/customXml" Target="../ink/ink1611.xml"/><Relationship Id="rId44" Type="http://schemas.openxmlformats.org/officeDocument/2006/relationships/image" Target="../media/image49.png"/><Relationship Id="rId554" Type="http://schemas.openxmlformats.org/officeDocument/2006/relationships/image" Target="../media/image262.png"/><Relationship Id="rId761" Type="http://schemas.openxmlformats.org/officeDocument/2006/relationships/customXml" Target="../ink/ink1188.xml"/><Relationship Id="rId859" Type="http://schemas.openxmlformats.org/officeDocument/2006/relationships/customXml" Target="../ink/ink1286.xml"/><Relationship Id="rId193" Type="http://schemas.openxmlformats.org/officeDocument/2006/relationships/image" Target="../media/image116.png"/><Relationship Id="rId207" Type="http://schemas.openxmlformats.org/officeDocument/2006/relationships/image" Target="../media/image123.png"/><Relationship Id="rId414" Type="http://schemas.openxmlformats.org/officeDocument/2006/relationships/image" Target="../media/image213.png"/><Relationship Id="rId498" Type="http://schemas.openxmlformats.org/officeDocument/2006/relationships/customXml" Target="../ink/ink961.xml"/><Relationship Id="rId621" Type="http://schemas.openxmlformats.org/officeDocument/2006/relationships/customXml" Target="../ink/ink1048.xml"/><Relationship Id="rId1044" Type="http://schemas.openxmlformats.org/officeDocument/2006/relationships/customXml" Target="../ink/ink1471.xml"/><Relationship Id="rId1251" Type="http://schemas.openxmlformats.org/officeDocument/2006/relationships/customXml" Target="../ink/ink1678.xml"/><Relationship Id="rId260" Type="http://schemas.openxmlformats.org/officeDocument/2006/relationships/image" Target="../media/image148.png"/><Relationship Id="rId719" Type="http://schemas.openxmlformats.org/officeDocument/2006/relationships/customXml" Target="../ink/ink1146.xml"/><Relationship Id="rId926" Type="http://schemas.openxmlformats.org/officeDocument/2006/relationships/customXml" Target="../ink/ink1353.xml"/><Relationship Id="rId1111" Type="http://schemas.openxmlformats.org/officeDocument/2006/relationships/customXml" Target="../ink/ink1538.xml"/><Relationship Id="rId55" Type="http://schemas.openxmlformats.org/officeDocument/2006/relationships/customXml" Target="../ink/ink703.xml"/><Relationship Id="rId120" Type="http://schemas.openxmlformats.org/officeDocument/2006/relationships/image" Target="../media/image87.png"/><Relationship Id="rId358" Type="http://schemas.openxmlformats.org/officeDocument/2006/relationships/image" Target="../media/image195.png"/><Relationship Id="rId565" Type="http://schemas.openxmlformats.org/officeDocument/2006/relationships/customXml" Target="../ink/ink1001.xml"/><Relationship Id="rId772" Type="http://schemas.openxmlformats.org/officeDocument/2006/relationships/customXml" Target="../ink/ink1199.xml"/><Relationship Id="rId1195" Type="http://schemas.openxmlformats.org/officeDocument/2006/relationships/customXml" Target="../ink/ink1622.xml"/><Relationship Id="rId1209" Type="http://schemas.openxmlformats.org/officeDocument/2006/relationships/customXml" Target="../ink/ink1636.xml"/><Relationship Id="rId218" Type="http://schemas.openxmlformats.org/officeDocument/2006/relationships/customXml" Target="../ink/ink792.xml"/><Relationship Id="rId425" Type="http://schemas.openxmlformats.org/officeDocument/2006/relationships/image" Target="../media/image215.png"/><Relationship Id="rId632" Type="http://schemas.openxmlformats.org/officeDocument/2006/relationships/customXml" Target="../ink/ink1059.xml"/><Relationship Id="rId1055" Type="http://schemas.openxmlformats.org/officeDocument/2006/relationships/customXml" Target="../ink/ink1482.xml"/><Relationship Id="rId1262" Type="http://schemas.openxmlformats.org/officeDocument/2006/relationships/customXml" Target="../ink/ink1689.xml"/><Relationship Id="rId271" Type="http://schemas.openxmlformats.org/officeDocument/2006/relationships/customXml" Target="../ink/ink820.xml"/><Relationship Id="rId937" Type="http://schemas.openxmlformats.org/officeDocument/2006/relationships/customXml" Target="../ink/ink1364.xml"/><Relationship Id="rId1122" Type="http://schemas.openxmlformats.org/officeDocument/2006/relationships/customXml" Target="../ink/ink1549.xml"/><Relationship Id="rId66" Type="http://schemas.openxmlformats.org/officeDocument/2006/relationships/image" Target="../media/image60.png"/><Relationship Id="rId131" Type="http://schemas.openxmlformats.org/officeDocument/2006/relationships/customXml" Target="../ink/ink742.xml"/><Relationship Id="rId369" Type="http://schemas.openxmlformats.org/officeDocument/2006/relationships/image" Target="../media/image199.png"/><Relationship Id="rId576" Type="http://schemas.openxmlformats.org/officeDocument/2006/relationships/image" Target="../media/image271.png"/><Relationship Id="rId783" Type="http://schemas.openxmlformats.org/officeDocument/2006/relationships/customXml" Target="../ink/ink1210.xml"/><Relationship Id="rId990" Type="http://schemas.openxmlformats.org/officeDocument/2006/relationships/customXml" Target="../ink/ink1417.xml"/><Relationship Id="rId229" Type="http://schemas.openxmlformats.org/officeDocument/2006/relationships/customXml" Target="../ink/ink798.xml"/><Relationship Id="rId436" Type="http://schemas.openxmlformats.org/officeDocument/2006/relationships/image" Target="../media/image217.png"/><Relationship Id="rId643" Type="http://schemas.openxmlformats.org/officeDocument/2006/relationships/customXml" Target="../ink/ink1070.xml"/><Relationship Id="rId1066" Type="http://schemas.openxmlformats.org/officeDocument/2006/relationships/customXml" Target="../ink/ink1493.xml"/><Relationship Id="rId850" Type="http://schemas.openxmlformats.org/officeDocument/2006/relationships/customXml" Target="../ink/ink1277.xml"/><Relationship Id="rId948" Type="http://schemas.openxmlformats.org/officeDocument/2006/relationships/customXml" Target="../ink/ink1375.xml"/><Relationship Id="rId1133" Type="http://schemas.openxmlformats.org/officeDocument/2006/relationships/customXml" Target="../ink/ink1560.xml"/><Relationship Id="rId77" Type="http://schemas.openxmlformats.org/officeDocument/2006/relationships/customXml" Target="../ink/ink714.xml"/><Relationship Id="rId282" Type="http://schemas.openxmlformats.org/officeDocument/2006/relationships/image" Target="../media/image159.png"/><Relationship Id="rId503" Type="http://schemas.openxmlformats.org/officeDocument/2006/relationships/customXml" Target="../ink/ink964.xml"/><Relationship Id="rId587" Type="http://schemas.openxmlformats.org/officeDocument/2006/relationships/customXml" Target="../ink/ink1014.xml"/><Relationship Id="rId710" Type="http://schemas.openxmlformats.org/officeDocument/2006/relationships/customXml" Target="../ink/ink1137.xml"/><Relationship Id="rId808" Type="http://schemas.openxmlformats.org/officeDocument/2006/relationships/customXml" Target="../ink/ink1235.xml"/><Relationship Id="rId8" Type="http://schemas.openxmlformats.org/officeDocument/2006/relationships/image" Target="../media/image310.png"/><Relationship Id="rId142" Type="http://schemas.openxmlformats.org/officeDocument/2006/relationships/customXml" Target="../ink/ink751.xml"/><Relationship Id="rId447" Type="http://schemas.openxmlformats.org/officeDocument/2006/relationships/customXml" Target="../ink/ink927.xml"/><Relationship Id="rId794" Type="http://schemas.openxmlformats.org/officeDocument/2006/relationships/customXml" Target="../ink/ink1221.xml"/><Relationship Id="rId1077" Type="http://schemas.openxmlformats.org/officeDocument/2006/relationships/customXml" Target="../ink/ink1504.xml"/><Relationship Id="rId1200" Type="http://schemas.openxmlformats.org/officeDocument/2006/relationships/customXml" Target="../ink/ink1627.xml"/><Relationship Id="rId654" Type="http://schemas.openxmlformats.org/officeDocument/2006/relationships/customXml" Target="../ink/ink1081.xml"/><Relationship Id="rId861" Type="http://schemas.openxmlformats.org/officeDocument/2006/relationships/customXml" Target="../ink/ink1288.xml"/><Relationship Id="rId959" Type="http://schemas.openxmlformats.org/officeDocument/2006/relationships/customXml" Target="../ink/ink1386.xml"/><Relationship Id="rId293" Type="http://schemas.openxmlformats.org/officeDocument/2006/relationships/customXml" Target="../ink/ink831.xml"/><Relationship Id="rId307" Type="http://schemas.openxmlformats.org/officeDocument/2006/relationships/customXml" Target="../ink/ink838.xml"/><Relationship Id="rId514" Type="http://schemas.openxmlformats.org/officeDocument/2006/relationships/customXml" Target="../ink/ink971.xml"/><Relationship Id="rId721" Type="http://schemas.openxmlformats.org/officeDocument/2006/relationships/customXml" Target="../ink/ink1148.xml"/><Relationship Id="rId1144" Type="http://schemas.openxmlformats.org/officeDocument/2006/relationships/customXml" Target="../ink/ink1571.xml"/><Relationship Id="rId88" Type="http://schemas.openxmlformats.org/officeDocument/2006/relationships/image" Target="../media/image71.png"/><Relationship Id="rId153" Type="http://schemas.openxmlformats.org/officeDocument/2006/relationships/customXml" Target="../ink/ink757.xml"/><Relationship Id="rId360" Type="http://schemas.openxmlformats.org/officeDocument/2006/relationships/customXml" Target="../ink/ink867.xml"/><Relationship Id="rId598" Type="http://schemas.openxmlformats.org/officeDocument/2006/relationships/customXml" Target="../ink/ink1025.xml"/><Relationship Id="rId819" Type="http://schemas.openxmlformats.org/officeDocument/2006/relationships/customXml" Target="../ink/ink1246.xml"/><Relationship Id="rId1004" Type="http://schemas.openxmlformats.org/officeDocument/2006/relationships/customXml" Target="../ink/ink1431.xml"/><Relationship Id="rId1211" Type="http://schemas.openxmlformats.org/officeDocument/2006/relationships/customXml" Target="../ink/ink1638.xml"/><Relationship Id="rId220" Type="http://schemas.openxmlformats.org/officeDocument/2006/relationships/customXml" Target="../ink/ink793.xml"/><Relationship Id="rId458" Type="http://schemas.openxmlformats.org/officeDocument/2006/relationships/image" Target="../media/image226.png"/><Relationship Id="rId665" Type="http://schemas.openxmlformats.org/officeDocument/2006/relationships/customXml" Target="../ink/ink1092.xml"/><Relationship Id="rId872" Type="http://schemas.openxmlformats.org/officeDocument/2006/relationships/customXml" Target="../ink/ink1299.xml"/><Relationship Id="rId1088" Type="http://schemas.openxmlformats.org/officeDocument/2006/relationships/customXml" Target="../ink/ink1515.xml"/><Relationship Id="rId15" Type="http://schemas.openxmlformats.org/officeDocument/2006/relationships/customXml" Target="../ink/ink683.xml"/><Relationship Id="rId318" Type="http://schemas.openxmlformats.org/officeDocument/2006/relationships/image" Target="../media/image177.png"/><Relationship Id="rId525" Type="http://schemas.openxmlformats.org/officeDocument/2006/relationships/customXml" Target="../ink/ink977.xml"/><Relationship Id="rId732" Type="http://schemas.openxmlformats.org/officeDocument/2006/relationships/customXml" Target="../ink/ink1159.xml"/><Relationship Id="rId1155" Type="http://schemas.openxmlformats.org/officeDocument/2006/relationships/customXml" Target="../ink/ink1582.xml"/><Relationship Id="rId99" Type="http://schemas.openxmlformats.org/officeDocument/2006/relationships/customXml" Target="../ink/ink725.xml"/><Relationship Id="rId164" Type="http://schemas.openxmlformats.org/officeDocument/2006/relationships/image" Target="../media/image104.png"/><Relationship Id="rId371" Type="http://schemas.openxmlformats.org/officeDocument/2006/relationships/customXml" Target="../ink/ink874.xml"/><Relationship Id="rId1015" Type="http://schemas.openxmlformats.org/officeDocument/2006/relationships/customXml" Target="../ink/ink1442.xml"/><Relationship Id="rId1222" Type="http://schemas.openxmlformats.org/officeDocument/2006/relationships/customXml" Target="../ink/ink1649.xml"/><Relationship Id="rId469" Type="http://schemas.openxmlformats.org/officeDocument/2006/relationships/customXml" Target="../ink/ink942.xml"/><Relationship Id="rId676" Type="http://schemas.openxmlformats.org/officeDocument/2006/relationships/customXml" Target="../ink/ink1103.xml"/><Relationship Id="rId883" Type="http://schemas.openxmlformats.org/officeDocument/2006/relationships/customXml" Target="../ink/ink1310.xml"/><Relationship Id="rId1099" Type="http://schemas.openxmlformats.org/officeDocument/2006/relationships/customXml" Target="../ink/ink1526.xml"/><Relationship Id="rId26" Type="http://schemas.openxmlformats.org/officeDocument/2006/relationships/image" Target="../media/image40.png"/><Relationship Id="rId231" Type="http://schemas.openxmlformats.org/officeDocument/2006/relationships/customXml" Target="../ink/ink799.xml"/><Relationship Id="rId329" Type="http://schemas.openxmlformats.org/officeDocument/2006/relationships/image" Target="../media/image182.png"/><Relationship Id="rId536" Type="http://schemas.openxmlformats.org/officeDocument/2006/relationships/image" Target="../media/image254.png"/><Relationship Id="rId1166" Type="http://schemas.openxmlformats.org/officeDocument/2006/relationships/customXml" Target="../ink/ink1593.xml"/><Relationship Id="rId175" Type="http://schemas.openxmlformats.org/officeDocument/2006/relationships/customXml" Target="../ink/ink769.xml"/><Relationship Id="rId743" Type="http://schemas.openxmlformats.org/officeDocument/2006/relationships/customXml" Target="../ink/ink1170.xml"/><Relationship Id="rId950" Type="http://schemas.openxmlformats.org/officeDocument/2006/relationships/customXml" Target="../ink/ink1377.xml"/><Relationship Id="rId1026" Type="http://schemas.openxmlformats.org/officeDocument/2006/relationships/customXml" Target="../ink/ink1453.xml"/><Relationship Id="rId382" Type="http://schemas.openxmlformats.org/officeDocument/2006/relationships/customXml" Target="../ink/ink883.xml"/><Relationship Id="rId603" Type="http://schemas.openxmlformats.org/officeDocument/2006/relationships/customXml" Target="../ink/ink1030.xml"/><Relationship Id="rId687" Type="http://schemas.openxmlformats.org/officeDocument/2006/relationships/customXml" Target="../ink/ink1114.xml"/><Relationship Id="rId810" Type="http://schemas.openxmlformats.org/officeDocument/2006/relationships/customXml" Target="../ink/ink1237.xml"/><Relationship Id="rId908" Type="http://schemas.openxmlformats.org/officeDocument/2006/relationships/customXml" Target="../ink/ink1335.xml"/><Relationship Id="rId1233" Type="http://schemas.openxmlformats.org/officeDocument/2006/relationships/customXml" Target="../ink/ink1660.xml"/><Relationship Id="rId242" Type="http://schemas.openxmlformats.org/officeDocument/2006/relationships/image" Target="../media/image139.png"/><Relationship Id="rId894" Type="http://schemas.openxmlformats.org/officeDocument/2006/relationships/customXml" Target="../ink/ink1321.xml"/><Relationship Id="rId1177" Type="http://schemas.openxmlformats.org/officeDocument/2006/relationships/customXml" Target="../ink/ink1604.xml"/><Relationship Id="rId37" Type="http://schemas.openxmlformats.org/officeDocument/2006/relationships/customXml" Target="../ink/ink694.xml"/><Relationship Id="rId102" Type="http://schemas.openxmlformats.org/officeDocument/2006/relationships/image" Target="../media/image78.png"/><Relationship Id="rId547" Type="http://schemas.openxmlformats.org/officeDocument/2006/relationships/image" Target="../media/image259.png"/><Relationship Id="rId754" Type="http://schemas.openxmlformats.org/officeDocument/2006/relationships/customXml" Target="../ink/ink1181.xml"/><Relationship Id="rId961" Type="http://schemas.openxmlformats.org/officeDocument/2006/relationships/customXml" Target="../ink/ink1388.xml"/><Relationship Id="rId90" Type="http://schemas.openxmlformats.org/officeDocument/2006/relationships/image" Target="../media/image72.png"/><Relationship Id="rId186" Type="http://schemas.openxmlformats.org/officeDocument/2006/relationships/customXml" Target="../ink/ink776.xml"/><Relationship Id="rId393" Type="http://schemas.openxmlformats.org/officeDocument/2006/relationships/customXml" Target="../ink/ink889.xml"/><Relationship Id="rId407" Type="http://schemas.openxmlformats.org/officeDocument/2006/relationships/customXml" Target="../ink/ink898.xml"/><Relationship Id="rId614" Type="http://schemas.openxmlformats.org/officeDocument/2006/relationships/customXml" Target="../ink/ink1041.xml"/><Relationship Id="rId821" Type="http://schemas.openxmlformats.org/officeDocument/2006/relationships/customXml" Target="../ink/ink1248.xml"/><Relationship Id="rId1037" Type="http://schemas.openxmlformats.org/officeDocument/2006/relationships/customXml" Target="../ink/ink1464.xml"/><Relationship Id="rId1244" Type="http://schemas.openxmlformats.org/officeDocument/2006/relationships/customXml" Target="../ink/ink1671.xml"/><Relationship Id="rId253" Type="http://schemas.openxmlformats.org/officeDocument/2006/relationships/customXml" Target="../ink/ink811.xml"/><Relationship Id="rId460" Type="http://schemas.openxmlformats.org/officeDocument/2006/relationships/image" Target="../media/image227.png"/><Relationship Id="rId698" Type="http://schemas.openxmlformats.org/officeDocument/2006/relationships/customXml" Target="../ink/ink1125.xml"/><Relationship Id="rId919" Type="http://schemas.openxmlformats.org/officeDocument/2006/relationships/customXml" Target="../ink/ink1346.xml"/><Relationship Id="rId1090" Type="http://schemas.openxmlformats.org/officeDocument/2006/relationships/customXml" Target="../ink/ink1517.xml"/><Relationship Id="rId1104" Type="http://schemas.openxmlformats.org/officeDocument/2006/relationships/customXml" Target="../ink/ink1531.xml"/><Relationship Id="rId48" Type="http://schemas.openxmlformats.org/officeDocument/2006/relationships/image" Target="../media/image51.png"/><Relationship Id="rId113" Type="http://schemas.openxmlformats.org/officeDocument/2006/relationships/customXml" Target="../ink/ink732.xml"/><Relationship Id="rId320" Type="http://schemas.openxmlformats.org/officeDocument/2006/relationships/image" Target="../media/image178.png"/><Relationship Id="rId558" Type="http://schemas.openxmlformats.org/officeDocument/2006/relationships/customXml" Target="../ink/ink997.xml"/><Relationship Id="rId765" Type="http://schemas.openxmlformats.org/officeDocument/2006/relationships/customXml" Target="../ink/ink1192.xml"/><Relationship Id="rId972" Type="http://schemas.openxmlformats.org/officeDocument/2006/relationships/customXml" Target="../ink/ink1399.xml"/><Relationship Id="rId1188" Type="http://schemas.openxmlformats.org/officeDocument/2006/relationships/customXml" Target="../ink/ink1615.xml"/><Relationship Id="rId197" Type="http://schemas.openxmlformats.org/officeDocument/2006/relationships/image" Target="../media/image118.png"/><Relationship Id="rId418" Type="http://schemas.openxmlformats.org/officeDocument/2006/relationships/customXml" Target="../ink/ink906.xml"/><Relationship Id="rId625" Type="http://schemas.openxmlformats.org/officeDocument/2006/relationships/customXml" Target="../ink/ink1052.xml"/><Relationship Id="rId832" Type="http://schemas.openxmlformats.org/officeDocument/2006/relationships/customXml" Target="../ink/ink1259.xml"/><Relationship Id="rId1048" Type="http://schemas.openxmlformats.org/officeDocument/2006/relationships/customXml" Target="../ink/ink1475.xml"/><Relationship Id="rId1255" Type="http://schemas.openxmlformats.org/officeDocument/2006/relationships/customXml" Target="../ink/ink1682.xml"/><Relationship Id="rId264" Type="http://schemas.openxmlformats.org/officeDocument/2006/relationships/image" Target="../media/image150.png"/><Relationship Id="rId471" Type="http://schemas.openxmlformats.org/officeDocument/2006/relationships/customXml" Target="../ink/ink944.xml"/><Relationship Id="rId1115" Type="http://schemas.openxmlformats.org/officeDocument/2006/relationships/customXml" Target="../ink/ink1542.xml"/><Relationship Id="rId59" Type="http://schemas.openxmlformats.org/officeDocument/2006/relationships/customXml" Target="../ink/ink705.xml"/><Relationship Id="rId124" Type="http://schemas.openxmlformats.org/officeDocument/2006/relationships/image" Target="../media/image89.png"/><Relationship Id="rId569" Type="http://schemas.openxmlformats.org/officeDocument/2006/relationships/customXml" Target="../ink/ink1003.xml"/><Relationship Id="rId776" Type="http://schemas.openxmlformats.org/officeDocument/2006/relationships/customXml" Target="../ink/ink1203.xml"/><Relationship Id="rId983" Type="http://schemas.openxmlformats.org/officeDocument/2006/relationships/customXml" Target="../ink/ink1410.xml"/><Relationship Id="rId1199" Type="http://schemas.openxmlformats.org/officeDocument/2006/relationships/customXml" Target="../ink/ink1626.xml"/><Relationship Id="rId331" Type="http://schemas.openxmlformats.org/officeDocument/2006/relationships/image" Target="../media/image183.png"/><Relationship Id="rId429" Type="http://schemas.openxmlformats.org/officeDocument/2006/relationships/customXml" Target="../ink/ink915.xml"/><Relationship Id="rId636" Type="http://schemas.openxmlformats.org/officeDocument/2006/relationships/customXml" Target="../ink/ink1063.xml"/><Relationship Id="rId1059" Type="http://schemas.openxmlformats.org/officeDocument/2006/relationships/customXml" Target="../ink/ink1486.xml"/><Relationship Id="rId843" Type="http://schemas.openxmlformats.org/officeDocument/2006/relationships/customXml" Target="../ink/ink1270.xml"/><Relationship Id="rId1126" Type="http://schemas.openxmlformats.org/officeDocument/2006/relationships/customXml" Target="../ink/ink1553.xml"/><Relationship Id="rId275" Type="http://schemas.openxmlformats.org/officeDocument/2006/relationships/customXml" Target="../ink/ink822.xml"/><Relationship Id="rId482" Type="http://schemas.openxmlformats.org/officeDocument/2006/relationships/customXml" Target="../ink/ink953.xml"/><Relationship Id="rId703" Type="http://schemas.openxmlformats.org/officeDocument/2006/relationships/customXml" Target="../ink/ink1130.xml"/><Relationship Id="rId910" Type="http://schemas.openxmlformats.org/officeDocument/2006/relationships/customXml" Target="../ink/ink1337.xml"/><Relationship Id="rId135" Type="http://schemas.openxmlformats.org/officeDocument/2006/relationships/customXml" Target="../ink/ink745.xml"/><Relationship Id="rId342" Type="http://schemas.openxmlformats.org/officeDocument/2006/relationships/image" Target="../media/image188.png"/><Relationship Id="rId787" Type="http://schemas.openxmlformats.org/officeDocument/2006/relationships/customXml" Target="../ink/ink1214.xml"/><Relationship Id="rId994" Type="http://schemas.openxmlformats.org/officeDocument/2006/relationships/customXml" Target="../ink/ink1421.xml"/><Relationship Id="rId202" Type="http://schemas.openxmlformats.org/officeDocument/2006/relationships/customXml" Target="../ink/ink784.xml"/><Relationship Id="rId647" Type="http://schemas.openxmlformats.org/officeDocument/2006/relationships/customXml" Target="../ink/ink1074.xml"/><Relationship Id="rId854" Type="http://schemas.openxmlformats.org/officeDocument/2006/relationships/customXml" Target="../ink/ink1281.xml"/><Relationship Id="rId286" Type="http://schemas.openxmlformats.org/officeDocument/2006/relationships/image" Target="../media/image161.png"/><Relationship Id="rId493" Type="http://schemas.openxmlformats.org/officeDocument/2006/relationships/image" Target="../media/image237.png"/><Relationship Id="rId507" Type="http://schemas.openxmlformats.org/officeDocument/2006/relationships/image" Target="../media/image242.png"/><Relationship Id="rId714" Type="http://schemas.openxmlformats.org/officeDocument/2006/relationships/customXml" Target="../ink/ink1141.xml"/><Relationship Id="rId921" Type="http://schemas.openxmlformats.org/officeDocument/2006/relationships/customXml" Target="../ink/ink1348.xml"/><Relationship Id="rId1137" Type="http://schemas.openxmlformats.org/officeDocument/2006/relationships/customXml" Target="../ink/ink1564.xml"/><Relationship Id="rId50" Type="http://schemas.openxmlformats.org/officeDocument/2006/relationships/image" Target="../media/image52.png"/><Relationship Id="rId146" Type="http://schemas.openxmlformats.org/officeDocument/2006/relationships/customXml" Target="../ink/ink753.xml"/><Relationship Id="rId353" Type="http://schemas.openxmlformats.org/officeDocument/2006/relationships/image" Target="../media/image193.png"/><Relationship Id="rId560" Type="http://schemas.openxmlformats.org/officeDocument/2006/relationships/image" Target="../media/image264.png"/><Relationship Id="rId798" Type="http://schemas.openxmlformats.org/officeDocument/2006/relationships/customXml" Target="../ink/ink1225.xml"/><Relationship Id="rId1190" Type="http://schemas.openxmlformats.org/officeDocument/2006/relationships/customXml" Target="../ink/ink1617.xml"/><Relationship Id="rId1204" Type="http://schemas.openxmlformats.org/officeDocument/2006/relationships/customXml" Target="../ink/ink1631.xml"/><Relationship Id="rId213" Type="http://schemas.openxmlformats.org/officeDocument/2006/relationships/image" Target="../media/image126.png"/><Relationship Id="rId420" Type="http://schemas.openxmlformats.org/officeDocument/2006/relationships/customXml" Target="../ink/ink908.xml"/><Relationship Id="rId658" Type="http://schemas.openxmlformats.org/officeDocument/2006/relationships/customXml" Target="../ink/ink1085.xml"/><Relationship Id="rId865" Type="http://schemas.openxmlformats.org/officeDocument/2006/relationships/customXml" Target="../ink/ink1292.xml"/><Relationship Id="rId1050" Type="http://schemas.openxmlformats.org/officeDocument/2006/relationships/customXml" Target="../ink/ink1477.xml"/><Relationship Id="rId297" Type="http://schemas.openxmlformats.org/officeDocument/2006/relationships/customXml" Target="../ink/ink833.xml"/><Relationship Id="rId518" Type="http://schemas.openxmlformats.org/officeDocument/2006/relationships/customXml" Target="../ink/ink973.xml"/><Relationship Id="rId725" Type="http://schemas.openxmlformats.org/officeDocument/2006/relationships/customXml" Target="../ink/ink1152.xml"/><Relationship Id="rId932" Type="http://schemas.openxmlformats.org/officeDocument/2006/relationships/customXml" Target="../ink/ink1359.xml"/><Relationship Id="rId1148" Type="http://schemas.openxmlformats.org/officeDocument/2006/relationships/customXml" Target="../ink/ink1575.xml"/><Relationship Id="rId157" Type="http://schemas.openxmlformats.org/officeDocument/2006/relationships/customXml" Target="../ink/ink759.xml"/><Relationship Id="rId364" Type="http://schemas.openxmlformats.org/officeDocument/2006/relationships/image" Target="../media/image197.png"/><Relationship Id="rId1008" Type="http://schemas.openxmlformats.org/officeDocument/2006/relationships/customXml" Target="../ink/ink1435.xml"/><Relationship Id="rId1215" Type="http://schemas.openxmlformats.org/officeDocument/2006/relationships/customXml" Target="../ink/ink1642.xml"/><Relationship Id="rId61" Type="http://schemas.openxmlformats.org/officeDocument/2006/relationships/customXml" Target="../ink/ink706.xml"/><Relationship Id="rId571" Type="http://schemas.openxmlformats.org/officeDocument/2006/relationships/image" Target="../media/image269.png"/><Relationship Id="rId669" Type="http://schemas.openxmlformats.org/officeDocument/2006/relationships/customXml" Target="../ink/ink1096.xml"/><Relationship Id="rId876" Type="http://schemas.openxmlformats.org/officeDocument/2006/relationships/customXml" Target="../ink/ink1303.xml"/><Relationship Id="rId19" Type="http://schemas.openxmlformats.org/officeDocument/2006/relationships/customXml" Target="../ink/ink685.xml"/><Relationship Id="rId224" Type="http://schemas.openxmlformats.org/officeDocument/2006/relationships/customXml" Target="../ink/ink795.xml"/><Relationship Id="rId431" Type="http://schemas.openxmlformats.org/officeDocument/2006/relationships/customXml" Target="../ink/ink917.xml"/><Relationship Id="rId529" Type="http://schemas.openxmlformats.org/officeDocument/2006/relationships/customXml" Target="../ink/ink980.xml"/><Relationship Id="rId736" Type="http://schemas.openxmlformats.org/officeDocument/2006/relationships/customXml" Target="../ink/ink1163.xml"/><Relationship Id="rId1061" Type="http://schemas.openxmlformats.org/officeDocument/2006/relationships/customXml" Target="../ink/ink1488.xml"/><Relationship Id="rId1159" Type="http://schemas.openxmlformats.org/officeDocument/2006/relationships/customXml" Target="../ink/ink1586.xml"/><Relationship Id="rId168" Type="http://schemas.openxmlformats.org/officeDocument/2006/relationships/customXml" Target="../ink/ink765.xml"/><Relationship Id="rId943" Type="http://schemas.openxmlformats.org/officeDocument/2006/relationships/customXml" Target="../ink/ink1370.xml"/><Relationship Id="rId1019" Type="http://schemas.openxmlformats.org/officeDocument/2006/relationships/customXml" Target="../ink/ink1446.xml"/><Relationship Id="rId72" Type="http://schemas.openxmlformats.org/officeDocument/2006/relationships/image" Target="../media/image63.png"/><Relationship Id="rId375" Type="http://schemas.openxmlformats.org/officeDocument/2006/relationships/customXml" Target="../ink/ink878.xml"/><Relationship Id="rId582" Type="http://schemas.openxmlformats.org/officeDocument/2006/relationships/image" Target="../media/image274.png"/><Relationship Id="rId803" Type="http://schemas.openxmlformats.org/officeDocument/2006/relationships/customXml" Target="../ink/ink1230.xml"/><Relationship Id="rId1226" Type="http://schemas.openxmlformats.org/officeDocument/2006/relationships/customXml" Target="../ink/ink1653.xml"/><Relationship Id="rId3" Type="http://schemas.openxmlformats.org/officeDocument/2006/relationships/customXml" Target="../ink/ink677.xml"/><Relationship Id="rId235" Type="http://schemas.openxmlformats.org/officeDocument/2006/relationships/customXml" Target="../ink/ink802.xml"/><Relationship Id="rId442" Type="http://schemas.openxmlformats.org/officeDocument/2006/relationships/image" Target="../media/image220.png"/><Relationship Id="rId887" Type="http://schemas.openxmlformats.org/officeDocument/2006/relationships/customXml" Target="../ink/ink1314.xml"/><Relationship Id="rId1072" Type="http://schemas.openxmlformats.org/officeDocument/2006/relationships/customXml" Target="../ink/ink1499.xml"/><Relationship Id="rId302" Type="http://schemas.openxmlformats.org/officeDocument/2006/relationships/image" Target="../media/image169.png"/><Relationship Id="rId747" Type="http://schemas.openxmlformats.org/officeDocument/2006/relationships/customXml" Target="../ink/ink1174.xml"/><Relationship Id="rId954" Type="http://schemas.openxmlformats.org/officeDocument/2006/relationships/customXml" Target="../ink/ink1381.xml"/><Relationship Id="rId83" Type="http://schemas.openxmlformats.org/officeDocument/2006/relationships/customXml" Target="../ink/ink717.xml"/><Relationship Id="rId179" Type="http://schemas.openxmlformats.org/officeDocument/2006/relationships/customXml" Target="../ink/ink772.xml"/><Relationship Id="rId386" Type="http://schemas.openxmlformats.org/officeDocument/2006/relationships/customXml" Target="../ink/ink885.xml"/><Relationship Id="rId593" Type="http://schemas.openxmlformats.org/officeDocument/2006/relationships/customXml" Target="../ink/ink1020.xml"/><Relationship Id="rId607" Type="http://schemas.openxmlformats.org/officeDocument/2006/relationships/customXml" Target="../ink/ink1034.xml"/><Relationship Id="rId814" Type="http://schemas.openxmlformats.org/officeDocument/2006/relationships/customXml" Target="../ink/ink1241.xml"/><Relationship Id="rId1237" Type="http://schemas.openxmlformats.org/officeDocument/2006/relationships/customXml" Target="../ink/ink1664.xml"/><Relationship Id="rId246" Type="http://schemas.openxmlformats.org/officeDocument/2006/relationships/image" Target="../media/image141.png"/><Relationship Id="rId453" Type="http://schemas.openxmlformats.org/officeDocument/2006/relationships/customXml" Target="../ink/ink931.xml"/><Relationship Id="rId660" Type="http://schemas.openxmlformats.org/officeDocument/2006/relationships/customXml" Target="../ink/ink1087.xml"/><Relationship Id="rId898" Type="http://schemas.openxmlformats.org/officeDocument/2006/relationships/customXml" Target="../ink/ink1325.xml"/><Relationship Id="rId1083" Type="http://schemas.openxmlformats.org/officeDocument/2006/relationships/customXml" Target="../ink/ink1510.xml"/><Relationship Id="rId106" Type="http://schemas.openxmlformats.org/officeDocument/2006/relationships/image" Target="../media/image80.png"/><Relationship Id="rId313" Type="http://schemas.openxmlformats.org/officeDocument/2006/relationships/customXml" Target="../ink/ink841.xml"/><Relationship Id="rId758" Type="http://schemas.openxmlformats.org/officeDocument/2006/relationships/customXml" Target="../ink/ink1185.xml"/><Relationship Id="rId965" Type="http://schemas.openxmlformats.org/officeDocument/2006/relationships/customXml" Target="../ink/ink1392.xml"/><Relationship Id="rId1150" Type="http://schemas.openxmlformats.org/officeDocument/2006/relationships/customXml" Target="../ink/ink1577.xml"/><Relationship Id="rId10" Type="http://schemas.openxmlformats.org/officeDocument/2006/relationships/image" Target="../media/image320.png"/><Relationship Id="rId94" Type="http://schemas.openxmlformats.org/officeDocument/2006/relationships/image" Target="../media/image74.png"/><Relationship Id="rId397" Type="http://schemas.openxmlformats.org/officeDocument/2006/relationships/customXml" Target="../ink/ink892.xml"/><Relationship Id="rId520" Type="http://schemas.openxmlformats.org/officeDocument/2006/relationships/customXml" Target="../ink/ink974.xml"/><Relationship Id="rId618" Type="http://schemas.openxmlformats.org/officeDocument/2006/relationships/customXml" Target="../ink/ink1045.xml"/><Relationship Id="rId825" Type="http://schemas.openxmlformats.org/officeDocument/2006/relationships/customXml" Target="../ink/ink1252.xml"/><Relationship Id="rId1248" Type="http://schemas.openxmlformats.org/officeDocument/2006/relationships/customXml" Target="../ink/ink1675.xml"/><Relationship Id="rId257" Type="http://schemas.openxmlformats.org/officeDocument/2006/relationships/customXml" Target="../ink/ink813.xml"/><Relationship Id="rId464" Type="http://schemas.openxmlformats.org/officeDocument/2006/relationships/image" Target="../media/image228.png"/><Relationship Id="rId1010" Type="http://schemas.openxmlformats.org/officeDocument/2006/relationships/customXml" Target="../ink/ink1437.xml"/><Relationship Id="rId1094" Type="http://schemas.openxmlformats.org/officeDocument/2006/relationships/customXml" Target="../ink/ink1521.xml"/><Relationship Id="rId1108" Type="http://schemas.openxmlformats.org/officeDocument/2006/relationships/customXml" Target="../ink/ink1535.xml"/><Relationship Id="rId117" Type="http://schemas.openxmlformats.org/officeDocument/2006/relationships/customXml" Target="../ink/ink734.xml"/><Relationship Id="rId671" Type="http://schemas.openxmlformats.org/officeDocument/2006/relationships/customXml" Target="../ink/ink1098.xml"/><Relationship Id="rId769" Type="http://schemas.openxmlformats.org/officeDocument/2006/relationships/customXml" Target="../ink/ink1196.xml"/><Relationship Id="rId976" Type="http://schemas.openxmlformats.org/officeDocument/2006/relationships/customXml" Target="../ink/ink1403.xml"/><Relationship Id="rId324" Type="http://schemas.openxmlformats.org/officeDocument/2006/relationships/image" Target="../media/image180.png"/><Relationship Id="rId531" Type="http://schemas.openxmlformats.org/officeDocument/2006/relationships/customXml" Target="../ink/ink981.xml"/><Relationship Id="rId629" Type="http://schemas.openxmlformats.org/officeDocument/2006/relationships/customXml" Target="../ink/ink1056.xml"/><Relationship Id="rId1161" Type="http://schemas.openxmlformats.org/officeDocument/2006/relationships/customXml" Target="../ink/ink1588.xml"/><Relationship Id="rId1259" Type="http://schemas.openxmlformats.org/officeDocument/2006/relationships/customXml" Target="../ink/ink1686.xml"/><Relationship Id="rId836" Type="http://schemas.openxmlformats.org/officeDocument/2006/relationships/customXml" Target="../ink/ink1263.xml"/><Relationship Id="rId1021" Type="http://schemas.openxmlformats.org/officeDocument/2006/relationships/customXml" Target="../ink/ink1448.xml"/><Relationship Id="rId1119" Type="http://schemas.openxmlformats.org/officeDocument/2006/relationships/customXml" Target="../ink/ink1546.xml"/><Relationship Id="rId903" Type="http://schemas.openxmlformats.org/officeDocument/2006/relationships/customXml" Target="../ink/ink1330.xml"/><Relationship Id="rId32" Type="http://schemas.openxmlformats.org/officeDocument/2006/relationships/image" Target="../media/image43.png"/><Relationship Id="rId181" Type="http://schemas.openxmlformats.org/officeDocument/2006/relationships/image" Target="../media/image110.png"/><Relationship Id="rId279" Type="http://schemas.openxmlformats.org/officeDocument/2006/relationships/customXml" Target="../ink/ink824.xml"/><Relationship Id="rId486" Type="http://schemas.openxmlformats.org/officeDocument/2006/relationships/customXml" Target="../ink/ink955.xml"/><Relationship Id="rId693" Type="http://schemas.openxmlformats.org/officeDocument/2006/relationships/customXml" Target="../ink/ink1120.xml"/><Relationship Id="rId139" Type="http://schemas.openxmlformats.org/officeDocument/2006/relationships/customXml" Target="../ink/ink749.xml"/><Relationship Id="rId346" Type="http://schemas.openxmlformats.org/officeDocument/2006/relationships/customXml" Target="../ink/ink859.xml"/><Relationship Id="rId553" Type="http://schemas.openxmlformats.org/officeDocument/2006/relationships/customXml" Target="../ink/ink994.xml"/><Relationship Id="rId760" Type="http://schemas.openxmlformats.org/officeDocument/2006/relationships/customXml" Target="../ink/ink1187.xml"/><Relationship Id="rId998" Type="http://schemas.openxmlformats.org/officeDocument/2006/relationships/customXml" Target="../ink/ink1425.xml"/><Relationship Id="rId1183" Type="http://schemas.openxmlformats.org/officeDocument/2006/relationships/customXml" Target="../ink/ink1610.xml"/><Relationship Id="rId206" Type="http://schemas.openxmlformats.org/officeDocument/2006/relationships/customXml" Target="../ink/ink786.xml"/><Relationship Id="rId413" Type="http://schemas.openxmlformats.org/officeDocument/2006/relationships/customXml" Target="../ink/ink903.xml"/><Relationship Id="rId858" Type="http://schemas.openxmlformats.org/officeDocument/2006/relationships/customXml" Target="../ink/ink1285.xml"/><Relationship Id="rId1043" Type="http://schemas.openxmlformats.org/officeDocument/2006/relationships/customXml" Target="../ink/ink1470.xml"/><Relationship Id="rId620" Type="http://schemas.openxmlformats.org/officeDocument/2006/relationships/customXml" Target="../ink/ink1047.xml"/><Relationship Id="rId718" Type="http://schemas.openxmlformats.org/officeDocument/2006/relationships/customXml" Target="../ink/ink1145.xml"/><Relationship Id="rId925" Type="http://schemas.openxmlformats.org/officeDocument/2006/relationships/customXml" Target="../ink/ink1352.xml"/><Relationship Id="rId1250" Type="http://schemas.openxmlformats.org/officeDocument/2006/relationships/customXml" Target="../ink/ink1677.xml"/><Relationship Id="rId1110" Type="http://schemas.openxmlformats.org/officeDocument/2006/relationships/customXml" Target="../ink/ink1537.xml"/><Relationship Id="rId1208" Type="http://schemas.openxmlformats.org/officeDocument/2006/relationships/customXml" Target="../ink/ink1635.xml"/><Relationship Id="rId54" Type="http://schemas.openxmlformats.org/officeDocument/2006/relationships/image" Target="../media/image54.png"/><Relationship Id="rId270" Type="http://schemas.openxmlformats.org/officeDocument/2006/relationships/image" Target="../media/image153.png"/><Relationship Id="rId130" Type="http://schemas.openxmlformats.org/officeDocument/2006/relationships/image" Target="../media/image91.png"/><Relationship Id="rId368" Type="http://schemas.openxmlformats.org/officeDocument/2006/relationships/customXml" Target="../ink/ink872.xml"/><Relationship Id="rId575" Type="http://schemas.openxmlformats.org/officeDocument/2006/relationships/customXml" Target="../ink/ink1007.xml"/><Relationship Id="rId782" Type="http://schemas.openxmlformats.org/officeDocument/2006/relationships/customXml" Target="../ink/ink1209.xml"/><Relationship Id="rId228" Type="http://schemas.openxmlformats.org/officeDocument/2006/relationships/customXml" Target="../ink/ink797.xml"/><Relationship Id="rId435" Type="http://schemas.openxmlformats.org/officeDocument/2006/relationships/customXml" Target="../ink/ink921.xml"/><Relationship Id="rId642" Type="http://schemas.openxmlformats.org/officeDocument/2006/relationships/customXml" Target="../ink/ink1069.xml"/><Relationship Id="rId1065" Type="http://schemas.openxmlformats.org/officeDocument/2006/relationships/customXml" Target="../ink/ink1492.xml"/><Relationship Id="rId502" Type="http://schemas.openxmlformats.org/officeDocument/2006/relationships/customXml" Target="../ink/ink963.xml"/><Relationship Id="rId947" Type="http://schemas.openxmlformats.org/officeDocument/2006/relationships/customXml" Target="../ink/ink1374.xml"/><Relationship Id="rId1132" Type="http://schemas.openxmlformats.org/officeDocument/2006/relationships/customXml" Target="../ink/ink1559.xml"/><Relationship Id="rId76" Type="http://schemas.openxmlformats.org/officeDocument/2006/relationships/image" Target="../media/image65.png"/><Relationship Id="rId807" Type="http://schemas.openxmlformats.org/officeDocument/2006/relationships/customXml" Target="../ink/ink1234.xml"/><Relationship Id="rId292" Type="http://schemas.openxmlformats.org/officeDocument/2006/relationships/image" Target="../media/image164.png"/><Relationship Id="rId597" Type="http://schemas.openxmlformats.org/officeDocument/2006/relationships/customXml" Target="../ink/ink1024.xml"/><Relationship Id="rId152" Type="http://schemas.openxmlformats.org/officeDocument/2006/relationships/image" Target="../media/image98.png"/><Relationship Id="rId457" Type="http://schemas.openxmlformats.org/officeDocument/2006/relationships/customXml" Target="../ink/ink934.xml"/><Relationship Id="rId1087" Type="http://schemas.openxmlformats.org/officeDocument/2006/relationships/customXml" Target="../ink/ink1514.xml"/><Relationship Id="rId664" Type="http://schemas.openxmlformats.org/officeDocument/2006/relationships/customXml" Target="../ink/ink1091.xml"/><Relationship Id="rId871" Type="http://schemas.openxmlformats.org/officeDocument/2006/relationships/customXml" Target="../ink/ink1298.xml"/><Relationship Id="rId969" Type="http://schemas.openxmlformats.org/officeDocument/2006/relationships/customXml" Target="../ink/ink1396.xml"/><Relationship Id="rId317" Type="http://schemas.openxmlformats.org/officeDocument/2006/relationships/customXml" Target="../ink/ink843.xml"/><Relationship Id="rId524" Type="http://schemas.openxmlformats.org/officeDocument/2006/relationships/image" Target="../media/image250.png"/><Relationship Id="rId731" Type="http://schemas.openxmlformats.org/officeDocument/2006/relationships/customXml" Target="../ink/ink1158.xml"/><Relationship Id="rId1154" Type="http://schemas.openxmlformats.org/officeDocument/2006/relationships/customXml" Target="../ink/ink1581.xml"/><Relationship Id="rId98" Type="http://schemas.openxmlformats.org/officeDocument/2006/relationships/image" Target="../media/image76.png"/><Relationship Id="rId829" Type="http://schemas.openxmlformats.org/officeDocument/2006/relationships/customXml" Target="../ink/ink1256.xml"/><Relationship Id="rId1014" Type="http://schemas.openxmlformats.org/officeDocument/2006/relationships/customXml" Target="../ink/ink1441.xml"/><Relationship Id="rId1221" Type="http://schemas.openxmlformats.org/officeDocument/2006/relationships/customXml" Target="../ink/ink1648.xml"/><Relationship Id="rId25" Type="http://schemas.openxmlformats.org/officeDocument/2006/relationships/customXml" Target="../ink/ink688.xml"/><Relationship Id="rId174" Type="http://schemas.openxmlformats.org/officeDocument/2006/relationships/image" Target="../media/image108.png"/><Relationship Id="rId381" Type="http://schemas.openxmlformats.org/officeDocument/2006/relationships/image" Target="../media/image201.png"/><Relationship Id="rId241" Type="http://schemas.openxmlformats.org/officeDocument/2006/relationships/customXml" Target="../ink/ink805.xml"/><Relationship Id="rId479" Type="http://schemas.openxmlformats.org/officeDocument/2006/relationships/customXml" Target="../ink/ink950.xml"/><Relationship Id="rId686" Type="http://schemas.openxmlformats.org/officeDocument/2006/relationships/customXml" Target="../ink/ink1113.xml"/><Relationship Id="rId893" Type="http://schemas.openxmlformats.org/officeDocument/2006/relationships/customXml" Target="../ink/ink1320.xml"/><Relationship Id="rId339" Type="http://schemas.openxmlformats.org/officeDocument/2006/relationships/customXml" Target="../ink/ink855.xml"/><Relationship Id="rId546" Type="http://schemas.openxmlformats.org/officeDocument/2006/relationships/customXml" Target="../ink/ink990.xml"/><Relationship Id="rId753" Type="http://schemas.openxmlformats.org/officeDocument/2006/relationships/customXml" Target="../ink/ink1180.xml"/><Relationship Id="rId1176" Type="http://schemas.openxmlformats.org/officeDocument/2006/relationships/customXml" Target="../ink/ink1603.xml"/><Relationship Id="rId101" Type="http://schemas.openxmlformats.org/officeDocument/2006/relationships/customXml" Target="../ink/ink726.xml"/><Relationship Id="rId406" Type="http://schemas.openxmlformats.org/officeDocument/2006/relationships/image" Target="../media/image211.png"/><Relationship Id="rId960" Type="http://schemas.openxmlformats.org/officeDocument/2006/relationships/customXml" Target="../ink/ink1387.xml"/><Relationship Id="rId1036" Type="http://schemas.openxmlformats.org/officeDocument/2006/relationships/customXml" Target="../ink/ink1463.xml"/><Relationship Id="rId1243" Type="http://schemas.openxmlformats.org/officeDocument/2006/relationships/customXml" Target="../ink/ink1670.xml"/><Relationship Id="rId613" Type="http://schemas.openxmlformats.org/officeDocument/2006/relationships/customXml" Target="../ink/ink1040.xml"/><Relationship Id="rId820" Type="http://schemas.openxmlformats.org/officeDocument/2006/relationships/customXml" Target="../ink/ink1247.xml"/><Relationship Id="rId918" Type="http://schemas.openxmlformats.org/officeDocument/2006/relationships/customXml" Target="../ink/ink1345.xml"/><Relationship Id="rId1103" Type="http://schemas.openxmlformats.org/officeDocument/2006/relationships/customXml" Target="../ink/ink1530.xml"/><Relationship Id="rId47" Type="http://schemas.openxmlformats.org/officeDocument/2006/relationships/customXml" Target="../ink/ink699.xml"/><Relationship Id="rId196" Type="http://schemas.openxmlformats.org/officeDocument/2006/relationships/customXml" Target="../ink/ink781.xml"/><Relationship Id="rId263" Type="http://schemas.openxmlformats.org/officeDocument/2006/relationships/customXml" Target="../ink/ink816.xml"/><Relationship Id="rId470" Type="http://schemas.openxmlformats.org/officeDocument/2006/relationships/customXml" Target="../ink/ink943.xml"/><Relationship Id="rId123" Type="http://schemas.openxmlformats.org/officeDocument/2006/relationships/customXml" Target="../ink/ink737.xml"/><Relationship Id="rId330" Type="http://schemas.openxmlformats.org/officeDocument/2006/relationships/customXml" Target="../ink/ink850.xml"/><Relationship Id="rId568" Type="http://schemas.openxmlformats.org/officeDocument/2006/relationships/image" Target="../media/image268.png"/><Relationship Id="rId775" Type="http://schemas.openxmlformats.org/officeDocument/2006/relationships/customXml" Target="../ink/ink1202.xml"/><Relationship Id="rId982" Type="http://schemas.openxmlformats.org/officeDocument/2006/relationships/customXml" Target="../ink/ink1409.xml"/><Relationship Id="rId1198" Type="http://schemas.openxmlformats.org/officeDocument/2006/relationships/customXml" Target="../ink/ink1625.xml"/><Relationship Id="rId428" Type="http://schemas.openxmlformats.org/officeDocument/2006/relationships/image" Target="../media/image216.png"/><Relationship Id="rId635" Type="http://schemas.openxmlformats.org/officeDocument/2006/relationships/customXml" Target="../ink/ink1062.xml"/><Relationship Id="rId842" Type="http://schemas.openxmlformats.org/officeDocument/2006/relationships/customXml" Target="../ink/ink1269.xml"/><Relationship Id="rId1058" Type="http://schemas.openxmlformats.org/officeDocument/2006/relationships/customXml" Target="../ink/ink1485.xml"/><Relationship Id="rId702" Type="http://schemas.openxmlformats.org/officeDocument/2006/relationships/customXml" Target="../ink/ink1129.xml"/><Relationship Id="rId1125" Type="http://schemas.openxmlformats.org/officeDocument/2006/relationships/customXml" Target="../ink/ink1552.xml"/><Relationship Id="rId69" Type="http://schemas.openxmlformats.org/officeDocument/2006/relationships/customXml" Target="../ink/ink710.xml"/><Relationship Id="rId285" Type="http://schemas.openxmlformats.org/officeDocument/2006/relationships/customXml" Target="../ink/ink827.xml"/><Relationship Id="rId492" Type="http://schemas.openxmlformats.org/officeDocument/2006/relationships/customXml" Target="../ink/ink958.xml"/><Relationship Id="rId797" Type="http://schemas.openxmlformats.org/officeDocument/2006/relationships/customXml" Target="../ink/ink1224.xml"/><Relationship Id="rId145" Type="http://schemas.openxmlformats.org/officeDocument/2006/relationships/image" Target="../media/image95.png"/><Relationship Id="rId352" Type="http://schemas.openxmlformats.org/officeDocument/2006/relationships/customXml" Target="../ink/ink862.xml"/><Relationship Id="rId212" Type="http://schemas.openxmlformats.org/officeDocument/2006/relationships/customXml" Target="../ink/ink789.xml"/><Relationship Id="rId657" Type="http://schemas.openxmlformats.org/officeDocument/2006/relationships/customXml" Target="../ink/ink1084.xml"/><Relationship Id="rId864" Type="http://schemas.openxmlformats.org/officeDocument/2006/relationships/customXml" Target="../ink/ink1291.xml"/><Relationship Id="rId517" Type="http://schemas.openxmlformats.org/officeDocument/2006/relationships/image" Target="../media/image247.png"/><Relationship Id="rId724" Type="http://schemas.openxmlformats.org/officeDocument/2006/relationships/customXml" Target="../ink/ink1151.xml"/><Relationship Id="rId931" Type="http://schemas.openxmlformats.org/officeDocument/2006/relationships/customXml" Target="../ink/ink1358.xml"/><Relationship Id="rId1147" Type="http://schemas.openxmlformats.org/officeDocument/2006/relationships/customXml" Target="../ink/ink1574.xml"/><Relationship Id="rId60" Type="http://schemas.openxmlformats.org/officeDocument/2006/relationships/image" Target="../media/image57.png"/><Relationship Id="rId1007" Type="http://schemas.openxmlformats.org/officeDocument/2006/relationships/customXml" Target="../ink/ink1434.xml"/><Relationship Id="rId1214" Type="http://schemas.openxmlformats.org/officeDocument/2006/relationships/customXml" Target="../ink/ink1641.xml"/><Relationship Id="rId18" Type="http://schemas.openxmlformats.org/officeDocument/2006/relationships/image" Target="../media/image36.png"/><Relationship Id="rId167" Type="http://schemas.openxmlformats.org/officeDocument/2006/relationships/customXml" Target="../ink/ink764.xml"/><Relationship Id="rId374" Type="http://schemas.openxmlformats.org/officeDocument/2006/relationships/customXml" Target="../ink/ink877.xml"/><Relationship Id="rId581" Type="http://schemas.openxmlformats.org/officeDocument/2006/relationships/customXml" Target="../ink/ink1010.xml"/><Relationship Id="rId234" Type="http://schemas.openxmlformats.org/officeDocument/2006/relationships/customXml" Target="../ink/ink801.xml"/><Relationship Id="rId679" Type="http://schemas.openxmlformats.org/officeDocument/2006/relationships/customXml" Target="../ink/ink1106.xml"/><Relationship Id="rId886" Type="http://schemas.openxmlformats.org/officeDocument/2006/relationships/customXml" Target="../ink/ink1313.xml"/><Relationship Id="rId2" Type="http://schemas.openxmlformats.org/officeDocument/2006/relationships/notesSlide" Target="../notesSlides/notesSlide4.xml"/><Relationship Id="rId441" Type="http://schemas.openxmlformats.org/officeDocument/2006/relationships/customXml" Target="../ink/ink924.xml"/><Relationship Id="rId539" Type="http://schemas.openxmlformats.org/officeDocument/2006/relationships/customXml" Target="../ink/ink986.xml"/><Relationship Id="rId746" Type="http://schemas.openxmlformats.org/officeDocument/2006/relationships/customXml" Target="../ink/ink1173.xml"/><Relationship Id="rId1071" Type="http://schemas.openxmlformats.org/officeDocument/2006/relationships/customXml" Target="../ink/ink1498.xml"/><Relationship Id="rId1169" Type="http://schemas.openxmlformats.org/officeDocument/2006/relationships/customXml" Target="../ink/ink1596.xml"/><Relationship Id="rId301" Type="http://schemas.openxmlformats.org/officeDocument/2006/relationships/customXml" Target="../ink/ink835.xml"/><Relationship Id="rId953" Type="http://schemas.openxmlformats.org/officeDocument/2006/relationships/customXml" Target="../ink/ink1380.xml"/><Relationship Id="rId1029" Type="http://schemas.openxmlformats.org/officeDocument/2006/relationships/customXml" Target="../ink/ink1456.xml"/><Relationship Id="rId1236" Type="http://schemas.openxmlformats.org/officeDocument/2006/relationships/customXml" Target="../ink/ink1663.xml"/><Relationship Id="rId82" Type="http://schemas.openxmlformats.org/officeDocument/2006/relationships/image" Target="../media/image68.png"/><Relationship Id="rId606" Type="http://schemas.openxmlformats.org/officeDocument/2006/relationships/customXml" Target="../ink/ink1033.xml"/><Relationship Id="rId813" Type="http://schemas.openxmlformats.org/officeDocument/2006/relationships/customXml" Target="../ink/ink1240.xml"/><Relationship Id="rId189" Type="http://schemas.openxmlformats.org/officeDocument/2006/relationships/image" Target="../media/image114.png"/><Relationship Id="rId396" Type="http://schemas.openxmlformats.org/officeDocument/2006/relationships/image" Target="../media/image207.png"/><Relationship Id="rId256" Type="http://schemas.openxmlformats.org/officeDocument/2006/relationships/image" Target="../media/image146.png"/><Relationship Id="rId463" Type="http://schemas.openxmlformats.org/officeDocument/2006/relationships/customXml" Target="../ink/ink938.xml"/><Relationship Id="rId670" Type="http://schemas.openxmlformats.org/officeDocument/2006/relationships/customXml" Target="../ink/ink1097.xml"/><Relationship Id="rId1093" Type="http://schemas.openxmlformats.org/officeDocument/2006/relationships/customXml" Target="../ink/ink1520.xml"/><Relationship Id="rId116" Type="http://schemas.openxmlformats.org/officeDocument/2006/relationships/image" Target="../media/image85.png"/><Relationship Id="rId323" Type="http://schemas.openxmlformats.org/officeDocument/2006/relationships/customXml" Target="../ink/ink846.xml"/><Relationship Id="rId530" Type="http://schemas.openxmlformats.org/officeDocument/2006/relationships/image" Target="../media/image252.png"/><Relationship Id="rId768" Type="http://schemas.openxmlformats.org/officeDocument/2006/relationships/customXml" Target="../ink/ink1195.xml"/><Relationship Id="rId975" Type="http://schemas.openxmlformats.org/officeDocument/2006/relationships/customXml" Target="../ink/ink1402.xml"/><Relationship Id="rId1160" Type="http://schemas.openxmlformats.org/officeDocument/2006/relationships/customXml" Target="../ink/ink1587.xml"/><Relationship Id="rId628" Type="http://schemas.openxmlformats.org/officeDocument/2006/relationships/customXml" Target="../ink/ink1055.xml"/><Relationship Id="rId835" Type="http://schemas.openxmlformats.org/officeDocument/2006/relationships/customXml" Target="../ink/ink1262.xml"/><Relationship Id="rId1258" Type="http://schemas.openxmlformats.org/officeDocument/2006/relationships/customXml" Target="../ink/ink168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5CD7355C-39AF-C8B8-CF6D-5D79CDFEE79E}"/>
              </a:ext>
            </a:extLst>
          </p:cNvPr>
          <p:cNvSpPr/>
          <p:nvPr/>
        </p:nvSpPr>
        <p:spPr>
          <a:xfrm>
            <a:off x="1616529" y="-1654969"/>
            <a:ext cx="10842169" cy="10842169"/>
          </a:xfrm>
          <a:prstGeom prst="ellipse">
            <a:avLst/>
          </a:prstGeom>
          <a:solidFill>
            <a:srgbClr val="FEFBF8"/>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Oval 7">
            <a:extLst>
              <a:ext uri="{FF2B5EF4-FFF2-40B4-BE49-F238E27FC236}">
                <a16:creationId xmlns:a16="http://schemas.microsoft.com/office/drawing/2014/main" id="{EF98E3CA-5AEA-F19C-15AA-AAEF68660AB9}"/>
              </a:ext>
            </a:extLst>
          </p:cNvPr>
          <p:cNvSpPr/>
          <p:nvPr/>
        </p:nvSpPr>
        <p:spPr>
          <a:xfrm>
            <a:off x="3118759" y="-2166598"/>
            <a:ext cx="10842169" cy="10842169"/>
          </a:xfrm>
          <a:prstGeom prst="ellipse">
            <a:avLst/>
          </a:prstGeom>
          <a:solidFill>
            <a:srgbClr val="F8EFE1"/>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Oval 6">
            <a:extLst>
              <a:ext uri="{FF2B5EF4-FFF2-40B4-BE49-F238E27FC236}">
                <a16:creationId xmlns:a16="http://schemas.microsoft.com/office/drawing/2014/main" id="{E775309D-C347-6664-BF5F-06C3B4AA3391}"/>
              </a:ext>
            </a:extLst>
          </p:cNvPr>
          <p:cNvSpPr/>
          <p:nvPr/>
        </p:nvSpPr>
        <p:spPr>
          <a:xfrm>
            <a:off x="4512809" y="-1420586"/>
            <a:ext cx="8964385" cy="8964385"/>
          </a:xfrm>
          <a:prstGeom prst="ellipse">
            <a:avLst/>
          </a:prstGeom>
          <a:solidFill>
            <a:srgbClr val="F2D6AF"/>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Oval 5">
            <a:extLst>
              <a:ext uri="{FF2B5EF4-FFF2-40B4-BE49-F238E27FC236}">
                <a16:creationId xmlns:a16="http://schemas.microsoft.com/office/drawing/2014/main" id="{AE938F04-A682-E14F-88D1-BBFB9E860B08}"/>
              </a:ext>
            </a:extLst>
          </p:cNvPr>
          <p:cNvSpPr/>
          <p:nvPr/>
        </p:nvSpPr>
        <p:spPr>
          <a:xfrm>
            <a:off x="8995002" y="1701232"/>
            <a:ext cx="1553255" cy="1553255"/>
          </a:xfrm>
          <a:prstGeom prst="ellipse">
            <a:avLst/>
          </a:prstGeom>
          <a:solidFill>
            <a:srgbClr val="624F25"/>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Oval 4">
            <a:extLst>
              <a:ext uri="{FF2B5EF4-FFF2-40B4-BE49-F238E27FC236}">
                <a16:creationId xmlns:a16="http://schemas.microsoft.com/office/drawing/2014/main" id="{714AD93D-1246-C1CF-3FA1-C4C01946C82C}"/>
              </a:ext>
            </a:extLst>
          </p:cNvPr>
          <p:cNvSpPr/>
          <p:nvPr/>
        </p:nvSpPr>
        <p:spPr>
          <a:xfrm>
            <a:off x="9927772" y="1338942"/>
            <a:ext cx="1240972" cy="1240972"/>
          </a:xfrm>
          <a:prstGeom prst="ellipse">
            <a:avLst/>
          </a:prstGeom>
          <a:solidFill>
            <a:srgbClr val="E299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DD87418-709C-B855-D68A-5104FA58392F}"/>
              </a:ext>
            </a:extLst>
          </p:cNvPr>
          <p:cNvSpPr/>
          <p:nvPr/>
        </p:nvSpPr>
        <p:spPr>
          <a:xfrm>
            <a:off x="10029825" y="1440995"/>
            <a:ext cx="1036865" cy="1036865"/>
          </a:xfrm>
          <a:prstGeom prst="ellipse">
            <a:avLst/>
          </a:prstGeom>
          <a:solidFill>
            <a:schemeClr val="lt1"/>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6" name="Oval 15">
            <a:extLst>
              <a:ext uri="{FF2B5EF4-FFF2-40B4-BE49-F238E27FC236}">
                <a16:creationId xmlns:a16="http://schemas.microsoft.com/office/drawing/2014/main" id="{C58D78F2-D73E-CA5A-819F-6DBB07D6F017}"/>
              </a:ext>
            </a:extLst>
          </p:cNvPr>
          <p:cNvSpPr/>
          <p:nvPr/>
        </p:nvSpPr>
        <p:spPr>
          <a:xfrm>
            <a:off x="6308966" y="-260239"/>
            <a:ext cx="1599180" cy="1599180"/>
          </a:xfrm>
          <a:prstGeom prst="ellipse">
            <a:avLst/>
          </a:prstGeom>
          <a:solidFill>
            <a:schemeClr val="lt1"/>
          </a:solidFill>
          <a:ln w="12700">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9F0321DA-520C-A100-F211-C7FBDC9376DC}"/>
              </a:ext>
            </a:extLst>
          </p:cNvPr>
          <p:cNvPicPr>
            <a:picLocks noChangeAspect="1"/>
          </p:cNvPicPr>
          <p:nvPr/>
        </p:nvPicPr>
        <p:blipFill>
          <a:blip r:embed="rId2"/>
          <a:stretch>
            <a:fillRect/>
          </a:stretch>
        </p:blipFill>
        <p:spPr>
          <a:xfrm rot="19540866">
            <a:off x="6435816" y="73988"/>
            <a:ext cx="3645025" cy="3254487"/>
          </a:xfrm>
          <a:prstGeom prst="rect">
            <a:avLst/>
          </a:prstGeom>
          <a:effectLst>
            <a:outerShdw blurRad="389352" sx="98105" sy="98105" algn="ctr" rotWithShape="0">
              <a:prstClr val="black">
                <a:alpha val="52000"/>
              </a:prstClr>
            </a:outerShdw>
          </a:effectLst>
        </p:spPr>
      </p:pic>
      <p:pic>
        <p:nvPicPr>
          <p:cNvPr id="20" name="Picture 19">
            <a:extLst>
              <a:ext uri="{FF2B5EF4-FFF2-40B4-BE49-F238E27FC236}">
                <a16:creationId xmlns:a16="http://schemas.microsoft.com/office/drawing/2014/main" id="{8527FFBF-1A33-EFEE-7A51-8483FBED899F}"/>
              </a:ext>
            </a:extLst>
          </p:cNvPr>
          <p:cNvPicPr>
            <a:picLocks noChangeAspect="1"/>
          </p:cNvPicPr>
          <p:nvPr/>
        </p:nvPicPr>
        <p:blipFill>
          <a:blip r:embed="rId3"/>
          <a:stretch>
            <a:fillRect/>
          </a:stretch>
        </p:blipFill>
        <p:spPr>
          <a:xfrm rot="1530332">
            <a:off x="8298339" y="1963965"/>
            <a:ext cx="3638258" cy="3248444"/>
          </a:xfrm>
          <a:prstGeom prst="rect">
            <a:avLst/>
          </a:prstGeom>
          <a:effectLst>
            <a:outerShdw blurRad="381000" dist="50800" dir="5400000" sx="98000" sy="98000" algn="ctr" rotWithShape="0">
              <a:srgbClr val="000000">
                <a:alpha val="52000"/>
              </a:srgbClr>
            </a:outerShdw>
          </a:effectLst>
        </p:spPr>
      </p:pic>
      <p:sp>
        <p:nvSpPr>
          <p:cNvPr id="24" name="TextBox 23">
            <a:extLst>
              <a:ext uri="{FF2B5EF4-FFF2-40B4-BE49-F238E27FC236}">
                <a16:creationId xmlns:a16="http://schemas.microsoft.com/office/drawing/2014/main" id="{61B202AD-8EC5-69FE-AE90-6C1AB3BB2F49}"/>
              </a:ext>
            </a:extLst>
          </p:cNvPr>
          <p:cNvSpPr txBox="1"/>
          <p:nvPr/>
        </p:nvSpPr>
        <p:spPr>
          <a:xfrm>
            <a:off x="299059" y="1118332"/>
            <a:ext cx="5974948" cy="400110"/>
          </a:xfrm>
          <a:prstGeom prst="rect">
            <a:avLst/>
          </a:prstGeom>
          <a:noFill/>
        </p:spPr>
        <p:txBody>
          <a:bodyPr wrap="square" rtlCol="0">
            <a:spAutoFit/>
          </a:bodyPr>
          <a:lstStyle/>
          <a:p>
            <a:r>
              <a:rPr lang="en-US" sz="2000" b="1" dirty="0">
                <a:latin typeface="Helvetica" pitchFamily="2" charset="0"/>
              </a:rPr>
              <a:t>A presentation on Tour Guide Application</a:t>
            </a:r>
          </a:p>
        </p:txBody>
      </p:sp>
      <p:pic>
        <p:nvPicPr>
          <p:cNvPr id="25" name="Picture 24">
            <a:extLst>
              <a:ext uri="{FF2B5EF4-FFF2-40B4-BE49-F238E27FC236}">
                <a16:creationId xmlns:a16="http://schemas.microsoft.com/office/drawing/2014/main" id="{45D7F933-8166-92F3-CE3B-2945FE7420A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9059" y="2312404"/>
            <a:ext cx="875030" cy="875030"/>
          </a:xfrm>
          <a:prstGeom prst="rect">
            <a:avLst/>
          </a:prstGeom>
        </p:spPr>
      </p:pic>
      <p:sp>
        <p:nvSpPr>
          <p:cNvPr id="26" name="TextBox 25">
            <a:extLst>
              <a:ext uri="{FF2B5EF4-FFF2-40B4-BE49-F238E27FC236}">
                <a16:creationId xmlns:a16="http://schemas.microsoft.com/office/drawing/2014/main" id="{22B47923-F299-65D2-90E8-9998265A669B}"/>
              </a:ext>
            </a:extLst>
          </p:cNvPr>
          <p:cNvSpPr txBox="1"/>
          <p:nvPr/>
        </p:nvSpPr>
        <p:spPr>
          <a:xfrm>
            <a:off x="1198119" y="2372206"/>
            <a:ext cx="5186035" cy="369332"/>
          </a:xfrm>
          <a:prstGeom prst="rect">
            <a:avLst/>
          </a:prstGeom>
          <a:noFill/>
        </p:spPr>
        <p:txBody>
          <a:bodyPr wrap="none" rtlCol="0">
            <a:spAutoFit/>
          </a:bodyPr>
          <a:lstStyle/>
          <a:p>
            <a:r>
              <a:rPr lang="en-US" dirty="0">
                <a:latin typeface="Helvetica" pitchFamily="2" charset="0"/>
              </a:rPr>
              <a:t>Department of Computer Science &amp; Engineering </a:t>
            </a:r>
          </a:p>
        </p:txBody>
      </p:sp>
      <p:sp>
        <p:nvSpPr>
          <p:cNvPr id="27" name="TextBox 26">
            <a:extLst>
              <a:ext uri="{FF2B5EF4-FFF2-40B4-BE49-F238E27FC236}">
                <a16:creationId xmlns:a16="http://schemas.microsoft.com/office/drawing/2014/main" id="{DCD97AD2-3288-DF16-9F9E-1E7CB296CBCB}"/>
              </a:ext>
            </a:extLst>
          </p:cNvPr>
          <p:cNvSpPr txBox="1"/>
          <p:nvPr/>
        </p:nvSpPr>
        <p:spPr>
          <a:xfrm>
            <a:off x="1186166" y="2719939"/>
            <a:ext cx="4600811" cy="369332"/>
          </a:xfrm>
          <a:prstGeom prst="rect">
            <a:avLst/>
          </a:prstGeom>
          <a:noFill/>
        </p:spPr>
        <p:txBody>
          <a:bodyPr wrap="none" rtlCol="0">
            <a:spAutoFit/>
          </a:bodyPr>
          <a:lstStyle/>
          <a:p>
            <a:r>
              <a:rPr lang="en-US" dirty="0">
                <a:latin typeface="Helvetica" pitchFamily="2" charset="0"/>
              </a:rPr>
              <a:t>Haldia Institute of Technology, Haldia, 2022</a:t>
            </a:r>
          </a:p>
        </p:txBody>
      </p:sp>
      <p:sp>
        <p:nvSpPr>
          <p:cNvPr id="28" name="TextBox 27">
            <a:extLst>
              <a:ext uri="{FF2B5EF4-FFF2-40B4-BE49-F238E27FC236}">
                <a16:creationId xmlns:a16="http://schemas.microsoft.com/office/drawing/2014/main" id="{39C45CD3-67DD-E26B-6A71-38A474D7B7D6}"/>
              </a:ext>
            </a:extLst>
          </p:cNvPr>
          <p:cNvSpPr txBox="1"/>
          <p:nvPr/>
        </p:nvSpPr>
        <p:spPr>
          <a:xfrm>
            <a:off x="299059" y="4240929"/>
            <a:ext cx="1877437" cy="369332"/>
          </a:xfrm>
          <a:prstGeom prst="rect">
            <a:avLst/>
          </a:prstGeom>
          <a:noFill/>
        </p:spPr>
        <p:txBody>
          <a:bodyPr wrap="none" rtlCol="0">
            <a:spAutoFit/>
          </a:bodyPr>
          <a:lstStyle/>
          <a:p>
            <a:r>
              <a:rPr lang="en-US" b="1" dirty="0">
                <a:latin typeface="Helvetica" pitchFamily="2" charset="0"/>
              </a:rPr>
              <a:t>Submitted By : </a:t>
            </a:r>
          </a:p>
        </p:txBody>
      </p:sp>
      <p:sp>
        <p:nvSpPr>
          <p:cNvPr id="29" name="TextBox 28">
            <a:extLst>
              <a:ext uri="{FF2B5EF4-FFF2-40B4-BE49-F238E27FC236}">
                <a16:creationId xmlns:a16="http://schemas.microsoft.com/office/drawing/2014/main" id="{F0687D5B-6BA5-1664-B48F-A68CCDF1C4D7}"/>
              </a:ext>
            </a:extLst>
          </p:cNvPr>
          <p:cNvSpPr txBox="1"/>
          <p:nvPr/>
        </p:nvSpPr>
        <p:spPr>
          <a:xfrm>
            <a:off x="299059" y="4582896"/>
            <a:ext cx="3454792" cy="1200329"/>
          </a:xfrm>
          <a:prstGeom prst="rect">
            <a:avLst/>
          </a:prstGeom>
          <a:noFill/>
        </p:spPr>
        <p:txBody>
          <a:bodyPr wrap="none" rtlCol="0">
            <a:spAutoFit/>
          </a:bodyPr>
          <a:lstStyle/>
          <a:p>
            <a:r>
              <a:rPr lang="en-US" dirty="0">
                <a:latin typeface="Helvetica" pitchFamily="2" charset="0"/>
              </a:rPr>
              <a:t>Shrayan Bandyopadhyay (CSE)</a:t>
            </a:r>
          </a:p>
          <a:p>
            <a:r>
              <a:rPr lang="en-US" dirty="0">
                <a:latin typeface="Helvetica" pitchFamily="2" charset="0"/>
              </a:rPr>
              <a:t>Adrian Sajjan (CSE)</a:t>
            </a:r>
          </a:p>
          <a:p>
            <a:r>
              <a:rPr lang="en-US" dirty="0">
                <a:latin typeface="Helvetica" pitchFamily="2" charset="0"/>
              </a:rPr>
              <a:t>Aheri Mondal (CSE)</a:t>
            </a:r>
          </a:p>
          <a:p>
            <a:r>
              <a:rPr lang="en-US" dirty="0">
                <a:latin typeface="Helvetica" pitchFamily="2" charset="0"/>
              </a:rPr>
              <a:t>Aritra Ghorai (CSE)</a:t>
            </a:r>
          </a:p>
        </p:txBody>
      </p:sp>
      <p:sp>
        <p:nvSpPr>
          <p:cNvPr id="30" name="TextBox 29">
            <a:extLst>
              <a:ext uri="{FF2B5EF4-FFF2-40B4-BE49-F238E27FC236}">
                <a16:creationId xmlns:a16="http://schemas.microsoft.com/office/drawing/2014/main" id="{A23BF82D-1271-F8E0-9798-A8E10CB820F0}"/>
              </a:ext>
            </a:extLst>
          </p:cNvPr>
          <p:cNvSpPr txBox="1"/>
          <p:nvPr/>
        </p:nvSpPr>
        <p:spPr>
          <a:xfrm>
            <a:off x="4723476" y="4240929"/>
            <a:ext cx="1783502" cy="369332"/>
          </a:xfrm>
          <a:prstGeom prst="rect">
            <a:avLst/>
          </a:prstGeom>
          <a:noFill/>
        </p:spPr>
        <p:txBody>
          <a:bodyPr wrap="none" rtlCol="0">
            <a:spAutoFit/>
          </a:bodyPr>
          <a:lstStyle/>
          <a:p>
            <a:r>
              <a:rPr lang="en-US" b="1" dirty="0">
                <a:latin typeface="Helvetica" pitchFamily="2" charset="0"/>
              </a:rPr>
              <a:t>Submitted To: </a:t>
            </a:r>
          </a:p>
        </p:txBody>
      </p:sp>
      <p:sp>
        <p:nvSpPr>
          <p:cNvPr id="32" name="TextBox 31">
            <a:extLst>
              <a:ext uri="{FF2B5EF4-FFF2-40B4-BE49-F238E27FC236}">
                <a16:creationId xmlns:a16="http://schemas.microsoft.com/office/drawing/2014/main" id="{292FBC1A-160E-7183-5B29-9397F1DC310A}"/>
              </a:ext>
            </a:extLst>
          </p:cNvPr>
          <p:cNvSpPr txBox="1"/>
          <p:nvPr/>
        </p:nvSpPr>
        <p:spPr>
          <a:xfrm>
            <a:off x="6338330" y="4240929"/>
            <a:ext cx="2147126" cy="369332"/>
          </a:xfrm>
          <a:prstGeom prst="rect">
            <a:avLst/>
          </a:prstGeom>
          <a:noFill/>
        </p:spPr>
        <p:txBody>
          <a:bodyPr wrap="none" rtlCol="0">
            <a:spAutoFit/>
          </a:bodyPr>
          <a:lstStyle/>
          <a:p>
            <a:r>
              <a:rPr lang="en-US" dirty="0">
                <a:latin typeface="Helvetica" pitchFamily="2" charset="0"/>
              </a:rPr>
              <a:t>Mr. Aniruddha Das </a:t>
            </a:r>
          </a:p>
        </p:txBody>
      </p:sp>
      <p:sp>
        <p:nvSpPr>
          <p:cNvPr id="33" name="TextBox 32">
            <a:extLst>
              <a:ext uri="{FF2B5EF4-FFF2-40B4-BE49-F238E27FC236}">
                <a16:creationId xmlns:a16="http://schemas.microsoft.com/office/drawing/2014/main" id="{2996323F-6C3D-47D9-7606-CB54BB78810D}"/>
              </a:ext>
            </a:extLst>
          </p:cNvPr>
          <p:cNvSpPr txBox="1"/>
          <p:nvPr/>
        </p:nvSpPr>
        <p:spPr>
          <a:xfrm>
            <a:off x="6338330" y="4571004"/>
            <a:ext cx="1736373" cy="369332"/>
          </a:xfrm>
          <a:prstGeom prst="rect">
            <a:avLst/>
          </a:prstGeom>
          <a:noFill/>
        </p:spPr>
        <p:txBody>
          <a:bodyPr wrap="none" rtlCol="0">
            <a:spAutoFit/>
          </a:bodyPr>
          <a:lstStyle/>
          <a:p>
            <a:r>
              <a:rPr lang="en-US" dirty="0">
                <a:latin typeface="Helvetica" pitchFamily="2" charset="0"/>
              </a:rPr>
              <a:t>(Project Guide)</a:t>
            </a:r>
          </a:p>
        </p:txBody>
      </p:sp>
      <p:sp>
        <p:nvSpPr>
          <p:cNvPr id="34" name="TextBox 33">
            <a:extLst>
              <a:ext uri="{FF2B5EF4-FFF2-40B4-BE49-F238E27FC236}">
                <a16:creationId xmlns:a16="http://schemas.microsoft.com/office/drawing/2014/main" id="{7476231C-72AA-2011-3C4C-341ABF323600}"/>
              </a:ext>
            </a:extLst>
          </p:cNvPr>
          <p:cNvSpPr txBox="1"/>
          <p:nvPr/>
        </p:nvSpPr>
        <p:spPr>
          <a:xfrm>
            <a:off x="-2446317" y="-2695699"/>
            <a:ext cx="184731" cy="369332"/>
          </a:xfrm>
          <a:prstGeom prst="rect">
            <a:avLst/>
          </a:prstGeom>
          <a:noFill/>
        </p:spPr>
        <p:txBody>
          <a:bodyPr wrap="none" rtlCol="0">
            <a:spAutoFit/>
          </a:bodyPr>
          <a:lstStyle/>
          <a:p>
            <a:endParaRPr lang="en-US" dirty="0"/>
          </a:p>
        </p:txBody>
      </p:sp>
      <p:pic>
        <p:nvPicPr>
          <p:cNvPr id="17" name="Picture 16">
            <a:extLst>
              <a:ext uri="{FF2B5EF4-FFF2-40B4-BE49-F238E27FC236}">
                <a16:creationId xmlns:a16="http://schemas.microsoft.com/office/drawing/2014/main" id="{020D5424-33D1-3929-35A7-E823BC9E68D7}"/>
              </a:ext>
            </a:extLst>
          </p:cNvPr>
          <p:cNvPicPr>
            <a:picLocks noChangeAspect="1"/>
          </p:cNvPicPr>
          <p:nvPr/>
        </p:nvPicPr>
        <p:blipFill>
          <a:blip r:embed="rId5"/>
          <a:stretch>
            <a:fillRect/>
          </a:stretch>
        </p:blipFill>
        <p:spPr>
          <a:xfrm>
            <a:off x="604262" y="336266"/>
            <a:ext cx="2406317" cy="644954"/>
          </a:xfrm>
          <a:prstGeom prst="rect">
            <a:avLst/>
          </a:prstGeom>
        </p:spPr>
      </p:pic>
      <p:sp>
        <p:nvSpPr>
          <p:cNvPr id="2" name="TextBox 1">
            <a:extLst>
              <a:ext uri="{FF2B5EF4-FFF2-40B4-BE49-F238E27FC236}">
                <a16:creationId xmlns:a16="http://schemas.microsoft.com/office/drawing/2014/main" id="{107B6BE7-D4C9-8900-E8C6-BF1116645D72}"/>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1 of 15</a:t>
            </a:r>
          </a:p>
        </p:txBody>
      </p:sp>
    </p:spTree>
    <p:extLst>
      <p:ext uri="{BB962C8B-B14F-4D97-AF65-F5344CB8AC3E}">
        <p14:creationId xmlns:p14="http://schemas.microsoft.com/office/powerpoint/2010/main" val="2747357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A3E8"/>
            </a:gs>
            <a:gs pos="100000">
              <a:srgbClr val="405AB8"/>
            </a:gs>
          </a:gsLst>
          <a:lin ang="162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1941557" cy="369332"/>
          </a:xfrm>
          <a:prstGeom prst="rect">
            <a:avLst/>
          </a:prstGeom>
          <a:noFill/>
        </p:spPr>
        <p:txBody>
          <a:bodyPr wrap="none" rtlCol="0">
            <a:spAutoFit/>
          </a:bodyPr>
          <a:lstStyle/>
          <a:p>
            <a:r>
              <a:rPr lang="en-US" b="1" dirty="0">
                <a:solidFill>
                  <a:schemeClr val="bg1"/>
                </a:solidFill>
                <a:latin typeface="Helvetica" pitchFamily="2" charset="0"/>
              </a:rPr>
              <a:t>Project Updates</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717076" cy="369332"/>
          </a:xfrm>
          <a:prstGeom prst="rect">
            <a:avLst/>
          </a:prstGeom>
          <a:noFill/>
        </p:spPr>
        <p:txBody>
          <a:bodyPr wrap="square" rtlCol="0">
            <a:spAutoFit/>
          </a:bodyPr>
          <a:lstStyle/>
          <a:p>
            <a:r>
              <a:rPr lang="en-US" b="1" dirty="0">
                <a:solidFill>
                  <a:schemeClr val="bg1"/>
                </a:solidFill>
                <a:latin typeface="Helvetica" pitchFamily="2" charset="0"/>
              </a:rPr>
              <a:t>06</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2487247" y="334756"/>
            <a:ext cx="1171074"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9AE25F1-3469-A9AB-491B-8D88755082E8}"/>
              </a:ext>
            </a:extLst>
          </p:cNvPr>
          <p:cNvSpPr/>
          <p:nvPr/>
        </p:nvSpPr>
        <p:spPr>
          <a:xfrm>
            <a:off x="7514154" y="3170931"/>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3" name="Picture 2">
            <a:extLst>
              <a:ext uri="{FF2B5EF4-FFF2-40B4-BE49-F238E27FC236}">
                <a16:creationId xmlns:a16="http://schemas.microsoft.com/office/drawing/2014/main" id="{92BD95D5-85BE-1066-91FE-0929C238BE5E}"/>
              </a:ext>
            </a:extLst>
          </p:cNvPr>
          <p:cNvPicPr>
            <a:picLocks noChangeAspect="1"/>
          </p:cNvPicPr>
          <p:nvPr/>
        </p:nvPicPr>
        <p:blipFill rotWithShape="1">
          <a:blip r:embed="rId2"/>
          <a:srcRect l="29392" r="27439"/>
          <a:stretch/>
        </p:blipFill>
        <p:spPr>
          <a:xfrm>
            <a:off x="8522300" y="1419132"/>
            <a:ext cx="2638775" cy="5457857"/>
          </a:xfrm>
          <a:prstGeom prst="rect">
            <a:avLst/>
          </a:prstGeom>
          <a:effectLst>
            <a:outerShdw blurRad="503713" dist="33139" dir="2700000" sx="102816" sy="102816" algn="tl" rotWithShape="0">
              <a:prstClr val="black">
                <a:alpha val="33890"/>
              </a:prstClr>
            </a:outerShdw>
          </a:effectLst>
        </p:spPr>
      </p:pic>
      <p:sp>
        <p:nvSpPr>
          <p:cNvPr id="9" name="Oval 8">
            <a:extLst>
              <a:ext uri="{FF2B5EF4-FFF2-40B4-BE49-F238E27FC236}">
                <a16:creationId xmlns:a16="http://schemas.microsoft.com/office/drawing/2014/main" id="{24E3E360-D3AF-759A-91CF-BEFD954E1166}"/>
              </a:ext>
            </a:extLst>
          </p:cNvPr>
          <p:cNvSpPr/>
          <p:nvPr/>
        </p:nvSpPr>
        <p:spPr>
          <a:xfrm>
            <a:off x="3820341" y="3171020"/>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10" name="Picture 9">
            <a:extLst>
              <a:ext uri="{FF2B5EF4-FFF2-40B4-BE49-F238E27FC236}">
                <a16:creationId xmlns:a16="http://schemas.microsoft.com/office/drawing/2014/main" id="{D33DB589-8141-E433-8DB1-C44A01948116}"/>
              </a:ext>
            </a:extLst>
          </p:cNvPr>
          <p:cNvPicPr>
            <a:picLocks noChangeAspect="1"/>
          </p:cNvPicPr>
          <p:nvPr/>
        </p:nvPicPr>
        <p:blipFill rotWithShape="1">
          <a:blip r:embed="rId3"/>
          <a:srcRect l="26804" r="26796"/>
          <a:stretch/>
        </p:blipFill>
        <p:spPr>
          <a:xfrm>
            <a:off x="4677847" y="1419132"/>
            <a:ext cx="2836307" cy="5457857"/>
          </a:xfrm>
          <a:prstGeom prst="rect">
            <a:avLst/>
          </a:prstGeom>
          <a:effectLst>
            <a:outerShdw blurRad="503713" dist="33139" dir="2700000" sx="102816" sy="102816" algn="tl" rotWithShape="0">
              <a:prstClr val="black">
                <a:alpha val="33890"/>
              </a:prstClr>
            </a:outerShdw>
          </a:effectLst>
        </p:spPr>
      </p:pic>
      <p:sp>
        <p:nvSpPr>
          <p:cNvPr id="4" name="Oval 3">
            <a:extLst>
              <a:ext uri="{FF2B5EF4-FFF2-40B4-BE49-F238E27FC236}">
                <a16:creationId xmlns:a16="http://schemas.microsoft.com/office/drawing/2014/main" id="{A1A84CC4-E82C-2838-62E0-ACD111980575}"/>
              </a:ext>
            </a:extLst>
          </p:cNvPr>
          <p:cNvSpPr/>
          <p:nvPr/>
        </p:nvSpPr>
        <p:spPr>
          <a:xfrm>
            <a:off x="60154" y="3170931"/>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pic>
        <p:nvPicPr>
          <p:cNvPr id="24" name="Picture 23">
            <a:extLst>
              <a:ext uri="{FF2B5EF4-FFF2-40B4-BE49-F238E27FC236}">
                <a16:creationId xmlns:a16="http://schemas.microsoft.com/office/drawing/2014/main" id="{DF215D8A-D014-7A19-6235-A72DED6D8703}"/>
              </a:ext>
            </a:extLst>
          </p:cNvPr>
          <p:cNvPicPr>
            <a:picLocks noChangeAspect="1"/>
          </p:cNvPicPr>
          <p:nvPr/>
        </p:nvPicPr>
        <p:blipFill rotWithShape="1">
          <a:blip r:embed="rId4"/>
          <a:srcRect l="31722" r="26883"/>
          <a:stretch/>
        </p:blipFill>
        <p:spPr>
          <a:xfrm>
            <a:off x="1019908" y="1419132"/>
            <a:ext cx="2649294" cy="5743690"/>
          </a:xfrm>
          <a:prstGeom prst="rect">
            <a:avLst/>
          </a:prstGeom>
          <a:effectLst>
            <a:outerShdw blurRad="503713" dist="33139" dir="2700000" sx="102816" sy="102816" algn="tl" rotWithShape="0">
              <a:prstClr val="black">
                <a:alpha val="33890"/>
              </a:prstClr>
            </a:outerShdw>
          </a:effectLst>
        </p:spPr>
      </p:pic>
      <p:sp>
        <p:nvSpPr>
          <p:cNvPr id="25" name="TextBox 24">
            <a:extLst>
              <a:ext uri="{FF2B5EF4-FFF2-40B4-BE49-F238E27FC236}">
                <a16:creationId xmlns:a16="http://schemas.microsoft.com/office/drawing/2014/main" id="{06CCAB4F-C0BB-B76D-A5BE-2368AD8415BC}"/>
              </a:ext>
            </a:extLst>
          </p:cNvPr>
          <p:cNvSpPr txBox="1"/>
          <p:nvPr/>
        </p:nvSpPr>
        <p:spPr>
          <a:xfrm>
            <a:off x="1889420" y="1363389"/>
            <a:ext cx="877163"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Log In</a:t>
            </a:r>
          </a:p>
        </p:txBody>
      </p:sp>
      <p:sp>
        <p:nvSpPr>
          <p:cNvPr id="26" name="TextBox 25">
            <a:extLst>
              <a:ext uri="{FF2B5EF4-FFF2-40B4-BE49-F238E27FC236}">
                <a16:creationId xmlns:a16="http://schemas.microsoft.com/office/drawing/2014/main" id="{7A71BBB2-8C13-9AED-DAC8-9825EA448441}"/>
              </a:ext>
            </a:extLst>
          </p:cNvPr>
          <p:cNvSpPr txBox="1"/>
          <p:nvPr/>
        </p:nvSpPr>
        <p:spPr>
          <a:xfrm>
            <a:off x="5210412" y="1363389"/>
            <a:ext cx="1770678"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Tour Overview</a:t>
            </a:r>
          </a:p>
        </p:txBody>
      </p:sp>
      <p:sp>
        <p:nvSpPr>
          <p:cNvPr id="28" name="TextBox 27">
            <a:extLst>
              <a:ext uri="{FF2B5EF4-FFF2-40B4-BE49-F238E27FC236}">
                <a16:creationId xmlns:a16="http://schemas.microsoft.com/office/drawing/2014/main" id="{A0815D00-B6EA-3C36-2FF0-FA1BB1948E18}"/>
              </a:ext>
            </a:extLst>
          </p:cNvPr>
          <p:cNvSpPr txBox="1"/>
          <p:nvPr/>
        </p:nvSpPr>
        <p:spPr>
          <a:xfrm>
            <a:off x="9031315" y="1363389"/>
            <a:ext cx="1501373"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Tour Details</a:t>
            </a:r>
          </a:p>
        </p:txBody>
      </p:sp>
      <p:sp>
        <p:nvSpPr>
          <p:cNvPr id="12" name="TextBox 11">
            <a:extLst>
              <a:ext uri="{FF2B5EF4-FFF2-40B4-BE49-F238E27FC236}">
                <a16:creationId xmlns:a16="http://schemas.microsoft.com/office/drawing/2014/main" id="{22FACD15-EDE6-619F-F5CB-0C7FD3AD3EDD}"/>
              </a:ext>
            </a:extLst>
          </p:cNvPr>
          <p:cNvSpPr txBox="1"/>
          <p:nvPr/>
        </p:nvSpPr>
        <p:spPr>
          <a:xfrm>
            <a:off x="422103" y="3981778"/>
            <a:ext cx="697627" cy="646331"/>
          </a:xfrm>
          <a:prstGeom prst="rect">
            <a:avLst/>
          </a:prstGeom>
          <a:noFill/>
        </p:spPr>
        <p:txBody>
          <a:bodyPr wrap="none" rtlCol="0">
            <a:spAutoFit/>
          </a:bodyPr>
          <a:lstStyle/>
          <a:p>
            <a:r>
              <a:rPr lang="en-US" sz="3600" b="1" dirty="0">
                <a:solidFill>
                  <a:schemeClr val="bg1"/>
                </a:solidFill>
                <a:latin typeface="Helvetica" pitchFamily="2" charset="0"/>
              </a:rPr>
              <a:t>04</a:t>
            </a:r>
          </a:p>
        </p:txBody>
      </p:sp>
      <p:sp>
        <p:nvSpPr>
          <p:cNvPr id="13" name="TextBox 12">
            <a:extLst>
              <a:ext uri="{FF2B5EF4-FFF2-40B4-BE49-F238E27FC236}">
                <a16:creationId xmlns:a16="http://schemas.microsoft.com/office/drawing/2014/main" id="{3D7B39C5-2E4E-0927-1DF4-F6E05023C177}"/>
              </a:ext>
            </a:extLst>
          </p:cNvPr>
          <p:cNvSpPr txBox="1"/>
          <p:nvPr/>
        </p:nvSpPr>
        <p:spPr>
          <a:xfrm>
            <a:off x="4147749" y="3981776"/>
            <a:ext cx="697627" cy="646331"/>
          </a:xfrm>
          <a:prstGeom prst="rect">
            <a:avLst/>
          </a:prstGeom>
          <a:noFill/>
        </p:spPr>
        <p:txBody>
          <a:bodyPr wrap="none" rtlCol="0">
            <a:spAutoFit/>
          </a:bodyPr>
          <a:lstStyle/>
          <a:p>
            <a:r>
              <a:rPr lang="en-US" sz="3600" b="1" dirty="0">
                <a:solidFill>
                  <a:schemeClr val="bg1"/>
                </a:solidFill>
                <a:latin typeface="Helvetica" pitchFamily="2" charset="0"/>
              </a:rPr>
              <a:t>05</a:t>
            </a:r>
          </a:p>
        </p:txBody>
      </p:sp>
      <p:sp>
        <p:nvSpPr>
          <p:cNvPr id="14" name="TextBox 13">
            <a:extLst>
              <a:ext uri="{FF2B5EF4-FFF2-40B4-BE49-F238E27FC236}">
                <a16:creationId xmlns:a16="http://schemas.microsoft.com/office/drawing/2014/main" id="{6E010E7E-AA71-80C5-FFEE-2E8AEB11A26D}"/>
              </a:ext>
            </a:extLst>
          </p:cNvPr>
          <p:cNvSpPr txBox="1"/>
          <p:nvPr/>
        </p:nvSpPr>
        <p:spPr>
          <a:xfrm>
            <a:off x="7856949" y="3981777"/>
            <a:ext cx="697627" cy="646331"/>
          </a:xfrm>
          <a:prstGeom prst="rect">
            <a:avLst/>
          </a:prstGeom>
          <a:noFill/>
        </p:spPr>
        <p:txBody>
          <a:bodyPr wrap="none" rtlCol="0">
            <a:spAutoFit/>
          </a:bodyPr>
          <a:lstStyle/>
          <a:p>
            <a:r>
              <a:rPr lang="en-US" sz="3600" b="1" dirty="0">
                <a:solidFill>
                  <a:schemeClr val="bg1"/>
                </a:solidFill>
                <a:latin typeface="Helvetica" pitchFamily="2" charset="0"/>
              </a:rPr>
              <a:t>06</a:t>
            </a:r>
          </a:p>
        </p:txBody>
      </p:sp>
      <p:sp>
        <p:nvSpPr>
          <p:cNvPr id="2" name="TextBox 1">
            <a:extLst>
              <a:ext uri="{FF2B5EF4-FFF2-40B4-BE49-F238E27FC236}">
                <a16:creationId xmlns:a16="http://schemas.microsoft.com/office/drawing/2014/main" id="{4381BA91-1916-71CC-C68F-5ADD9460EBAD}"/>
              </a:ext>
            </a:extLst>
          </p:cNvPr>
          <p:cNvSpPr txBox="1"/>
          <p:nvPr/>
        </p:nvSpPr>
        <p:spPr>
          <a:xfrm>
            <a:off x="10723328" y="6488668"/>
            <a:ext cx="1468672" cy="369332"/>
          </a:xfrm>
          <a:prstGeom prst="rect">
            <a:avLst/>
          </a:prstGeom>
          <a:noFill/>
        </p:spPr>
        <p:txBody>
          <a:bodyPr wrap="none" rtlCol="0">
            <a:spAutoFit/>
          </a:bodyPr>
          <a:lstStyle/>
          <a:p>
            <a:r>
              <a:rPr lang="en-US" b="1" dirty="0">
                <a:solidFill>
                  <a:schemeClr val="bg1"/>
                </a:solidFill>
              </a:rPr>
              <a:t>Slide 10 of 15</a:t>
            </a:r>
          </a:p>
        </p:txBody>
      </p:sp>
    </p:spTree>
    <p:extLst>
      <p:ext uri="{BB962C8B-B14F-4D97-AF65-F5344CB8AC3E}">
        <p14:creationId xmlns:p14="http://schemas.microsoft.com/office/powerpoint/2010/main" val="3566638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2000" fill="hold"/>
                                        <p:tgtEl>
                                          <p:spTgt spid="24"/>
                                        </p:tgtEl>
                                        <p:attrNameLst>
                                          <p:attrName>ppt_x</p:attrName>
                                        </p:attrNameLst>
                                      </p:cBhvr>
                                      <p:tavLst>
                                        <p:tav tm="0">
                                          <p:val>
                                            <p:strVal val="#ppt_x"/>
                                          </p:val>
                                        </p:tav>
                                        <p:tav tm="100000">
                                          <p:val>
                                            <p:strVal val="#ppt_x"/>
                                          </p:val>
                                        </p:tav>
                                      </p:tavLst>
                                    </p:anim>
                                    <p:anim calcmode="lin" valueType="num">
                                      <p:cBhvr additive="base">
                                        <p:cTn id="8" dur="20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2000" fill="hold"/>
                                        <p:tgtEl>
                                          <p:spTgt spid="3"/>
                                        </p:tgtEl>
                                        <p:attrNameLst>
                                          <p:attrName>ppt_x</p:attrName>
                                        </p:attrNameLst>
                                      </p:cBhvr>
                                      <p:tavLst>
                                        <p:tav tm="0">
                                          <p:val>
                                            <p:strVal val="#ppt_x"/>
                                          </p:val>
                                        </p:tav>
                                        <p:tav tm="100000">
                                          <p:val>
                                            <p:strVal val="#ppt_x"/>
                                          </p:val>
                                        </p:tav>
                                      </p:tavLst>
                                    </p:anim>
                                    <p:anim calcmode="lin" valueType="num">
                                      <p:cBhvr additive="base">
                                        <p:cTn id="16" dur="2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0000">
              <a:srgbClr val="0A7E92"/>
            </a:gs>
            <a:gs pos="100000">
              <a:srgbClr val="5BE9AC"/>
            </a:gs>
          </a:gsLst>
          <a:lin ang="27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2108269" cy="369332"/>
          </a:xfrm>
          <a:prstGeom prst="rect">
            <a:avLst/>
          </a:prstGeom>
          <a:noFill/>
        </p:spPr>
        <p:txBody>
          <a:bodyPr wrap="none" rtlCol="0">
            <a:spAutoFit/>
          </a:bodyPr>
          <a:lstStyle/>
          <a:p>
            <a:r>
              <a:rPr lang="en-US" b="1" dirty="0">
                <a:solidFill>
                  <a:srgbClr val="001546"/>
                </a:solidFill>
                <a:latin typeface="Helvetica" pitchFamily="2" charset="0"/>
              </a:rPr>
              <a:t>Design Flowchart</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07</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2653959" y="335593"/>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BEE6EAF-755C-552F-605D-9C8E53F878DB}"/>
              </a:ext>
            </a:extLst>
          </p:cNvPr>
          <p:cNvPicPr>
            <a:picLocks noChangeAspect="1"/>
          </p:cNvPicPr>
          <p:nvPr/>
        </p:nvPicPr>
        <p:blipFill>
          <a:blip r:embed="rId2"/>
          <a:stretch>
            <a:fillRect/>
          </a:stretch>
        </p:blipFill>
        <p:spPr>
          <a:xfrm>
            <a:off x="1805354" y="335593"/>
            <a:ext cx="8924816" cy="6896448"/>
          </a:xfrm>
          <a:prstGeom prst="rect">
            <a:avLst/>
          </a:prstGeom>
        </p:spPr>
      </p:pic>
      <p:sp>
        <p:nvSpPr>
          <p:cNvPr id="2" name="TextBox 1">
            <a:extLst>
              <a:ext uri="{FF2B5EF4-FFF2-40B4-BE49-F238E27FC236}">
                <a16:creationId xmlns:a16="http://schemas.microsoft.com/office/drawing/2014/main" id="{477D3C79-ACC3-6857-613E-EB3CF5B21E20}"/>
              </a:ext>
            </a:extLst>
          </p:cNvPr>
          <p:cNvSpPr txBox="1"/>
          <p:nvPr/>
        </p:nvSpPr>
        <p:spPr>
          <a:xfrm>
            <a:off x="10723328" y="6488668"/>
            <a:ext cx="1468672" cy="369332"/>
          </a:xfrm>
          <a:prstGeom prst="rect">
            <a:avLst/>
          </a:prstGeom>
          <a:noFill/>
        </p:spPr>
        <p:txBody>
          <a:bodyPr wrap="none" rtlCol="0">
            <a:spAutoFit/>
          </a:bodyPr>
          <a:lstStyle/>
          <a:p>
            <a:r>
              <a:rPr lang="en-US" b="1" dirty="0">
                <a:solidFill>
                  <a:schemeClr val="bg1"/>
                </a:solidFill>
              </a:rPr>
              <a:t>Slide 11 of 15</a:t>
            </a:r>
          </a:p>
        </p:txBody>
      </p:sp>
    </p:spTree>
    <p:extLst>
      <p:ext uri="{BB962C8B-B14F-4D97-AF65-F5344CB8AC3E}">
        <p14:creationId xmlns:p14="http://schemas.microsoft.com/office/powerpoint/2010/main" val="3446651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2313454" cy="369332"/>
          </a:xfrm>
          <a:prstGeom prst="rect">
            <a:avLst/>
          </a:prstGeom>
          <a:noFill/>
        </p:spPr>
        <p:txBody>
          <a:bodyPr wrap="none" rtlCol="0">
            <a:spAutoFit/>
          </a:bodyPr>
          <a:lstStyle/>
          <a:p>
            <a:r>
              <a:rPr lang="en-US" b="1" dirty="0">
                <a:solidFill>
                  <a:srgbClr val="001546"/>
                </a:solidFill>
                <a:latin typeface="Helvetica" pitchFamily="2" charset="0"/>
              </a:rPr>
              <a:t>Format of database</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08</a:t>
            </a:r>
          </a:p>
        </p:txBody>
      </p:sp>
      <p:grpSp>
        <p:nvGrpSpPr>
          <p:cNvPr id="391" name="Group 390">
            <a:extLst>
              <a:ext uri="{FF2B5EF4-FFF2-40B4-BE49-F238E27FC236}">
                <a16:creationId xmlns:a16="http://schemas.microsoft.com/office/drawing/2014/main" id="{03968876-DC8B-7359-3DEA-BD6A793650B7}"/>
              </a:ext>
            </a:extLst>
          </p:cNvPr>
          <p:cNvGrpSpPr/>
          <p:nvPr/>
        </p:nvGrpSpPr>
        <p:grpSpPr>
          <a:xfrm rot="5400000">
            <a:off x="-5320606" y="442574"/>
            <a:ext cx="7774702" cy="6057314"/>
            <a:chOff x="5629019" y="9939"/>
            <a:chExt cx="8041271" cy="7115436"/>
          </a:xfrm>
        </p:grpSpPr>
        <p:grpSp>
          <p:nvGrpSpPr>
            <p:cNvPr id="392" name="Group 391">
              <a:extLst>
                <a:ext uri="{FF2B5EF4-FFF2-40B4-BE49-F238E27FC236}">
                  <a16:creationId xmlns:a16="http://schemas.microsoft.com/office/drawing/2014/main" id="{7529BD2E-0404-8AEB-14B9-A0B09F0EF670}"/>
                </a:ext>
              </a:extLst>
            </p:cNvPr>
            <p:cNvGrpSpPr/>
            <p:nvPr/>
          </p:nvGrpSpPr>
          <p:grpSpPr>
            <a:xfrm>
              <a:off x="5697843" y="9939"/>
              <a:ext cx="7408652" cy="7099835"/>
              <a:chOff x="3263678" y="975986"/>
              <a:chExt cx="7408652" cy="7099835"/>
            </a:xfrm>
          </p:grpSpPr>
          <p:grpSp>
            <p:nvGrpSpPr>
              <p:cNvPr id="577" name="Group 576">
                <a:extLst>
                  <a:ext uri="{FF2B5EF4-FFF2-40B4-BE49-F238E27FC236}">
                    <a16:creationId xmlns:a16="http://schemas.microsoft.com/office/drawing/2014/main" id="{2184315E-D652-590F-24BA-CA9FD42DE19C}"/>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2">
                  <p14:nvContentPartPr>
                    <p14:cNvPr id="734" name="Ink 733">
                      <a:extLst>
                        <a:ext uri="{FF2B5EF4-FFF2-40B4-BE49-F238E27FC236}">
                          <a16:creationId xmlns:a16="http://schemas.microsoft.com/office/drawing/2014/main" id="{32A12E33-76C7-6CA5-65AF-C605B08BBBA7}"/>
                        </a:ext>
                      </a:extLst>
                    </p14:cNvPr>
                    <p14:cNvContentPartPr/>
                    <p14:nvPr/>
                  </p14:nvContentPartPr>
                  <p14:xfrm>
                    <a:off x="653737" y="2618707"/>
                    <a:ext cx="299520" cy="309240"/>
                  </p14:xfrm>
                </p:contentPart>
              </mc:Choice>
              <mc:Fallback xmlns="">
                <p:pic>
                  <p:nvPicPr>
                    <p:cNvPr id="734" name="Ink 733">
                      <a:extLst>
                        <a:ext uri="{FF2B5EF4-FFF2-40B4-BE49-F238E27FC236}">
                          <a16:creationId xmlns:a16="http://schemas.microsoft.com/office/drawing/2014/main" id="{32A12E33-76C7-6CA5-65AF-C605B08BBBA7}"/>
                        </a:ext>
                      </a:extLst>
                    </p:cNvPr>
                    <p:cNvPicPr/>
                    <p:nvPr/>
                  </p:nvPicPr>
                  <p:blipFill>
                    <a:blip r:embed="rId3"/>
                    <a:stretch>
                      <a:fillRect/>
                    </a:stretch>
                  </p:blipFill>
                  <p:spPr>
                    <a:xfrm>
                      <a:off x="649267" y="2613637"/>
                      <a:ext cx="308461"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35" name="Ink 734">
                      <a:extLst>
                        <a:ext uri="{FF2B5EF4-FFF2-40B4-BE49-F238E27FC236}">
                          <a16:creationId xmlns:a16="http://schemas.microsoft.com/office/drawing/2014/main" id="{CE00A43D-9B01-D1B2-C809-D53234BF0CA3}"/>
                        </a:ext>
                      </a:extLst>
                    </p14:cNvPr>
                    <p14:cNvContentPartPr/>
                    <p14:nvPr/>
                  </p14:nvContentPartPr>
                  <p14:xfrm>
                    <a:off x="654097" y="2533747"/>
                    <a:ext cx="553680" cy="627120"/>
                  </p14:xfrm>
                </p:contentPart>
              </mc:Choice>
              <mc:Fallback xmlns="">
                <p:pic>
                  <p:nvPicPr>
                    <p:cNvPr id="735" name="Ink 734">
                      <a:extLst>
                        <a:ext uri="{FF2B5EF4-FFF2-40B4-BE49-F238E27FC236}">
                          <a16:creationId xmlns:a16="http://schemas.microsoft.com/office/drawing/2014/main" id="{CE00A43D-9B01-D1B2-C809-D53234BF0CA3}"/>
                        </a:ext>
                      </a:extLst>
                    </p:cNvPr>
                    <p:cNvPicPr/>
                    <p:nvPr/>
                  </p:nvPicPr>
                  <p:blipFill>
                    <a:blip r:embed="rId5"/>
                    <a:stretch>
                      <a:fillRect/>
                    </a:stretch>
                  </p:blipFill>
                  <p:spPr>
                    <a:xfrm>
                      <a:off x="649629" y="2528673"/>
                      <a:ext cx="562616" cy="637269"/>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36" name="Ink 735">
                      <a:extLst>
                        <a:ext uri="{FF2B5EF4-FFF2-40B4-BE49-F238E27FC236}">
                          <a16:creationId xmlns:a16="http://schemas.microsoft.com/office/drawing/2014/main" id="{F09DE42C-14DD-CE21-EE72-73D22F392775}"/>
                        </a:ext>
                      </a:extLst>
                    </p14:cNvPr>
                    <p14:cNvContentPartPr/>
                    <p14:nvPr/>
                  </p14:nvContentPartPr>
                  <p14:xfrm>
                    <a:off x="654097" y="2389747"/>
                    <a:ext cx="785520" cy="945360"/>
                  </p14:xfrm>
                </p:contentPart>
              </mc:Choice>
              <mc:Fallback xmlns="">
                <p:pic>
                  <p:nvPicPr>
                    <p:cNvPr id="736" name="Ink 735">
                      <a:extLst>
                        <a:ext uri="{FF2B5EF4-FFF2-40B4-BE49-F238E27FC236}">
                          <a16:creationId xmlns:a16="http://schemas.microsoft.com/office/drawing/2014/main" id="{F09DE42C-14DD-CE21-EE72-73D22F392775}"/>
                        </a:ext>
                      </a:extLst>
                    </p:cNvPr>
                    <p:cNvPicPr/>
                    <p:nvPr/>
                  </p:nvPicPr>
                  <p:blipFill>
                    <a:blip r:embed="rId7"/>
                    <a:stretch>
                      <a:fillRect/>
                    </a:stretch>
                  </p:blipFill>
                  <p:spPr>
                    <a:xfrm>
                      <a:off x="649630" y="2384671"/>
                      <a:ext cx="794455" cy="95551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37" name="Ink 736">
                      <a:extLst>
                        <a:ext uri="{FF2B5EF4-FFF2-40B4-BE49-F238E27FC236}">
                          <a16:creationId xmlns:a16="http://schemas.microsoft.com/office/drawing/2014/main" id="{A48DD690-B7DE-55BC-EFD0-2B36B2A70573}"/>
                        </a:ext>
                      </a:extLst>
                    </p14:cNvPr>
                    <p14:cNvContentPartPr/>
                    <p14:nvPr/>
                  </p14:nvContentPartPr>
                  <p14:xfrm>
                    <a:off x="654097" y="2233507"/>
                    <a:ext cx="196920" cy="63000"/>
                  </p14:xfrm>
                </p:contentPart>
              </mc:Choice>
              <mc:Fallback xmlns="">
                <p:pic>
                  <p:nvPicPr>
                    <p:cNvPr id="737" name="Ink 736">
                      <a:extLst>
                        <a:ext uri="{FF2B5EF4-FFF2-40B4-BE49-F238E27FC236}">
                          <a16:creationId xmlns:a16="http://schemas.microsoft.com/office/drawing/2014/main" id="{A48DD690-B7DE-55BC-EFD0-2B36B2A70573}"/>
                        </a:ext>
                      </a:extLst>
                    </p:cNvPr>
                    <p:cNvPicPr/>
                    <p:nvPr/>
                  </p:nvPicPr>
                  <p:blipFill>
                    <a:blip r:embed="rId9"/>
                    <a:stretch>
                      <a:fillRect/>
                    </a:stretch>
                  </p:blipFill>
                  <p:spPr>
                    <a:xfrm>
                      <a:off x="649630" y="2228433"/>
                      <a:ext cx="205854" cy="7314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38" name="Ink 737">
                      <a:extLst>
                        <a:ext uri="{FF2B5EF4-FFF2-40B4-BE49-F238E27FC236}">
                          <a16:creationId xmlns:a16="http://schemas.microsoft.com/office/drawing/2014/main" id="{A4CB869C-835A-79A9-5533-229C7FFB8457}"/>
                        </a:ext>
                      </a:extLst>
                    </p14:cNvPr>
                    <p14:cNvContentPartPr/>
                    <p14:nvPr/>
                  </p14:nvContentPartPr>
                  <p14:xfrm>
                    <a:off x="860017" y="2296147"/>
                    <a:ext cx="1318680" cy="297720"/>
                  </p14:xfrm>
                </p:contentPart>
              </mc:Choice>
              <mc:Fallback xmlns="">
                <p:pic>
                  <p:nvPicPr>
                    <p:cNvPr id="738" name="Ink 737">
                      <a:extLst>
                        <a:ext uri="{FF2B5EF4-FFF2-40B4-BE49-F238E27FC236}">
                          <a16:creationId xmlns:a16="http://schemas.microsoft.com/office/drawing/2014/main" id="{A4CB869C-835A-79A9-5533-229C7FFB8457}"/>
                        </a:ext>
                      </a:extLst>
                    </p:cNvPr>
                    <p:cNvPicPr/>
                    <p:nvPr/>
                  </p:nvPicPr>
                  <p:blipFill>
                    <a:blip r:embed="rId11"/>
                    <a:stretch>
                      <a:fillRect/>
                    </a:stretch>
                  </p:blipFill>
                  <p:spPr>
                    <a:xfrm>
                      <a:off x="855549" y="2291072"/>
                      <a:ext cx="1327615"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39" name="Ink 738">
                      <a:extLst>
                        <a:ext uri="{FF2B5EF4-FFF2-40B4-BE49-F238E27FC236}">
                          <a16:creationId xmlns:a16="http://schemas.microsoft.com/office/drawing/2014/main" id="{003A2464-94D2-F245-E56B-DAE3331F9DFA}"/>
                        </a:ext>
                      </a:extLst>
                    </p14:cNvPr>
                    <p14:cNvContentPartPr/>
                    <p14:nvPr/>
                  </p14:nvContentPartPr>
                  <p14:xfrm>
                    <a:off x="654097" y="2083027"/>
                    <a:ext cx="1546560" cy="384840"/>
                  </p14:xfrm>
                </p:contentPart>
              </mc:Choice>
              <mc:Fallback xmlns="">
                <p:pic>
                  <p:nvPicPr>
                    <p:cNvPr id="739" name="Ink 738">
                      <a:extLst>
                        <a:ext uri="{FF2B5EF4-FFF2-40B4-BE49-F238E27FC236}">
                          <a16:creationId xmlns:a16="http://schemas.microsoft.com/office/drawing/2014/main" id="{003A2464-94D2-F245-E56B-DAE3331F9DFA}"/>
                        </a:ext>
                      </a:extLst>
                    </p:cNvPr>
                    <p:cNvPicPr/>
                    <p:nvPr/>
                  </p:nvPicPr>
                  <p:blipFill>
                    <a:blip r:embed="rId13"/>
                    <a:stretch>
                      <a:fillRect/>
                    </a:stretch>
                  </p:blipFill>
                  <p:spPr>
                    <a:xfrm>
                      <a:off x="649628" y="2077952"/>
                      <a:ext cx="1555498" cy="3949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40" name="Ink 739">
                      <a:extLst>
                        <a:ext uri="{FF2B5EF4-FFF2-40B4-BE49-F238E27FC236}">
                          <a16:creationId xmlns:a16="http://schemas.microsoft.com/office/drawing/2014/main" id="{90BF4972-611C-769D-4721-46CF4C429704}"/>
                        </a:ext>
                      </a:extLst>
                    </p14:cNvPr>
                    <p14:cNvContentPartPr/>
                    <p14:nvPr/>
                  </p14:nvContentPartPr>
                  <p14:xfrm>
                    <a:off x="654097" y="3402067"/>
                    <a:ext cx="254520" cy="488880"/>
                  </p14:xfrm>
                </p:contentPart>
              </mc:Choice>
              <mc:Fallback xmlns="">
                <p:pic>
                  <p:nvPicPr>
                    <p:cNvPr id="740" name="Ink 739">
                      <a:extLst>
                        <a:ext uri="{FF2B5EF4-FFF2-40B4-BE49-F238E27FC236}">
                          <a16:creationId xmlns:a16="http://schemas.microsoft.com/office/drawing/2014/main" id="{90BF4972-611C-769D-4721-46CF4C429704}"/>
                        </a:ext>
                      </a:extLst>
                    </p:cNvPr>
                    <p:cNvPicPr/>
                    <p:nvPr/>
                  </p:nvPicPr>
                  <p:blipFill>
                    <a:blip r:embed="rId15"/>
                    <a:stretch>
                      <a:fillRect/>
                    </a:stretch>
                  </p:blipFill>
                  <p:spPr>
                    <a:xfrm>
                      <a:off x="649632" y="3396992"/>
                      <a:ext cx="263451" cy="49903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41" name="Ink 740">
                      <a:extLst>
                        <a:ext uri="{FF2B5EF4-FFF2-40B4-BE49-F238E27FC236}">
                          <a16:creationId xmlns:a16="http://schemas.microsoft.com/office/drawing/2014/main" id="{534CF63D-C4D8-763A-50CC-2D3A0724941C}"/>
                        </a:ext>
                      </a:extLst>
                    </p14:cNvPr>
                    <p14:cNvContentPartPr/>
                    <p14:nvPr/>
                  </p14:nvContentPartPr>
                  <p14:xfrm>
                    <a:off x="653737" y="3545347"/>
                    <a:ext cx="36720" cy="147960"/>
                  </p14:xfrm>
                </p:contentPart>
              </mc:Choice>
              <mc:Fallback xmlns="">
                <p:pic>
                  <p:nvPicPr>
                    <p:cNvPr id="741" name="Ink 740">
                      <a:extLst>
                        <a:ext uri="{FF2B5EF4-FFF2-40B4-BE49-F238E27FC236}">
                          <a16:creationId xmlns:a16="http://schemas.microsoft.com/office/drawing/2014/main" id="{534CF63D-C4D8-763A-50CC-2D3A0724941C}"/>
                        </a:ext>
                      </a:extLst>
                    </p:cNvPr>
                    <p:cNvPicPr/>
                    <p:nvPr/>
                  </p:nvPicPr>
                  <p:blipFill>
                    <a:blip r:embed="rId17"/>
                    <a:stretch>
                      <a:fillRect/>
                    </a:stretch>
                  </p:blipFill>
                  <p:spPr>
                    <a:xfrm>
                      <a:off x="649286" y="3540274"/>
                      <a:ext cx="45622" cy="1581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42" name="Ink 741">
                      <a:extLst>
                        <a:ext uri="{FF2B5EF4-FFF2-40B4-BE49-F238E27FC236}">
                          <a16:creationId xmlns:a16="http://schemas.microsoft.com/office/drawing/2014/main" id="{90B82CCD-C1FC-A603-50F5-A9114EB6A53A}"/>
                        </a:ext>
                      </a:extLst>
                    </p14:cNvPr>
                    <p14:cNvContentPartPr/>
                    <p14:nvPr/>
                  </p14:nvContentPartPr>
                  <p14:xfrm>
                    <a:off x="654097" y="2553187"/>
                    <a:ext cx="1546200" cy="1464840"/>
                  </p14:xfrm>
                </p:contentPart>
              </mc:Choice>
              <mc:Fallback xmlns="">
                <p:pic>
                  <p:nvPicPr>
                    <p:cNvPr id="742" name="Ink 741">
                      <a:extLst>
                        <a:ext uri="{FF2B5EF4-FFF2-40B4-BE49-F238E27FC236}">
                          <a16:creationId xmlns:a16="http://schemas.microsoft.com/office/drawing/2014/main" id="{90B82CCD-C1FC-A603-50F5-A9114EB6A53A}"/>
                        </a:ext>
                      </a:extLst>
                    </p:cNvPr>
                    <p:cNvPicPr/>
                    <p:nvPr/>
                  </p:nvPicPr>
                  <p:blipFill>
                    <a:blip r:embed="rId19"/>
                    <a:stretch>
                      <a:fillRect/>
                    </a:stretch>
                  </p:blipFill>
                  <p:spPr>
                    <a:xfrm>
                      <a:off x="649629" y="2548112"/>
                      <a:ext cx="1555135" cy="147498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43" name="Ink 742">
                      <a:extLst>
                        <a:ext uri="{FF2B5EF4-FFF2-40B4-BE49-F238E27FC236}">
                          <a16:creationId xmlns:a16="http://schemas.microsoft.com/office/drawing/2014/main" id="{0B83D9F0-E0C8-3D7B-2134-2C26C65FCA62}"/>
                        </a:ext>
                      </a:extLst>
                    </p14:cNvPr>
                    <p14:cNvContentPartPr/>
                    <p14:nvPr/>
                  </p14:nvContentPartPr>
                  <p14:xfrm>
                    <a:off x="1031017" y="2695387"/>
                    <a:ext cx="1169640" cy="1197000"/>
                  </p14:xfrm>
                </p:contentPart>
              </mc:Choice>
              <mc:Fallback xmlns="">
                <p:pic>
                  <p:nvPicPr>
                    <p:cNvPr id="743" name="Ink 742">
                      <a:extLst>
                        <a:ext uri="{FF2B5EF4-FFF2-40B4-BE49-F238E27FC236}">
                          <a16:creationId xmlns:a16="http://schemas.microsoft.com/office/drawing/2014/main" id="{0B83D9F0-E0C8-3D7B-2134-2C26C65FCA62}"/>
                        </a:ext>
                      </a:extLst>
                    </p:cNvPr>
                    <p:cNvPicPr/>
                    <p:nvPr/>
                  </p:nvPicPr>
                  <p:blipFill>
                    <a:blip r:embed="rId21"/>
                    <a:stretch>
                      <a:fillRect/>
                    </a:stretch>
                  </p:blipFill>
                  <p:spPr>
                    <a:xfrm>
                      <a:off x="1026548" y="2690313"/>
                      <a:ext cx="1178577" cy="12071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744" name="Ink 743">
                      <a:extLst>
                        <a:ext uri="{FF2B5EF4-FFF2-40B4-BE49-F238E27FC236}">
                          <a16:creationId xmlns:a16="http://schemas.microsoft.com/office/drawing/2014/main" id="{761F07E4-877D-079B-4FCA-20ECEC7E7025}"/>
                        </a:ext>
                      </a:extLst>
                    </p14:cNvPr>
                    <p14:cNvContentPartPr/>
                    <p14:nvPr/>
                  </p14:nvContentPartPr>
                  <p14:xfrm>
                    <a:off x="1333057" y="2867467"/>
                    <a:ext cx="923400" cy="1227240"/>
                  </p14:xfrm>
                </p:contentPart>
              </mc:Choice>
              <mc:Fallback xmlns="">
                <p:pic>
                  <p:nvPicPr>
                    <p:cNvPr id="744" name="Ink 743">
                      <a:extLst>
                        <a:ext uri="{FF2B5EF4-FFF2-40B4-BE49-F238E27FC236}">
                          <a16:creationId xmlns:a16="http://schemas.microsoft.com/office/drawing/2014/main" id="{761F07E4-877D-079B-4FCA-20ECEC7E7025}"/>
                        </a:ext>
                      </a:extLst>
                    </p:cNvPr>
                    <p:cNvPicPr/>
                    <p:nvPr/>
                  </p:nvPicPr>
                  <p:blipFill>
                    <a:blip r:embed="rId23"/>
                    <a:stretch>
                      <a:fillRect/>
                    </a:stretch>
                  </p:blipFill>
                  <p:spPr>
                    <a:xfrm>
                      <a:off x="1328589" y="2862392"/>
                      <a:ext cx="932336" cy="123738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45" name="Ink 744">
                      <a:extLst>
                        <a:ext uri="{FF2B5EF4-FFF2-40B4-BE49-F238E27FC236}">
                          <a16:creationId xmlns:a16="http://schemas.microsoft.com/office/drawing/2014/main" id="{DB54650A-334C-CB4F-965F-B31D42CEE48D}"/>
                        </a:ext>
                      </a:extLst>
                    </p14:cNvPr>
                    <p14:cNvContentPartPr/>
                    <p14:nvPr/>
                  </p14:nvContentPartPr>
                  <p14:xfrm>
                    <a:off x="1535017" y="3013987"/>
                    <a:ext cx="730440" cy="881640"/>
                  </p14:xfrm>
                </p:contentPart>
              </mc:Choice>
              <mc:Fallback xmlns="">
                <p:pic>
                  <p:nvPicPr>
                    <p:cNvPr id="745" name="Ink 744">
                      <a:extLst>
                        <a:ext uri="{FF2B5EF4-FFF2-40B4-BE49-F238E27FC236}">
                          <a16:creationId xmlns:a16="http://schemas.microsoft.com/office/drawing/2014/main" id="{DB54650A-334C-CB4F-965F-B31D42CEE48D}"/>
                        </a:ext>
                      </a:extLst>
                    </p:cNvPr>
                    <p:cNvPicPr/>
                    <p:nvPr/>
                  </p:nvPicPr>
                  <p:blipFill>
                    <a:blip r:embed="rId25"/>
                    <a:stretch>
                      <a:fillRect/>
                    </a:stretch>
                  </p:blipFill>
                  <p:spPr>
                    <a:xfrm>
                      <a:off x="1530549" y="3008913"/>
                      <a:ext cx="739375" cy="89178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6" name="Ink 745">
                      <a:extLst>
                        <a:ext uri="{FF2B5EF4-FFF2-40B4-BE49-F238E27FC236}">
                          <a16:creationId xmlns:a16="http://schemas.microsoft.com/office/drawing/2014/main" id="{DD8EA6BE-F96E-1D73-7B3B-3E5C298FBAF7}"/>
                        </a:ext>
                      </a:extLst>
                    </p14:cNvPr>
                    <p14:cNvContentPartPr/>
                    <p14:nvPr/>
                  </p14:nvContentPartPr>
                  <p14:xfrm>
                    <a:off x="1702057" y="3165907"/>
                    <a:ext cx="577800" cy="536040"/>
                  </p14:xfrm>
                </p:contentPart>
              </mc:Choice>
              <mc:Fallback xmlns="">
                <p:pic>
                  <p:nvPicPr>
                    <p:cNvPr id="746" name="Ink 745">
                      <a:extLst>
                        <a:ext uri="{FF2B5EF4-FFF2-40B4-BE49-F238E27FC236}">
                          <a16:creationId xmlns:a16="http://schemas.microsoft.com/office/drawing/2014/main" id="{DD8EA6BE-F96E-1D73-7B3B-3E5C298FBAF7}"/>
                        </a:ext>
                      </a:extLst>
                    </p:cNvPr>
                    <p:cNvPicPr/>
                    <p:nvPr/>
                  </p:nvPicPr>
                  <p:blipFill>
                    <a:blip r:embed="rId27"/>
                    <a:stretch>
                      <a:fillRect/>
                    </a:stretch>
                  </p:blipFill>
                  <p:spPr>
                    <a:xfrm>
                      <a:off x="1697587" y="3160834"/>
                      <a:ext cx="586741" cy="54618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47" name="Ink 746">
                      <a:extLst>
                        <a:ext uri="{FF2B5EF4-FFF2-40B4-BE49-F238E27FC236}">
                          <a16:creationId xmlns:a16="http://schemas.microsoft.com/office/drawing/2014/main" id="{703985EA-99F0-3650-B348-7438A593C532}"/>
                        </a:ext>
                      </a:extLst>
                    </p14:cNvPr>
                    <p14:cNvContentPartPr/>
                    <p14:nvPr/>
                  </p14:nvContentPartPr>
                  <p14:xfrm>
                    <a:off x="1957657" y="3296947"/>
                    <a:ext cx="313560" cy="229320"/>
                  </p14:xfrm>
                </p:contentPart>
              </mc:Choice>
              <mc:Fallback xmlns="">
                <p:pic>
                  <p:nvPicPr>
                    <p:cNvPr id="747" name="Ink 746">
                      <a:extLst>
                        <a:ext uri="{FF2B5EF4-FFF2-40B4-BE49-F238E27FC236}">
                          <a16:creationId xmlns:a16="http://schemas.microsoft.com/office/drawing/2014/main" id="{703985EA-99F0-3650-B348-7438A593C532}"/>
                        </a:ext>
                      </a:extLst>
                    </p:cNvPr>
                    <p:cNvPicPr/>
                    <p:nvPr/>
                  </p:nvPicPr>
                  <p:blipFill>
                    <a:blip r:embed="rId29"/>
                    <a:stretch>
                      <a:fillRect/>
                    </a:stretch>
                  </p:blipFill>
                  <p:spPr>
                    <a:xfrm>
                      <a:off x="1953188" y="3291870"/>
                      <a:ext cx="322498" cy="239474"/>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8" name="Ink 747">
                      <a:extLst>
                        <a:ext uri="{FF2B5EF4-FFF2-40B4-BE49-F238E27FC236}">
                          <a16:creationId xmlns:a16="http://schemas.microsoft.com/office/drawing/2014/main" id="{1A9EC1A1-392F-A61E-8AF4-B300921A51FA}"/>
                        </a:ext>
                      </a:extLst>
                    </p14:cNvPr>
                    <p14:cNvContentPartPr/>
                    <p14:nvPr/>
                  </p14:nvContentPartPr>
                  <p14:xfrm>
                    <a:off x="653737" y="1071067"/>
                    <a:ext cx="1108800" cy="964440"/>
                  </p14:xfrm>
                </p:contentPart>
              </mc:Choice>
              <mc:Fallback xmlns="">
                <p:pic>
                  <p:nvPicPr>
                    <p:cNvPr id="748" name="Ink 747">
                      <a:extLst>
                        <a:ext uri="{FF2B5EF4-FFF2-40B4-BE49-F238E27FC236}">
                          <a16:creationId xmlns:a16="http://schemas.microsoft.com/office/drawing/2014/main" id="{1A9EC1A1-392F-A61E-8AF4-B300921A51FA}"/>
                        </a:ext>
                      </a:extLst>
                    </p:cNvPr>
                    <p:cNvPicPr/>
                    <p:nvPr/>
                  </p:nvPicPr>
                  <p:blipFill>
                    <a:blip r:embed="rId31"/>
                    <a:stretch>
                      <a:fillRect/>
                    </a:stretch>
                  </p:blipFill>
                  <p:spPr>
                    <a:xfrm>
                      <a:off x="649269" y="1065993"/>
                      <a:ext cx="1117736"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49" name="Ink 748">
                      <a:extLst>
                        <a:ext uri="{FF2B5EF4-FFF2-40B4-BE49-F238E27FC236}">
                          <a16:creationId xmlns:a16="http://schemas.microsoft.com/office/drawing/2014/main" id="{D69F81A0-2A1A-E20D-7C69-25C79B9D4042}"/>
                        </a:ext>
                      </a:extLst>
                    </p14:cNvPr>
                    <p14:cNvContentPartPr/>
                    <p14:nvPr/>
                  </p14:nvContentPartPr>
                  <p14:xfrm>
                    <a:off x="654097" y="1099867"/>
                    <a:ext cx="936000" cy="732960"/>
                  </p14:xfrm>
                </p:contentPart>
              </mc:Choice>
              <mc:Fallback xmlns="">
                <p:pic>
                  <p:nvPicPr>
                    <p:cNvPr id="749" name="Ink 748">
                      <a:extLst>
                        <a:ext uri="{FF2B5EF4-FFF2-40B4-BE49-F238E27FC236}">
                          <a16:creationId xmlns:a16="http://schemas.microsoft.com/office/drawing/2014/main" id="{D69F81A0-2A1A-E20D-7C69-25C79B9D4042}"/>
                        </a:ext>
                      </a:extLst>
                    </p:cNvPr>
                    <p:cNvPicPr/>
                    <p:nvPr/>
                  </p:nvPicPr>
                  <p:blipFill>
                    <a:blip r:embed="rId33"/>
                    <a:stretch>
                      <a:fillRect/>
                    </a:stretch>
                  </p:blipFill>
                  <p:spPr>
                    <a:xfrm>
                      <a:off x="649629" y="1094792"/>
                      <a:ext cx="944936" cy="74311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50" name="Ink 749">
                      <a:extLst>
                        <a:ext uri="{FF2B5EF4-FFF2-40B4-BE49-F238E27FC236}">
                          <a16:creationId xmlns:a16="http://schemas.microsoft.com/office/drawing/2014/main" id="{42EC718E-3970-F038-1218-77D67D0ABAC9}"/>
                        </a:ext>
                      </a:extLst>
                    </p14:cNvPr>
                    <p14:cNvContentPartPr/>
                    <p14:nvPr/>
                  </p14:nvContentPartPr>
                  <p14:xfrm>
                    <a:off x="1592617" y="1071427"/>
                    <a:ext cx="12240" cy="36000"/>
                  </p14:xfrm>
                </p:contentPart>
              </mc:Choice>
              <mc:Fallback xmlns="">
                <p:pic>
                  <p:nvPicPr>
                    <p:cNvPr id="750" name="Ink 749">
                      <a:extLst>
                        <a:ext uri="{FF2B5EF4-FFF2-40B4-BE49-F238E27FC236}">
                          <a16:creationId xmlns:a16="http://schemas.microsoft.com/office/drawing/2014/main" id="{42EC718E-3970-F038-1218-77D67D0ABAC9}"/>
                        </a:ext>
                      </a:extLst>
                    </p:cNvPr>
                    <p:cNvPicPr/>
                    <p:nvPr/>
                  </p:nvPicPr>
                  <p:blipFill>
                    <a:blip r:embed="rId35"/>
                    <a:stretch>
                      <a:fillRect/>
                    </a:stretch>
                  </p:blipFill>
                  <p:spPr>
                    <a:xfrm>
                      <a:off x="1588166" y="1066345"/>
                      <a:ext cx="21142" cy="46165"/>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51" name="Ink 750">
                      <a:extLst>
                        <a:ext uri="{FF2B5EF4-FFF2-40B4-BE49-F238E27FC236}">
                          <a16:creationId xmlns:a16="http://schemas.microsoft.com/office/drawing/2014/main" id="{9284971B-E3F0-EB7D-5AB9-56671D0C4276}"/>
                        </a:ext>
                      </a:extLst>
                    </p14:cNvPr>
                    <p14:cNvContentPartPr/>
                    <p14:nvPr/>
                  </p14:nvContentPartPr>
                  <p14:xfrm>
                    <a:off x="653737" y="1071427"/>
                    <a:ext cx="829080" cy="541800"/>
                  </p14:xfrm>
                </p:contentPart>
              </mc:Choice>
              <mc:Fallback xmlns="">
                <p:pic>
                  <p:nvPicPr>
                    <p:cNvPr id="751" name="Ink 750">
                      <a:extLst>
                        <a:ext uri="{FF2B5EF4-FFF2-40B4-BE49-F238E27FC236}">
                          <a16:creationId xmlns:a16="http://schemas.microsoft.com/office/drawing/2014/main" id="{9284971B-E3F0-EB7D-5AB9-56671D0C4276}"/>
                        </a:ext>
                      </a:extLst>
                    </p:cNvPr>
                    <p:cNvPicPr/>
                    <p:nvPr/>
                  </p:nvPicPr>
                  <p:blipFill>
                    <a:blip r:embed="rId37"/>
                    <a:stretch>
                      <a:fillRect/>
                    </a:stretch>
                  </p:blipFill>
                  <p:spPr>
                    <a:xfrm>
                      <a:off x="649268" y="1066352"/>
                      <a:ext cx="838019" cy="55195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52" name="Ink 751">
                      <a:extLst>
                        <a:ext uri="{FF2B5EF4-FFF2-40B4-BE49-F238E27FC236}">
                          <a16:creationId xmlns:a16="http://schemas.microsoft.com/office/drawing/2014/main" id="{A80C6A1D-BDCF-5DEE-0BD1-B7F88850BD67}"/>
                        </a:ext>
                      </a:extLst>
                    </p14:cNvPr>
                    <p14:cNvContentPartPr/>
                    <p14:nvPr/>
                  </p14:nvContentPartPr>
                  <p14:xfrm>
                    <a:off x="871177" y="1136587"/>
                    <a:ext cx="458280" cy="322920"/>
                  </p14:xfrm>
                </p:contentPart>
              </mc:Choice>
              <mc:Fallback xmlns="">
                <p:pic>
                  <p:nvPicPr>
                    <p:cNvPr id="752" name="Ink 751">
                      <a:extLst>
                        <a:ext uri="{FF2B5EF4-FFF2-40B4-BE49-F238E27FC236}">
                          <a16:creationId xmlns:a16="http://schemas.microsoft.com/office/drawing/2014/main" id="{A80C6A1D-BDCF-5DEE-0BD1-B7F88850BD67}"/>
                        </a:ext>
                      </a:extLst>
                    </p:cNvPr>
                    <p:cNvPicPr/>
                    <p:nvPr/>
                  </p:nvPicPr>
                  <p:blipFill>
                    <a:blip r:embed="rId39"/>
                    <a:stretch>
                      <a:fillRect/>
                    </a:stretch>
                  </p:blipFill>
                  <p:spPr>
                    <a:xfrm>
                      <a:off x="866710" y="1131515"/>
                      <a:ext cx="467215" cy="33306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53" name="Ink 752">
                      <a:extLst>
                        <a:ext uri="{FF2B5EF4-FFF2-40B4-BE49-F238E27FC236}">
                          <a16:creationId xmlns:a16="http://schemas.microsoft.com/office/drawing/2014/main" id="{08024C03-6AF2-5572-1DAE-FA5D11613BDB}"/>
                        </a:ext>
                      </a:extLst>
                    </p14:cNvPr>
                    <p14:cNvContentPartPr/>
                    <p14:nvPr/>
                  </p14:nvContentPartPr>
                  <p14:xfrm>
                    <a:off x="653737" y="4019467"/>
                    <a:ext cx="918360" cy="466560"/>
                  </p14:xfrm>
                </p:contentPart>
              </mc:Choice>
              <mc:Fallback xmlns="">
                <p:pic>
                  <p:nvPicPr>
                    <p:cNvPr id="753" name="Ink 752">
                      <a:extLst>
                        <a:ext uri="{FF2B5EF4-FFF2-40B4-BE49-F238E27FC236}">
                          <a16:creationId xmlns:a16="http://schemas.microsoft.com/office/drawing/2014/main" id="{08024C03-6AF2-5572-1DAE-FA5D11613BDB}"/>
                        </a:ext>
                      </a:extLst>
                    </p:cNvPr>
                    <p:cNvPicPr/>
                    <p:nvPr/>
                  </p:nvPicPr>
                  <p:blipFill>
                    <a:blip r:embed="rId41"/>
                    <a:stretch>
                      <a:fillRect/>
                    </a:stretch>
                  </p:blipFill>
                  <p:spPr>
                    <a:xfrm>
                      <a:off x="649268" y="4014391"/>
                      <a:ext cx="927298" cy="476712"/>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54" name="Ink 753">
                      <a:extLst>
                        <a:ext uri="{FF2B5EF4-FFF2-40B4-BE49-F238E27FC236}">
                          <a16:creationId xmlns:a16="http://schemas.microsoft.com/office/drawing/2014/main" id="{BCF4DD2A-5537-6327-E333-CD28711B979E}"/>
                        </a:ext>
                      </a:extLst>
                    </p14:cNvPr>
                    <p14:cNvContentPartPr/>
                    <p14:nvPr/>
                  </p14:nvContentPartPr>
                  <p14:xfrm>
                    <a:off x="694777" y="4250227"/>
                    <a:ext cx="748800" cy="607680"/>
                  </p14:xfrm>
                </p:contentPart>
              </mc:Choice>
              <mc:Fallback xmlns="">
                <p:pic>
                  <p:nvPicPr>
                    <p:cNvPr id="754" name="Ink 753">
                      <a:extLst>
                        <a:ext uri="{FF2B5EF4-FFF2-40B4-BE49-F238E27FC236}">
                          <a16:creationId xmlns:a16="http://schemas.microsoft.com/office/drawing/2014/main" id="{BCF4DD2A-5537-6327-E333-CD28711B979E}"/>
                        </a:ext>
                      </a:extLst>
                    </p:cNvPr>
                    <p:cNvPicPr/>
                    <p:nvPr/>
                  </p:nvPicPr>
                  <p:blipFill>
                    <a:blip r:embed="rId43"/>
                    <a:stretch>
                      <a:fillRect/>
                    </a:stretch>
                  </p:blipFill>
                  <p:spPr>
                    <a:xfrm>
                      <a:off x="690309" y="4245152"/>
                      <a:ext cx="757736" cy="617829"/>
                    </a:xfrm>
                    <a:prstGeom prst="rect">
                      <a:avLst/>
                    </a:prstGeom>
                  </p:spPr>
                </p:pic>
              </mc:Fallback>
            </mc:AlternateContent>
            <p:grpSp>
              <p:nvGrpSpPr>
                <p:cNvPr id="755" name="Group 754">
                  <a:extLst>
                    <a:ext uri="{FF2B5EF4-FFF2-40B4-BE49-F238E27FC236}">
                      <a16:creationId xmlns:a16="http://schemas.microsoft.com/office/drawing/2014/main" id="{D9DD7FF3-AADC-D0E5-F22C-0DAAAE083249}"/>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44">
                    <p14:nvContentPartPr>
                      <p14:cNvPr id="759" name="Ink 758">
                        <a:extLst>
                          <a:ext uri="{FF2B5EF4-FFF2-40B4-BE49-F238E27FC236}">
                            <a16:creationId xmlns:a16="http://schemas.microsoft.com/office/drawing/2014/main" id="{CF2A4269-01DB-7BF2-F8F0-CA666CC38DAF}"/>
                          </a:ext>
                        </a:extLst>
                      </p14:cNvPr>
                      <p14:cNvContentPartPr/>
                      <p14:nvPr/>
                    </p14:nvContentPartPr>
                    <p14:xfrm>
                      <a:off x="654097" y="3892387"/>
                      <a:ext cx="376920" cy="260640"/>
                    </p14:xfrm>
                  </p:contentPart>
                </mc:Choice>
                <mc:Fallback xmlns="">
                  <p:pic>
                    <p:nvPicPr>
                      <p:cNvPr id="759" name="Ink 758">
                        <a:extLst>
                          <a:ext uri="{FF2B5EF4-FFF2-40B4-BE49-F238E27FC236}">
                            <a16:creationId xmlns:a16="http://schemas.microsoft.com/office/drawing/2014/main" id="{CF2A4269-01DB-7BF2-F8F0-CA666CC38DAF}"/>
                          </a:ext>
                        </a:extLst>
                      </p:cNvPr>
                      <p:cNvPicPr/>
                      <p:nvPr/>
                    </p:nvPicPr>
                    <p:blipFill>
                      <a:blip r:embed="rId45"/>
                      <a:stretch>
                        <a:fillRect/>
                      </a:stretch>
                    </p:blipFill>
                    <p:spPr>
                      <a:xfrm>
                        <a:off x="649628" y="3887310"/>
                        <a:ext cx="385859" cy="27079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60" name="Ink 759">
                        <a:extLst>
                          <a:ext uri="{FF2B5EF4-FFF2-40B4-BE49-F238E27FC236}">
                            <a16:creationId xmlns:a16="http://schemas.microsoft.com/office/drawing/2014/main" id="{0277C4B9-24CE-FAF3-8680-4518E3F99C21}"/>
                          </a:ext>
                        </a:extLst>
                      </p14:cNvPr>
                      <p14:cNvContentPartPr/>
                      <p14:nvPr/>
                    </p14:nvContentPartPr>
                    <p14:xfrm>
                      <a:off x="654097" y="3889507"/>
                      <a:ext cx="1046160" cy="435600"/>
                    </p14:xfrm>
                  </p:contentPart>
                </mc:Choice>
                <mc:Fallback xmlns="">
                  <p:pic>
                    <p:nvPicPr>
                      <p:cNvPr id="760" name="Ink 759">
                        <a:extLst>
                          <a:ext uri="{FF2B5EF4-FFF2-40B4-BE49-F238E27FC236}">
                            <a16:creationId xmlns:a16="http://schemas.microsoft.com/office/drawing/2014/main" id="{0277C4B9-24CE-FAF3-8680-4518E3F99C21}"/>
                          </a:ext>
                        </a:extLst>
                      </p:cNvPr>
                      <p:cNvPicPr/>
                      <p:nvPr/>
                    </p:nvPicPr>
                    <p:blipFill>
                      <a:blip r:embed="rId47"/>
                      <a:stretch>
                        <a:fillRect/>
                      </a:stretch>
                    </p:blipFill>
                    <p:spPr>
                      <a:xfrm>
                        <a:off x="649629" y="3884437"/>
                        <a:ext cx="1055095" cy="4457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61" name="Ink 760">
                        <a:extLst>
                          <a:ext uri="{FF2B5EF4-FFF2-40B4-BE49-F238E27FC236}">
                            <a16:creationId xmlns:a16="http://schemas.microsoft.com/office/drawing/2014/main" id="{3D3328B6-3FC9-1BB4-C242-5955020D5AAC}"/>
                          </a:ext>
                        </a:extLst>
                      </p14:cNvPr>
                      <p14:cNvContentPartPr/>
                      <p14:nvPr/>
                    </p14:nvContentPartPr>
                    <p14:xfrm>
                      <a:off x="1248457" y="3889507"/>
                      <a:ext cx="24120" cy="360"/>
                    </p14:xfrm>
                  </p:contentPart>
                </mc:Choice>
                <mc:Fallback xmlns="">
                  <p:pic>
                    <p:nvPicPr>
                      <p:cNvPr id="761" name="Ink 760">
                        <a:extLst>
                          <a:ext uri="{FF2B5EF4-FFF2-40B4-BE49-F238E27FC236}">
                            <a16:creationId xmlns:a16="http://schemas.microsoft.com/office/drawing/2014/main" id="{3D3328B6-3FC9-1BB4-C242-5955020D5AAC}"/>
                          </a:ext>
                        </a:extLst>
                      </p:cNvPr>
                      <p:cNvPicPr/>
                      <p:nvPr/>
                    </p:nvPicPr>
                    <p:blipFill>
                      <a:blip r:embed="rId49"/>
                      <a:stretch>
                        <a:fillRect/>
                      </a:stretch>
                    </p:blipFill>
                    <p:spPr>
                      <a:xfrm>
                        <a:off x="1244004" y="3885187"/>
                        <a:ext cx="33026"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62" name="Ink 761">
                        <a:extLst>
                          <a:ext uri="{FF2B5EF4-FFF2-40B4-BE49-F238E27FC236}">
                            <a16:creationId xmlns:a16="http://schemas.microsoft.com/office/drawing/2014/main" id="{EC003BDC-2F59-A7FE-4AFE-0F36877CC8E8}"/>
                          </a:ext>
                        </a:extLst>
                      </p14:cNvPr>
                      <p14:cNvContentPartPr/>
                      <p14:nvPr/>
                    </p14:nvContentPartPr>
                    <p14:xfrm>
                      <a:off x="892777" y="4406107"/>
                      <a:ext cx="384120" cy="351720"/>
                    </p14:xfrm>
                  </p:contentPart>
                </mc:Choice>
                <mc:Fallback xmlns="">
                  <p:pic>
                    <p:nvPicPr>
                      <p:cNvPr id="762" name="Ink 761">
                        <a:extLst>
                          <a:ext uri="{FF2B5EF4-FFF2-40B4-BE49-F238E27FC236}">
                            <a16:creationId xmlns:a16="http://schemas.microsoft.com/office/drawing/2014/main" id="{EC003BDC-2F59-A7FE-4AFE-0F36877CC8E8}"/>
                          </a:ext>
                        </a:extLst>
                      </p:cNvPr>
                      <p:cNvPicPr/>
                      <p:nvPr/>
                    </p:nvPicPr>
                    <p:blipFill>
                      <a:blip r:embed="rId51"/>
                      <a:stretch>
                        <a:fillRect/>
                      </a:stretch>
                    </p:blipFill>
                    <p:spPr>
                      <a:xfrm>
                        <a:off x="888306" y="4401034"/>
                        <a:ext cx="393062" cy="3618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756" name="Ink 755">
                      <a:extLst>
                        <a:ext uri="{FF2B5EF4-FFF2-40B4-BE49-F238E27FC236}">
                          <a16:creationId xmlns:a16="http://schemas.microsoft.com/office/drawing/2014/main" id="{1319C92F-667A-98DB-D410-187E7870608C}"/>
                        </a:ext>
                      </a:extLst>
                    </p14:cNvPr>
                    <p14:cNvContentPartPr/>
                    <p14:nvPr/>
                  </p14:nvContentPartPr>
                  <p14:xfrm>
                    <a:off x="1235497" y="1071067"/>
                    <a:ext cx="965160" cy="1266120"/>
                  </p14:xfrm>
                </p:contentPart>
              </mc:Choice>
              <mc:Fallback xmlns="">
                <p:pic>
                  <p:nvPicPr>
                    <p:cNvPr id="756" name="Ink 755">
                      <a:extLst>
                        <a:ext uri="{FF2B5EF4-FFF2-40B4-BE49-F238E27FC236}">
                          <a16:creationId xmlns:a16="http://schemas.microsoft.com/office/drawing/2014/main" id="{1319C92F-667A-98DB-D410-187E7870608C}"/>
                        </a:ext>
                      </a:extLst>
                    </p:cNvPr>
                    <p:cNvPicPr/>
                    <p:nvPr/>
                  </p:nvPicPr>
                  <p:blipFill>
                    <a:blip r:embed="rId53"/>
                    <a:stretch>
                      <a:fillRect/>
                    </a:stretch>
                  </p:blipFill>
                  <p:spPr>
                    <a:xfrm>
                      <a:off x="1231029" y="1065992"/>
                      <a:ext cx="974097" cy="127626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57" name="Ink 756">
                      <a:extLst>
                        <a:ext uri="{FF2B5EF4-FFF2-40B4-BE49-F238E27FC236}">
                          <a16:creationId xmlns:a16="http://schemas.microsoft.com/office/drawing/2014/main" id="{D9C86085-4E7A-4CFE-508A-AF749651BCC1}"/>
                        </a:ext>
                      </a:extLst>
                    </p14:cNvPr>
                    <p14:cNvContentPartPr/>
                    <p14:nvPr/>
                  </p14:nvContentPartPr>
                  <p14:xfrm>
                    <a:off x="1609537" y="1141987"/>
                    <a:ext cx="590760" cy="1036800"/>
                  </p14:xfrm>
                </p:contentPart>
              </mc:Choice>
              <mc:Fallback xmlns="">
                <p:pic>
                  <p:nvPicPr>
                    <p:cNvPr id="757" name="Ink 756">
                      <a:extLst>
                        <a:ext uri="{FF2B5EF4-FFF2-40B4-BE49-F238E27FC236}">
                          <a16:creationId xmlns:a16="http://schemas.microsoft.com/office/drawing/2014/main" id="{D9C86085-4E7A-4CFE-508A-AF749651BCC1}"/>
                        </a:ext>
                      </a:extLst>
                    </p:cNvPr>
                    <p:cNvPicPr/>
                    <p:nvPr/>
                  </p:nvPicPr>
                  <p:blipFill>
                    <a:blip r:embed="rId55"/>
                    <a:stretch>
                      <a:fillRect/>
                    </a:stretch>
                  </p:blipFill>
                  <p:spPr>
                    <a:xfrm>
                      <a:off x="1605070" y="1136913"/>
                      <a:ext cx="599694" cy="1046948"/>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58" name="Ink 757">
                      <a:extLst>
                        <a:ext uri="{FF2B5EF4-FFF2-40B4-BE49-F238E27FC236}">
                          <a16:creationId xmlns:a16="http://schemas.microsoft.com/office/drawing/2014/main" id="{28156A28-6972-CEDD-0274-9DC52CA283A6}"/>
                        </a:ext>
                      </a:extLst>
                    </p14:cNvPr>
                    <p14:cNvContentPartPr/>
                    <p14:nvPr/>
                  </p14:nvContentPartPr>
                  <p14:xfrm>
                    <a:off x="2075017" y="1378507"/>
                    <a:ext cx="125640" cy="502200"/>
                  </p14:xfrm>
                </p:contentPart>
              </mc:Choice>
              <mc:Fallback xmlns="">
                <p:pic>
                  <p:nvPicPr>
                    <p:cNvPr id="758" name="Ink 757">
                      <a:extLst>
                        <a:ext uri="{FF2B5EF4-FFF2-40B4-BE49-F238E27FC236}">
                          <a16:creationId xmlns:a16="http://schemas.microsoft.com/office/drawing/2014/main" id="{28156A28-6972-CEDD-0274-9DC52CA283A6}"/>
                        </a:ext>
                      </a:extLst>
                    </p:cNvPr>
                    <p:cNvPicPr/>
                    <p:nvPr/>
                  </p:nvPicPr>
                  <p:blipFill>
                    <a:blip r:embed="rId57"/>
                    <a:stretch>
                      <a:fillRect/>
                    </a:stretch>
                  </p:blipFill>
                  <p:spPr>
                    <a:xfrm>
                      <a:off x="2070543" y="1373434"/>
                      <a:ext cx="134588" cy="512345"/>
                    </a:xfrm>
                    <a:prstGeom prst="rect">
                      <a:avLst/>
                    </a:prstGeom>
                  </p:spPr>
                </p:pic>
              </mc:Fallback>
            </mc:AlternateContent>
          </p:grpSp>
          <p:grpSp>
            <p:nvGrpSpPr>
              <p:cNvPr id="578" name="Group 577">
                <a:extLst>
                  <a:ext uri="{FF2B5EF4-FFF2-40B4-BE49-F238E27FC236}">
                    <a16:creationId xmlns:a16="http://schemas.microsoft.com/office/drawing/2014/main" id="{69D1BB1E-37D5-3AC2-E013-2DD141368716}"/>
                  </a:ext>
                </a:extLst>
              </p:cNvPr>
              <p:cNvGrpSpPr/>
              <p:nvPr/>
            </p:nvGrpSpPr>
            <p:grpSpPr>
              <a:xfrm rot="264880">
                <a:off x="3466922" y="975986"/>
                <a:ext cx="2310121" cy="4213080"/>
                <a:chOff x="-29183" y="1071067"/>
                <a:chExt cx="2310121" cy="4213080"/>
              </a:xfrm>
            </p:grpSpPr>
            <mc:AlternateContent xmlns:mc="http://schemas.openxmlformats.org/markup-compatibility/2006" xmlns:p14="http://schemas.microsoft.com/office/powerpoint/2010/main">
              <mc:Choice Requires="p14">
                <p:contentPart p14:bwMode="auto" r:id="rId58">
                  <p14:nvContentPartPr>
                    <p14:cNvPr id="699" name="Ink 698">
                      <a:extLst>
                        <a:ext uri="{FF2B5EF4-FFF2-40B4-BE49-F238E27FC236}">
                          <a16:creationId xmlns:a16="http://schemas.microsoft.com/office/drawing/2014/main" id="{5C74B40C-2E75-D4E6-D455-9721ABF4BD8B}"/>
                        </a:ext>
                      </a:extLst>
                    </p14:cNvPr>
                    <p14:cNvContentPartPr/>
                    <p14:nvPr/>
                  </p14:nvContentPartPr>
                  <p14:xfrm>
                    <a:off x="645097" y="2618707"/>
                    <a:ext cx="308160" cy="309240"/>
                  </p14:xfrm>
                </p:contentPart>
              </mc:Choice>
              <mc:Fallback xmlns="">
                <p:pic>
                  <p:nvPicPr>
                    <p:cNvPr id="699" name="Ink 698">
                      <a:extLst>
                        <a:ext uri="{FF2B5EF4-FFF2-40B4-BE49-F238E27FC236}">
                          <a16:creationId xmlns:a16="http://schemas.microsoft.com/office/drawing/2014/main" id="{5C74B40C-2E75-D4E6-D455-9721ABF4BD8B}"/>
                        </a:ext>
                      </a:extLst>
                    </p:cNvPr>
                    <p:cNvPicPr/>
                    <p:nvPr/>
                  </p:nvPicPr>
                  <p:blipFill>
                    <a:blip r:embed="rId59"/>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00" name="Ink 699">
                      <a:extLst>
                        <a:ext uri="{FF2B5EF4-FFF2-40B4-BE49-F238E27FC236}">
                          <a16:creationId xmlns:a16="http://schemas.microsoft.com/office/drawing/2014/main" id="{0395A61F-13C6-7673-A3C5-D3A5EF407449}"/>
                        </a:ext>
                      </a:extLst>
                    </p14:cNvPr>
                    <p14:cNvContentPartPr/>
                    <p14:nvPr/>
                  </p14:nvContentPartPr>
                  <p14:xfrm>
                    <a:off x="507217" y="2502427"/>
                    <a:ext cx="700560" cy="658440"/>
                  </p14:xfrm>
                </p:contentPart>
              </mc:Choice>
              <mc:Fallback xmlns="">
                <p:pic>
                  <p:nvPicPr>
                    <p:cNvPr id="700" name="Ink 699">
                      <a:extLst>
                        <a:ext uri="{FF2B5EF4-FFF2-40B4-BE49-F238E27FC236}">
                          <a16:creationId xmlns:a16="http://schemas.microsoft.com/office/drawing/2014/main" id="{0395A61F-13C6-7673-A3C5-D3A5EF407449}"/>
                        </a:ext>
                      </a:extLst>
                    </p:cNvPr>
                    <p:cNvPicPr/>
                    <p:nvPr/>
                  </p:nvPicPr>
                  <p:blipFill>
                    <a:blip r:embed="rId61"/>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01" name="Ink 700">
                      <a:extLst>
                        <a:ext uri="{FF2B5EF4-FFF2-40B4-BE49-F238E27FC236}">
                          <a16:creationId xmlns:a16="http://schemas.microsoft.com/office/drawing/2014/main" id="{006F52E1-90D1-8428-FB98-4C44B739048C}"/>
                        </a:ext>
                      </a:extLst>
                    </p14:cNvPr>
                    <p14:cNvContentPartPr/>
                    <p14:nvPr/>
                  </p14:nvContentPartPr>
                  <p14:xfrm>
                    <a:off x="381577" y="2313787"/>
                    <a:ext cx="1058040" cy="1020960"/>
                  </p14:xfrm>
                </p:contentPart>
              </mc:Choice>
              <mc:Fallback xmlns="">
                <p:pic>
                  <p:nvPicPr>
                    <p:cNvPr id="701" name="Ink 700">
                      <a:extLst>
                        <a:ext uri="{FF2B5EF4-FFF2-40B4-BE49-F238E27FC236}">
                          <a16:creationId xmlns:a16="http://schemas.microsoft.com/office/drawing/2014/main" id="{006F52E1-90D1-8428-FB98-4C44B739048C}"/>
                        </a:ext>
                      </a:extLst>
                    </p:cNvPr>
                    <p:cNvPicPr/>
                    <p:nvPr/>
                  </p:nvPicPr>
                  <p:blipFill>
                    <a:blip r:embed="rId63"/>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02" name="Ink 701">
                      <a:extLst>
                        <a:ext uri="{FF2B5EF4-FFF2-40B4-BE49-F238E27FC236}">
                          <a16:creationId xmlns:a16="http://schemas.microsoft.com/office/drawing/2014/main" id="{2409E3D5-B4F5-50A9-B9D7-0E861230A9E9}"/>
                        </a:ext>
                      </a:extLst>
                    </p14:cNvPr>
                    <p14:cNvContentPartPr/>
                    <p14:nvPr/>
                  </p14:nvContentPartPr>
                  <p14:xfrm>
                    <a:off x="103657" y="2002027"/>
                    <a:ext cx="747360" cy="294480"/>
                  </p14:xfrm>
                </p:contentPart>
              </mc:Choice>
              <mc:Fallback xmlns="">
                <p:pic>
                  <p:nvPicPr>
                    <p:cNvPr id="702" name="Ink 701">
                      <a:extLst>
                        <a:ext uri="{FF2B5EF4-FFF2-40B4-BE49-F238E27FC236}">
                          <a16:creationId xmlns:a16="http://schemas.microsoft.com/office/drawing/2014/main" id="{2409E3D5-B4F5-50A9-B9D7-0E861230A9E9}"/>
                        </a:ext>
                      </a:extLst>
                    </p:cNvPr>
                    <p:cNvPicPr/>
                    <p:nvPr/>
                  </p:nvPicPr>
                  <p:blipFill>
                    <a:blip r:embed="rId65"/>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3" name="Ink 702">
                      <a:extLst>
                        <a:ext uri="{FF2B5EF4-FFF2-40B4-BE49-F238E27FC236}">
                          <a16:creationId xmlns:a16="http://schemas.microsoft.com/office/drawing/2014/main" id="{B2210D2B-E869-4BDE-FAC4-9F9D08508E0D}"/>
                        </a:ext>
                      </a:extLst>
                    </p14:cNvPr>
                    <p14:cNvContentPartPr/>
                    <p14:nvPr/>
                  </p14:nvContentPartPr>
                  <p14:xfrm>
                    <a:off x="860017" y="2296147"/>
                    <a:ext cx="1318680" cy="297720"/>
                  </p14:xfrm>
                </p:contentPart>
              </mc:Choice>
              <mc:Fallback xmlns="">
                <p:pic>
                  <p:nvPicPr>
                    <p:cNvPr id="703" name="Ink 702">
                      <a:extLst>
                        <a:ext uri="{FF2B5EF4-FFF2-40B4-BE49-F238E27FC236}">
                          <a16:creationId xmlns:a16="http://schemas.microsoft.com/office/drawing/2014/main" id="{B2210D2B-E869-4BDE-FAC4-9F9D08508E0D}"/>
                        </a:ext>
                      </a:extLst>
                    </p:cNvPr>
                    <p:cNvPicPr/>
                    <p:nvPr/>
                  </p:nvPicPr>
                  <p:blipFill>
                    <a:blip r:embed="rId67"/>
                    <a:stretch>
                      <a:fillRect/>
                    </a:stretch>
                  </p:blipFill>
                  <p:spPr>
                    <a:xfrm>
                      <a:off x="855549" y="2291072"/>
                      <a:ext cx="1327615"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4" name="Ink 703">
                      <a:extLst>
                        <a:ext uri="{FF2B5EF4-FFF2-40B4-BE49-F238E27FC236}">
                          <a16:creationId xmlns:a16="http://schemas.microsoft.com/office/drawing/2014/main" id="{F91FE5A1-43C6-5B54-3941-4C67F73176AC}"/>
                        </a:ext>
                      </a:extLst>
                    </p14:cNvPr>
                    <p14:cNvContentPartPr/>
                    <p14:nvPr/>
                  </p14:nvContentPartPr>
                  <p14:xfrm>
                    <a:off x="-28823" y="1908787"/>
                    <a:ext cx="232920" cy="160560"/>
                  </p14:xfrm>
                </p:contentPart>
              </mc:Choice>
              <mc:Fallback xmlns="">
                <p:pic>
                  <p:nvPicPr>
                    <p:cNvPr id="704" name="Ink 703">
                      <a:extLst>
                        <a:ext uri="{FF2B5EF4-FFF2-40B4-BE49-F238E27FC236}">
                          <a16:creationId xmlns:a16="http://schemas.microsoft.com/office/drawing/2014/main" id="{F91FE5A1-43C6-5B54-3941-4C67F73176AC}"/>
                        </a:ext>
                      </a:extLst>
                    </p:cNvPr>
                    <p:cNvPicPr/>
                    <p:nvPr/>
                  </p:nvPicPr>
                  <p:blipFill>
                    <a:blip r:embed="rId69"/>
                    <a:stretch>
                      <a:fillRect/>
                    </a:stretch>
                  </p:blipFill>
                  <p:spPr>
                    <a:xfrm>
                      <a:off x="-33288" y="1903717"/>
                      <a:ext cx="241850" cy="170701"/>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05" name="Ink 704">
                      <a:extLst>
                        <a:ext uri="{FF2B5EF4-FFF2-40B4-BE49-F238E27FC236}">
                          <a16:creationId xmlns:a16="http://schemas.microsoft.com/office/drawing/2014/main" id="{4C63EA56-EFA8-0FBD-30A4-A7204F12CA02}"/>
                        </a:ext>
                      </a:extLst>
                    </p14:cNvPr>
                    <p14:cNvContentPartPr/>
                    <p14:nvPr/>
                  </p14:nvContentPartPr>
                  <p14:xfrm>
                    <a:off x="-28823" y="1805467"/>
                    <a:ext cx="2229480" cy="662400"/>
                  </p14:xfrm>
                </p:contentPart>
              </mc:Choice>
              <mc:Fallback xmlns="">
                <p:pic>
                  <p:nvPicPr>
                    <p:cNvPr id="705" name="Ink 704">
                      <a:extLst>
                        <a:ext uri="{FF2B5EF4-FFF2-40B4-BE49-F238E27FC236}">
                          <a16:creationId xmlns:a16="http://schemas.microsoft.com/office/drawing/2014/main" id="{4C63EA56-EFA8-0FBD-30A4-A7204F12CA02}"/>
                        </a:ext>
                      </a:extLst>
                    </p:cNvPr>
                    <p:cNvPicPr/>
                    <p:nvPr/>
                  </p:nvPicPr>
                  <p:blipFill>
                    <a:blip r:embed="rId71"/>
                    <a:stretch>
                      <a:fillRect/>
                    </a:stretch>
                  </p:blipFill>
                  <p:spPr>
                    <a:xfrm>
                      <a:off x="-33291" y="1800394"/>
                      <a:ext cx="2238416" cy="67254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06" name="Ink 705">
                      <a:extLst>
                        <a:ext uri="{FF2B5EF4-FFF2-40B4-BE49-F238E27FC236}">
                          <a16:creationId xmlns:a16="http://schemas.microsoft.com/office/drawing/2014/main" id="{B164944D-03CC-A793-1563-7FFF46CA3B4D}"/>
                        </a:ext>
                      </a:extLst>
                    </p14:cNvPr>
                    <p14:cNvContentPartPr/>
                    <p14:nvPr/>
                  </p14:nvContentPartPr>
                  <p14:xfrm>
                    <a:off x="-28823" y="2065747"/>
                    <a:ext cx="361080" cy="1071720"/>
                  </p14:xfrm>
                </p:contentPart>
              </mc:Choice>
              <mc:Fallback xmlns="">
                <p:pic>
                  <p:nvPicPr>
                    <p:cNvPr id="706" name="Ink 705">
                      <a:extLst>
                        <a:ext uri="{FF2B5EF4-FFF2-40B4-BE49-F238E27FC236}">
                          <a16:creationId xmlns:a16="http://schemas.microsoft.com/office/drawing/2014/main" id="{B164944D-03CC-A793-1563-7FFF46CA3B4D}"/>
                        </a:ext>
                      </a:extLst>
                    </p:cNvPr>
                    <p:cNvPicPr/>
                    <p:nvPr/>
                  </p:nvPicPr>
                  <p:blipFill>
                    <a:blip r:embed="rId73"/>
                    <a:stretch>
                      <a:fillRect/>
                    </a:stretch>
                  </p:blipFill>
                  <p:spPr>
                    <a:xfrm>
                      <a:off x="-33295" y="2060674"/>
                      <a:ext cx="370023" cy="1081866"/>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07" name="Ink 706">
                      <a:extLst>
                        <a:ext uri="{FF2B5EF4-FFF2-40B4-BE49-F238E27FC236}">
                          <a16:creationId xmlns:a16="http://schemas.microsoft.com/office/drawing/2014/main" id="{B3A56B95-E71F-E39F-57C1-22B514930326}"/>
                        </a:ext>
                      </a:extLst>
                    </p14:cNvPr>
                    <p14:cNvContentPartPr/>
                    <p14:nvPr/>
                  </p14:nvContentPartPr>
                  <p14:xfrm>
                    <a:off x="-28823" y="2171947"/>
                    <a:ext cx="271440" cy="824400"/>
                  </p14:xfrm>
                </p:contentPart>
              </mc:Choice>
              <mc:Fallback xmlns="">
                <p:pic>
                  <p:nvPicPr>
                    <p:cNvPr id="707" name="Ink 706">
                      <a:extLst>
                        <a:ext uri="{FF2B5EF4-FFF2-40B4-BE49-F238E27FC236}">
                          <a16:creationId xmlns:a16="http://schemas.microsoft.com/office/drawing/2014/main" id="{B3A56B95-E71F-E39F-57C1-22B514930326}"/>
                        </a:ext>
                      </a:extLst>
                    </p:cNvPr>
                    <p:cNvPicPr/>
                    <p:nvPr/>
                  </p:nvPicPr>
                  <p:blipFill>
                    <a:blip r:embed="rId75"/>
                    <a:stretch>
                      <a:fillRect/>
                    </a:stretch>
                  </p:blipFill>
                  <p:spPr>
                    <a:xfrm>
                      <a:off x="-33291" y="2166874"/>
                      <a:ext cx="280376" cy="83454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08" name="Ink 707">
                      <a:extLst>
                        <a:ext uri="{FF2B5EF4-FFF2-40B4-BE49-F238E27FC236}">
                          <a16:creationId xmlns:a16="http://schemas.microsoft.com/office/drawing/2014/main" id="{005483CF-7137-FE83-8475-C61776448417}"/>
                        </a:ext>
                      </a:extLst>
                    </p14:cNvPr>
                    <p14:cNvContentPartPr/>
                    <p14:nvPr/>
                  </p14:nvContentPartPr>
                  <p14:xfrm>
                    <a:off x="-29183" y="2315947"/>
                    <a:ext cx="111600" cy="483480"/>
                  </p14:xfrm>
                </p:contentPart>
              </mc:Choice>
              <mc:Fallback xmlns="">
                <p:pic>
                  <p:nvPicPr>
                    <p:cNvPr id="708" name="Ink 707">
                      <a:extLst>
                        <a:ext uri="{FF2B5EF4-FFF2-40B4-BE49-F238E27FC236}">
                          <a16:creationId xmlns:a16="http://schemas.microsoft.com/office/drawing/2014/main" id="{005483CF-7137-FE83-8475-C61776448417}"/>
                        </a:ext>
                      </a:extLst>
                    </p:cNvPr>
                    <p:cNvPicPr/>
                    <p:nvPr/>
                  </p:nvPicPr>
                  <p:blipFill>
                    <a:blip r:embed="rId77"/>
                    <a:stretch>
                      <a:fillRect/>
                    </a:stretch>
                  </p:blipFill>
                  <p:spPr>
                    <a:xfrm>
                      <a:off x="-33647" y="2310876"/>
                      <a:ext cx="120528" cy="49362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9" name="Ink 708">
                      <a:extLst>
                        <a:ext uri="{FF2B5EF4-FFF2-40B4-BE49-F238E27FC236}">
                          <a16:creationId xmlns:a16="http://schemas.microsoft.com/office/drawing/2014/main" id="{F831926A-D1D0-00DF-1275-65CB605A86FA}"/>
                        </a:ext>
                      </a:extLst>
                    </p14:cNvPr>
                    <p14:cNvContentPartPr/>
                    <p14:nvPr/>
                  </p14:nvContentPartPr>
                  <p14:xfrm>
                    <a:off x="-28823" y="3088147"/>
                    <a:ext cx="937440" cy="879480"/>
                  </p14:xfrm>
                </p:contentPart>
              </mc:Choice>
              <mc:Fallback xmlns="">
                <p:pic>
                  <p:nvPicPr>
                    <p:cNvPr id="709" name="Ink 708">
                      <a:extLst>
                        <a:ext uri="{FF2B5EF4-FFF2-40B4-BE49-F238E27FC236}">
                          <a16:creationId xmlns:a16="http://schemas.microsoft.com/office/drawing/2014/main" id="{F831926A-D1D0-00DF-1275-65CB605A86FA}"/>
                        </a:ext>
                      </a:extLst>
                    </p:cNvPr>
                    <p:cNvPicPr/>
                    <p:nvPr/>
                  </p:nvPicPr>
                  <p:blipFill>
                    <a:blip r:embed="rId79"/>
                    <a:stretch>
                      <a:fillRect/>
                    </a:stretch>
                  </p:blipFill>
                  <p:spPr>
                    <a:xfrm>
                      <a:off x="-33291" y="3083073"/>
                      <a:ext cx="946375"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10" name="Ink 709">
                      <a:extLst>
                        <a:ext uri="{FF2B5EF4-FFF2-40B4-BE49-F238E27FC236}">
                          <a16:creationId xmlns:a16="http://schemas.microsoft.com/office/drawing/2014/main" id="{0C004CAD-96AE-D080-ABF4-5C1866484C0A}"/>
                        </a:ext>
                      </a:extLst>
                    </p14:cNvPr>
                    <p14:cNvContentPartPr/>
                    <p14:nvPr/>
                  </p14:nvContentPartPr>
                  <p14:xfrm>
                    <a:off x="-28823" y="3271747"/>
                    <a:ext cx="719280" cy="563400"/>
                  </p14:xfrm>
                </p:contentPart>
              </mc:Choice>
              <mc:Fallback xmlns="">
                <p:pic>
                  <p:nvPicPr>
                    <p:cNvPr id="710" name="Ink 709">
                      <a:extLst>
                        <a:ext uri="{FF2B5EF4-FFF2-40B4-BE49-F238E27FC236}">
                          <a16:creationId xmlns:a16="http://schemas.microsoft.com/office/drawing/2014/main" id="{0C004CAD-96AE-D080-ABF4-5C1866484C0A}"/>
                        </a:ext>
                      </a:extLst>
                    </p:cNvPr>
                    <p:cNvPicPr/>
                    <p:nvPr/>
                  </p:nvPicPr>
                  <p:blipFill>
                    <a:blip r:embed="rId81"/>
                    <a:stretch>
                      <a:fillRect/>
                    </a:stretch>
                  </p:blipFill>
                  <p:spPr>
                    <a:xfrm>
                      <a:off x="-33293" y="3266671"/>
                      <a:ext cx="728220" cy="573551"/>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11" name="Ink 710">
                      <a:extLst>
                        <a:ext uri="{FF2B5EF4-FFF2-40B4-BE49-F238E27FC236}">
                          <a16:creationId xmlns:a16="http://schemas.microsoft.com/office/drawing/2014/main" id="{5B438D49-4241-4818-E270-4A99927EB4B9}"/>
                        </a:ext>
                      </a:extLst>
                    </p14:cNvPr>
                    <p14:cNvContentPartPr/>
                    <p14:nvPr/>
                  </p14:nvContentPartPr>
                  <p14:xfrm>
                    <a:off x="9697" y="3476227"/>
                    <a:ext cx="443880" cy="258840"/>
                  </p14:xfrm>
                </p:contentPart>
              </mc:Choice>
              <mc:Fallback xmlns="">
                <p:pic>
                  <p:nvPicPr>
                    <p:cNvPr id="711" name="Ink 710">
                      <a:extLst>
                        <a:ext uri="{FF2B5EF4-FFF2-40B4-BE49-F238E27FC236}">
                          <a16:creationId xmlns:a16="http://schemas.microsoft.com/office/drawing/2014/main" id="{5B438D49-4241-4818-E270-4A99927EB4B9}"/>
                        </a:ext>
                      </a:extLst>
                    </p:cNvPr>
                    <p:cNvPicPr/>
                    <p:nvPr/>
                  </p:nvPicPr>
                  <p:blipFill>
                    <a:blip r:embed="rId83"/>
                    <a:stretch>
                      <a:fillRect/>
                    </a:stretch>
                  </p:blipFill>
                  <p:spPr>
                    <a:xfrm>
                      <a:off x="5232" y="3471152"/>
                      <a:ext cx="452810" cy="268991"/>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2" name="Ink 711">
                      <a:extLst>
                        <a:ext uri="{FF2B5EF4-FFF2-40B4-BE49-F238E27FC236}">
                          <a16:creationId xmlns:a16="http://schemas.microsoft.com/office/drawing/2014/main" id="{8CAC9E2D-BA8E-8A0B-C4FD-C4707FCC4528}"/>
                        </a:ext>
                      </a:extLst>
                    </p14:cNvPr>
                    <p14:cNvContentPartPr/>
                    <p14:nvPr/>
                  </p14:nvContentPartPr>
                  <p14:xfrm>
                    <a:off x="4657" y="2553187"/>
                    <a:ext cx="2195640" cy="2721600"/>
                  </p14:xfrm>
                </p:contentPart>
              </mc:Choice>
              <mc:Fallback xmlns="">
                <p:pic>
                  <p:nvPicPr>
                    <p:cNvPr id="712" name="Ink 711">
                      <a:extLst>
                        <a:ext uri="{FF2B5EF4-FFF2-40B4-BE49-F238E27FC236}">
                          <a16:creationId xmlns:a16="http://schemas.microsoft.com/office/drawing/2014/main" id="{8CAC9E2D-BA8E-8A0B-C4FD-C4707FCC4528}"/>
                        </a:ext>
                      </a:extLst>
                    </p:cNvPr>
                    <p:cNvPicPr/>
                    <p:nvPr/>
                  </p:nvPicPr>
                  <p:blipFill>
                    <a:blip r:embed="rId85"/>
                    <a:stretch>
                      <a:fillRect/>
                    </a:stretch>
                  </p:blipFill>
                  <p:spPr>
                    <a:xfrm>
                      <a:off x="189" y="2548113"/>
                      <a:ext cx="2204576" cy="273174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3" name="Ink 712">
                      <a:extLst>
                        <a:ext uri="{FF2B5EF4-FFF2-40B4-BE49-F238E27FC236}">
                          <a16:creationId xmlns:a16="http://schemas.microsoft.com/office/drawing/2014/main" id="{42DFEEE2-B183-EFA7-B6C0-B8AF144F7952}"/>
                        </a:ext>
                      </a:extLst>
                    </p14:cNvPr>
                    <p14:cNvContentPartPr/>
                    <p14:nvPr/>
                  </p14:nvContentPartPr>
                  <p14:xfrm>
                    <a:off x="1031017" y="2695387"/>
                    <a:ext cx="1169640" cy="1197000"/>
                  </p14:xfrm>
                </p:contentPart>
              </mc:Choice>
              <mc:Fallback xmlns="">
                <p:pic>
                  <p:nvPicPr>
                    <p:cNvPr id="713" name="Ink 712">
                      <a:extLst>
                        <a:ext uri="{FF2B5EF4-FFF2-40B4-BE49-F238E27FC236}">
                          <a16:creationId xmlns:a16="http://schemas.microsoft.com/office/drawing/2014/main" id="{42DFEEE2-B183-EFA7-B6C0-B8AF144F7952}"/>
                        </a:ext>
                      </a:extLst>
                    </p:cNvPr>
                    <p:cNvPicPr/>
                    <p:nvPr/>
                  </p:nvPicPr>
                  <p:blipFill>
                    <a:blip r:embed="rId87"/>
                    <a:stretch>
                      <a:fillRect/>
                    </a:stretch>
                  </p:blipFill>
                  <p:spPr>
                    <a:xfrm>
                      <a:off x="1026548" y="2690313"/>
                      <a:ext cx="1178577" cy="120714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14" name="Ink 713">
                      <a:extLst>
                        <a:ext uri="{FF2B5EF4-FFF2-40B4-BE49-F238E27FC236}">
                          <a16:creationId xmlns:a16="http://schemas.microsoft.com/office/drawing/2014/main" id="{0CD6D74E-AD59-B1F8-1AC0-E10A43B2BA2C}"/>
                        </a:ext>
                      </a:extLst>
                    </p14:cNvPr>
                    <p14:cNvContentPartPr/>
                    <p14:nvPr/>
                  </p14:nvContentPartPr>
                  <p14:xfrm>
                    <a:off x="1332696" y="2867826"/>
                    <a:ext cx="923040" cy="1227240"/>
                  </p14:xfrm>
                </p:contentPart>
              </mc:Choice>
              <mc:Fallback xmlns="">
                <p:pic>
                  <p:nvPicPr>
                    <p:cNvPr id="714" name="Ink 713">
                      <a:extLst>
                        <a:ext uri="{FF2B5EF4-FFF2-40B4-BE49-F238E27FC236}">
                          <a16:creationId xmlns:a16="http://schemas.microsoft.com/office/drawing/2014/main" id="{0CD6D74E-AD59-B1F8-1AC0-E10A43B2BA2C}"/>
                        </a:ext>
                      </a:extLst>
                    </p:cNvPr>
                    <p:cNvPicPr/>
                    <p:nvPr/>
                  </p:nvPicPr>
                  <p:blipFill>
                    <a:blip r:embed="rId89"/>
                    <a:stretch>
                      <a:fillRect/>
                    </a:stretch>
                  </p:blipFill>
                  <p:spPr>
                    <a:xfrm>
                      <a:off x="1328228" y="2862751"/>
                      <a:ext cx="931976" cy="1237389"/>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5" name="Ink 714">
                      <a:extLst>
                        <a:ext uri="{FF2B5EF4-FFF2-40B4-BE49-F238E27FC236}">
                          <a16:creationId xmlns:a16="http://schemas.microsoft.com/office/drawing/2014/main" id="{B3557A0D-BDA9-050C-6B69-467A4D2B5022}"/>
                        </a:ext>
                      </a:extLst>
                    </p14:cNvPr>
                    <p14:cNvContentPartPr/>
                    <p14:nvPr/>
                  </p14:nvContentPartPr>
                  <p14:xfrm>
                    <a:off x="1534658" y="3017946"/>
                    <a:ext cx="746280" cy="878040"/>
                  </p14:xfrm>
                </p:contentPart>
              </mc:Choice>
              <mc:Fallback xmlns="">
                <p:pic>
                  <p:nvPicPr>
                    <p:cNvPr id="715" name="Ink 714">
                      <a:extLst>
                        <a:ext uri="{FF2B5EF4-FFF2-40B4-BE49-F238E27FC236}">
                          <a16:creationId xmlns:a16="http://schemas.microsoft.com/office/drawing/2014/main" id="{B3557A0D-BDA9-050C-6B69-467A4D2B5022}"/>
                        </a:ext>
                      </a:extLst>
                    </p:cNvPr>
                    <p:cNvPicPr/>
                    <p:nvPr/>
                  </p:nvPicPr>
                  <p:blipFill>
                    <a:blip r:embed="rId91"/>
                    <a:stretch>
                      <a:fillRect/>
                    </a:stretch>
                  </p:blipFill>
                  <p:spPr>
                    <a:xfrm>
                      <a:off x="1530189" y="3012871"/>
                      <a:ext cx="755217" cy="888191"/>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6" name="Ink 715">
                      <a:extLst>
                        <a:ext uri="{FF2B5EF4-FFF2-40B4-BE49-F238E27FC236}">
                          <a16:creationId xmlns:a16="http://schemas.microsoft.com/office/drawing/2014/main" id="{D391FC9B-D32E-E90E-4EDE-AB7AE7ECE00D}"/>
                        </a:ext>
                      </a:extLst>
                    </p14:cNvPr>
                    <p14:cNvContentPartPr/>
                    <p14:nvPr/>
                  </p14:nvContentPartPr>
                  <p14:xfrm>
                    <a:off x="1702056" y="3160146"/>
                    <a:ext cx="577800" cy="541440"/>
                  </p14:xfrm>
                </p:contentPart>
              </mc:Choice>
              <mc:Fallback xmlns="">
                <p:pic>
                  <p:nvPicPr>
                    <p:cNvPr id="716" name="Ink 715">
                      <a:extLst>
                        <a:ext uri="{FF2B5EF4-FFF2-40B4-BE49-F238E27FC236}">
                          <a16:creationId xmlns:a16="http://schemas.microsoft.com/office/drawing/2014/main" id="{D391FC9B-D32E-E90E-4EDE-AB7AE7ECE00D}"/>
                        </a:ext>
                      </a:extLst>
                    </p:cNvPr>
                    <p:cNvPicPr/>
                    <p:nvPr/>
                  </p:nvPicPr>
                  <p:blipFill>
                    <a:blip r:embed="rId93"/>
                    <a:stretch>
                      <a:fillRect/>
                    </a:stretch>
                  </p:blipFill>
                  <p:spPr>
                    <a:xfrm>
                      <a:off x="1697588" y="3155074"/>
                      <a:ext cx="586735" cy="551584"/>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17" name="Ink 716">
                      <a:extLst>
                        <a:ext uri="{FF2B5EF4-FFF2-40B4-BE49-F238E27FC236}">
                          <a16:creationId xmlns:a16="http://schemas.microsoft.com/office/drawing/2014/main" id="{8C4F0FD8-A55F-58CE-0528-6C50EA31506D}"/>
                        </a:ext>
                      </a:extLst>
                    </p14:cNvPr>
                    <p14:cNvContentPartPr/>
                    <p14:nvPr/>
                  </p14:nvContentPartPr>
                  <p14:xfrm>
                    <a:off x="1957655" y="3306665"/>
                    <a:ext cx="302400" cy="219240"/>
                  </p14:xfrm>
                </p:contentPart>
              </mc:Choice>
              <mc:Fallback xmlns="">
                <p:pic>
                  <p:nvPicPr>
                    <p:cNvPr id="717" name="Ink 716">
                      <a:extLst>
                        <a:ext uri="{FF2B5EF4-FFF2-40B4-BE49-F238E27FC236}">
                          <a16:creationId xmlns:a16="http://schemas.microsoft.com/office/drawing/2014/main" id="{8C4F0FD8-A55F-58CE-0528-6C50EA31506D}"/>
                        </a:ext>
                      </a:extLst>
                    </p:cNvPr>
                    <p:cNvPicPr/>
                    <p:nvPr/>
                  </p:nvPicPr>
                  <p:blipFill>
                    <a:blip r:embed="rId95"/>
                    <a:stretch>
                      <a:fillRect/>
                    </a:stretch>
                  </p:blipFill>
                  <p:spPr>
                    <a:xfrm>
                      <a:off x="1953186" y="3301596"/>
                      <a:ext cx="311338" cy="229378"/>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8" name="Ink 717">
                      <a:extLst>
                        <a:ext uri="{FF2B5EF4-FFF2-40B4-BE49-F238E27FC236}">
                          <a16:creationId xmlns:a16="http://schemas.microsoft.com/office/drawing/2014/main" id="{620AAF3B-5EA7-4B8E-6740-3DB3226CB3FE}"/>
                        </a:ext>
                      </a:extLst>
                    </p14:cNvPr>
                    <p14:cNvContentPartPr/>
                    <p14:nvPr/>
                  </p14:nvContentPartPr>
                  <p14:xfrm>
                    <a:off x="-29183" y="1071067"/>
                    <a:ext cx="1791720" cy="964440"/>
                  </p14:xfrm>
                </p:contentPart>
              </mc:Choice>
              <mc:Fallback xmlns="">
                <p:pic>
                  <p:nvPicPr>
                    <p:cNvPr id="718" name="Ink 717">
                      <a:extLst>
                        <a:ext uri="{FF2B5EF4-FFF2-40B4-BE49-F238E27FC236}">
                          <a16:creationId xmlns:a16="http://schemas.microsoft.com/office/drawing/2014/main" id="{620AAF3B-5EA7-4B8E-6740-3DB3226CB3FE}"/>
                        </a:ext>
                      </a:extLst>
                    </p:cNvPr>
                    <p:cNvPicPr/>
                    <p:nvPr/>
                  </p:nvPicPr>
                  <p:blipFill>
                    <a:blip r:embed="rId97"/>
                    <a:stretch>
                      <a:fillRect/>
                    </a:stretch>
                  </p:blipFill>
                  <p:spPr>
                    <a:xfrm>
                      <a:off x="-33651" y="1065993"/>
                      <a:ext cx="1800656"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19" name="Ink 718">
                      <a:extLst>
                        <a:ext uri="{FF2B5EF4-FFF2-40B4-BE49-F238E27FC236}">
                          <a16:creationId xmlns:a16="http://schemas.microsoft.com/office/drawing/2014/main" id="{AE3E960D-F483-0462-4F70-2B3F654C4C2A}"/>
                        </a:ext>
                      </a:extLst>
                    </p14:cNvPr>
                    <p14:cNvContentPartPr/>
                    <p14:nvPr/>
                  </p14:nvContentPartPr>
                  <p14:xfrm>
                    <a:off x="154415" y="1113905"/>
                    <a:ext cx="1433160" cy="718560"/>
                  </p14:xfrm>
                </p:contentPart>
              </mc:Choice>
              <mc:Fallback xmlns="">
                <p:pic>
                  <p:nvPicPr>
                    <p:cNvPr id="719" name="Ink 718">
                      <a:extLst>
                        <a:ext uri="{FF2B5EF4-FFF2-40B4-BE49-F238E27FC236}">
                          <a16:creationId xmlns:a16="http://schemas.microsoft.com/office/drawing/2014/main" id="{AE3E960D-F483-0462-4F70-2B3F654C4C2A}"/>
                        </a:ext>
                      </a:extLst>
                    </p:cNvPr>
                    <p:cNvPicPr/>
                    <p:nvPr/>
                  </p:nvPicPr>
                  <p:blipFill>
                    <a:blip r:embed="rId99"/>
                    <a:stretch>
                      <a:fillRect/>
                    </a:stretch>
                  </p:blipFill>
                  <p:spPr>
                    <a:xfrm>
                      <a:off x="149947" y="1108833"/>
                      <a:ext cx="1442096" cy="72870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20" name="Ink 719">
                      <a:extLst>
                        <a:ext uri="{FF2B5EF4-FFF2-40B4-BE49-F238E27FC236}">
                          <a16:creationId xmlns:a16="http://schemas.microsoft.com/office/drawing/2014/main" id="{9FF1316B-A0B0-5DE6-BEB2-5CA906BC9B7C}"/>
                        </a:ext>
                      </a:extLst>
                    </p14:cNvPr>
                    <p14:cNvContentPartPr/>
                    <p14:nvPr/>
                  </p14:nvContentPartPr>
                  <p14:xfrm>
                    <a:off x="431615" y="1122187"/>
                    <a:ext cx="1051200" cy="491040"/>
                  </p14:xfrm>
                </p:contentPart>
              </mc:Choice>
              <mc:Fallback xmlns="">
                <p:pic>
                  <p:nvPicPr>
                    <p:cNvPr id="720" name="Ink 719">
                      <a:extLst>
                        <a:ext uri="{FF2B5EF4-FFF2-40B4-BE49-F238E27FC236}">
                          <a16:creationId xmlns:a16="http://schemas.microsoft.com/office/drawing/2014/main" id="{9FF1316B-A0B0-5DE6-BEB2-5CA906BC9B7C}"/>
                        </a:ext>
                      </a:extLst>
                    </p:cNvPr>
                    <p:cNvPicPr/>
                    <p:nvPr/>
                  </p:nvPicPr>
                  <p:blipFill>
                    <a:blip r:embed="rId101"/>
                    <a:stretch>
                      <a:fillRect/>
                    </a:stretch>
                  </p:blipFill>
                  <p:spPr>
                    <a:xfrm>
                      <a:off x="427147" y="1117112"/>
                      <a:ext cx="1060137" cy="501191"/>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21" name="Ink 720">
                      <a:extLst>
                        <a:ext uri="{FF2B5EF4-FFF2-40B4-BE49-F238E27FC236}">
                          <a16:creationId xmlns:a16="http://schemas.microsoft.com/office/drawing/2014/main" id="{8E822F9F-DF4D-21D1-FFB0-CEC46C3E9EF3}"/>
                        </a:ext>
                      </a:extLst>
                    </p14:cNvPr>
                    <p14:cNvContentPartPr/>
                    <p14:nvPr/>
                  </p14:nvContentPartPr>
                  <p14:xfrm>
                    <a:off x="871177" y="1136587"/>
                    <a:ext cx="458280" cy="322920"/>
                  </p14:xfrm>
                </p:contentPart>
              </mc:Choice>
              <mc:Fallback xmlns="">
                <p:pic>
                  <p:nvPicPr>
                    <p:cNvPr id="721" name="Ink 720">
                      <a:extLst>
                        <a:ext uri="{FF2B5EF4-FFF2-40B4-BE49-F238E27FC236}">
                          <a16:creationId xmlns:a16="http://schemas.microsoft.com/office/drawing/2014/main" id="{8E822F9F-DF4D-21D1-FFB0-CEC46C3E9EF3}"/>
                        </a:ext>
                      </a:extLst>
                    </p:cNvPr>
                    <p:cNvPicPr/>
                    <p:nvPr/>
                  </p:nvPicPr>
                  <p:blipFill>
                    <a:blip r:embed="rId103"/>
                    <a:stretch>
                      <a:fillRect/>
                    </a:stretch>
                  </p:blipFill>
                  <p:spPr>
                    <a:xfrm>
                      <a:off x="866710" y="1131515"/>
                      <a:ext cx="467215" cy="33306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22" name="Ink 721">
                      <a:extLst>
                        <a:ext uri="{FF2B5EF4-FFF2-40B4-BE49-F238E27FC236}">
                          <a16:creationId xmlns:a16="http://schemas.microsoft.com/office/drawing/2014/main" id="{9A7F9550-3EDE-6200-0441-61C210A8CA99}"/>
                        </a:ext>
                      </a:extLst>
                    </p14:cNvPr>
                    <p14:cNvContentPartPr/>
                    <p14:nvPr/>
                  </p14:nvContentPartPr>
                  <p14:xfrm>
                    <a:off x="536016" y="4019467"/>
                    <a:ext cx="1036080" cy="953280"/>
                  </p14:xfrm>
                </p:contentPart>
              </mc:Choice>
              <mc:Fallback xmlns="">
                <p:pic>
                  <p:nvPicPr>
                    <p:cNvPr id="722" name="Ink 721">
                      <a:extLst>
                        <a:ext uri="{FF2B5EF4-FFF2-40B4-BE49-F238E27FC236}">
                          <a16:creationId xmlns:a16="http://schemas.microsoft.com/office/drawing/2014/main" id="{9A7F9550-3EDE-6200-0441-61C210A8CA99}"/>
                        </a:ext>
                      </a:extLst>
                    </p:cNvPr>
                    <p:cNvPicPr/>
                    <p:nvPr/>
                  </p:nvPicPr>
                  <p:blipFill>
                    <a:blip r:embed="rId105"/>
                    <a:stretch>
                      <a:fillRect/>
                    </a:stretch>
                  </p:blipFill>
                  <p:spPr>
                    <a:xfrm>
                      <a:off x="531547" y="4014392"/>
                      <a:ext cx="1045018" cy="96343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3" name="Ink 722">
                      <a:extLst>
                        <a:ext uri="{FF2B5EF4-FFF2-40B4-BE49-F238E27FC236}">
                          <a16:creationId xmlns:a16="http://schemas.microsoft.com/office/drawing/2014/main" id="{7A87F00B-D2E4-1A91-676C-AE3370418A3F}"/>
                        </a:ext>
                      </a:extLst>
                    </p14:cNvPr>
                    <p14:cNvContentPartPr/>
                    <p14:nvPr/>
                  </p14:nvContentPartPr>
                  <p14:xfrm>
                    <a:off x="694777" y="4250227"/>
                    <a:ext cx="748800" cy="607680"/>
                  </p14:xfrm>
                </p:contentPart>
              </mc:Choice>
              <mc:Fallback xmlns="">
                <p:pic>
                  <p:nvPicPr>
                    <p:cNvPr id="723" name="Ink 722">
                      <a:extLst>
                        <a:ext uri="{FF2B5EF4-FFF2-40B4-BE49-F238E27FC236}">
                          <a16:creationId xmlns:a16="http://schemas.microsoft.com/office/drawing/2014/main" id="{7A87F00B-D2E4-1A91-676C-AE3370418A3F}"/>
                        </a:ext>
                      </a:extLst>
                    </p:cNvPr>
                    <p:cNvPicPr/>
                    <p:nvPr/>
                  </p:nvPicPr>
                  <p:blipFill>
                    <a:blip r:embed="rId107"/>
                    <a:stretch>
                      <a:fillRect/>
                    </a:stretch>
                  </p:blipFill>
                  <p:spPr>
                    <a:xfrm>
                      <a:off x="690309" y="4245152"/>
                      <a:ext cx="757736" cy="617829"/>
                    </a:xfrm>
                    <a:prstGeom prst="rect">
                      <a:avLst/>
                    </a:prstGeom>
                  </p:spPr>
                </p:pic>
              </mc:Fallback>
            </mc:AlternateContent>
            <p:grpSp>
              <p:nvGrpSpPr>
                <p:cNvPr id="724" name="Group 723">
                  <a:extLst>
                    <a:ext uri="{FF2B5EF4-FFF2-40B4-BE49-F238E27FC236}">
                      <a16:creationId xmlns:a16="http://schemas.microsoft.com/office/drawing/2014/main" id="{3BA70E92-1868-159E-0FD3-9CC172EB584E}"/>
                    </a:ext>
                  </a:extLst>
                </p:cNvPr>
                <p:cNvGrpSpPr/>
                <p:nvPr/>
              </p:nvGrpSpPr>
              <p:grpSpPr>
                <a:xfrm>
                  <a:off x="-28823" y="3889506"/>
                  <a:ext cx="1729079" cy="1394641"/>
                  <a:chOff x="-28823" y="3889506"/>
                  <a:chExt cx="1729079" cy="1394641"/>
                </a:xfrm>
              </p:grpSpPr>
              <mc:AlternateContent xmlns:mc="http://schemas.openxmlformats.org/markup-compatibility/2006" xmlns:p14="http://schemas.microsoft.com/office/powerpoint/2010/main">
                <mc:Choice Requires="p14">
                  <p:contentPart p14:bwMode="auto" r:id="rId108">
                    <p14:nvContentPartPr>
                      <p14:cNvPr id="729" name="Ink 728">
                        <a:extLst>
                          <a:ext uri="{FF2B5EF4-FFF2-40B4-BE49-F238E27FC236}">
                            <a16:creationId xmlns:a16="http://schemas.microsoft.com/office/drawing/2014/main" id="{4C3B8CCB-17C7-B862-668C-D6CEF36C23EF}"/>
                          </a:ext>
                        </a:extLst>
                      </p14:cNvPr>
                      <p14:cNvContentPartPr/>
                      <p14:nvPr/>
                    </p14:nvContentPartPr>
                    <p14:xfrm>
                      <a:off x="210937" y="3892387"/>
                      <a:ext cx="820080" cy="1280160"/>
                    </p14:xfrm>
                  </p:contentPart>
                </mc:Choice>
                <mc:Fallback xmlns="">
                  <p:pic>
                    <p:nvPicPr>
                      <p:cNvPr id="729" name="Ink 728">
                        <a:extLst>
                          <a:ext uri="{FF2B5EF4-FFF2-40B4-BE49-F238E27FC236}">
                            <a16:creationId xmlns:a16="http://schemas.microsoft.com/office/drawing/2014/main" id="{4C3B8CCB-17C7-B862-668C-D6CEF36C23EF}"/>
                          </a:ext>
                        </a:extLst>
                      </p:cNvPr>
                      <p:cNvPicPr/>
                      <p:nvPr/>
                    </p:nvPicPr>
                    <p:blipFill>
                      <a:blip r:embed="rId109"/>
                      <a:stretch>
                        <a:fillRect/>
                      </a:stretch>
                    </p:blipFill>
                    <p:spPr>
                      <a:xfrm>
                        <a:off x="206470" y="3887312"/>
                        <a:ext cx="829014" cy="129031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0" name="Ink 729">
                        <a:extLst>
                          <a:ext uri="{FF2B5EF4-FFF2-40B4-BE49-F238E27FC236}">
                            <a16:creationId xmlns:a16="http://schemas.microsoft.com/office/drawing/2014/main" id="{CC7F0A55-C44E-3B90-4800-18498C2CB806}"/>
                          </a:ext>
                        </a:extLst>
                      </p14:cNvPr>
                      <p14:cNvContentPartPr/>
                      <p14:nvPr/>
                    </p14:nvContentPartPr>
                    <p14:xfrm>
                      <a:off x="-28823" y="5234467"/>
                      <a:ext cx="56520" cy="49680"/>
                    </p14:xfrm>
                  </p:contentPart>
                </mc:Choice>
                <mc:Fallback xmlns="">
                  <p:pic>
                    <p:nvPicPr>
                      <p:cNvPr id="730" name="Ink 729">
                        <a:extLst>
                          <a:ext uri="{FF2B5EF4-FFF2-40B4-BE49-F238E27FC236}">
                            <a16:creationId xmlns:a16="http://schemas.microsoft.com/office/drawing/2014/main" id="{CC7F0A55-C44E-3B90-4800-18498C2CB806}"/>
                          </a:ext>
                        </a:extLst>
                      </p:cNvPr>
                      <p:cNvPicPr/>
                      <p:nvPr/>
                    </p:nvPicPr>
                    <p:blipFill>
                      <a:blip r:embed="rId111"/>
                      <a:stretch>
                        <a:fillRect/>
                      </a:stretch>
                    </p:blipFill>
                    <p:spPr>
                      <a:xfrm>
                        <a:off x="-33315" y="5229415"/>
                        <a:ext cx="65503" cy="5978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1" name="Ink 730">
                        <a:extLst>
                          <a:ext uri="{FF2B5EF4-FFF2-40B4-BE49-F238E27FC236}">
                            <a16:creationId xmlns:a16="http://schemas.microsoft.com/office/drawing/2014/main" id="{64498443-1A5F-ADAE-00A4-137EAF74C397}"/>
                          </a:ext>
                        </a:extLst>
                      </p14:cNvPr>
                      <p14:cNvContentPartPr/>
                      <p14:nvPr/>
                    </p14:nvContentPartPr>
                    <p14:xfrm>
                      <a:off x="417576" y="3889507"/>
                      <a:ext cx="1282680" cy="1154160"/>
                    </p14:xfrm>
                  </p:contentPart>
                </mc:Choice>
                <mc:Fallback xmlns="">
                  <p:pic>
                    <p:nvPicPr>
                      <p:cNvPr id="731" name="Ink 730">
                        <a:extLst>
                          <a:ext uri="{FF2B5EF4-FFF2-40B4-BE49-F238E27FC236}">
                            <a16:creationId xmlns:a16="http://schemas.microsoft.com/office/drawing/2014/main" id="{64498443-1A5F-ADAE-00A4-137EAF74C397}"/>
                          </a:ext>
                        </a:extLst>
                      </p:cNvPr>
                      <p:cNvPicPr/>
                      <p:nvPr/>
                    </p:nvPicPr>
                    <p:blipFill>
                      <a:blip r:embed="rId113"/>
                      <a:stretch>
                        <a:fillRect/>
                      </a:stretch>
                    </p:blipFill>
                    <p:spPr>
                      <a:xfrm>
                        <a:off x="413108" y="3884434"/>
                        <a:ext cx="1291616" cy="1164306"/>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32" name="Ink 731">
                        <a:extLst>
                          <a:ext uri="{FF2B5EF4-FFF2-40B4-BE49-F238E27FC236}">
                            <a16:creationId xmlns:a16="http://schemas.microsoft.com/office/drawing/2014/main" id="{ED17EA69-CF40-8BEA-A1AE-9400F21E49C6}"/>
                          </a:ext>
                        </a:extLst>
                      </p14:cNvPr>
                      <p14:cNvContentPartPr/>
                      <p14:nvPr/>
                    </p14:nvContentPartPr>
                    <p14:xfrm>
                      <a:off x="1241977" y="3889506"/>
                      <a:ext cx="30600" cy="360"/>
                    </p14:xfrm>
                  </p:contentPart>
                </mc:Choice>
                <mc:Fallback xmlns="">
                  <p:pic>
                    <p:nvPicPr>
                      <p:cNvPr id="732" name="Ink 731">
                        <a:extLst>
                          <a:ext uri="{FF2B5EF4-FFF2-40B4-BE49-F238E27FC236}">
                            <a16:creationId xmlns:a16="http://schemas.microsoft.com/office/drawing/2014/main" id="{ED17EA69-CF40-8BEA-A1AE-9400F21E49C6}"/>
                          </a:ext>
                        </a:extLst>
                      </p:cNvPr>
                      <p:cNvPicPr/>
                      <p:nvPr/>
                    </p:nvPicPr>
                    <p:blipFill>
                      <a:blip r:embed="rId115"/>
                      <a:stretch>
                        <a:fillRect/>
                      </a:stretch>
                    </p:blipFill>
                    <p:spPr>
                      <a:xfrm>
                        <a:off x="1237499" y="3885186"/>
                        <a:ext cx="39556"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33" name="Ink 732">
                        <a:extLst>
                          <a:ext uri="{FF2B5EF4-FFF2-40B4-BE49-F238E27FC236}">
                            <a16:creationId xmlns:a16="http://schemas.microsoft.com/office/drawing/2014/main" id="{5AEA501D-3BD1-EBB5-F072-DDDB7236862B}"/>
                          </a:ext>
                        </a:extLst>
                      </p14:cNvPr>
                      <p14:cNvContentPartPr/>
                      <p14:nvPr/>
                    </p14:nvContentPartPr>
                    <p14:xfrm>
                      <a:off x="892777" y="4427347"/>
                      <a:ext cx="465120" cy="330480"/>
                    </p14:xfrm>
                  </p:contentPart>
                </mc:Choice>
                <mc:Fallback xmlns="">
                  <p:pic>
                    <p:nvPicPr>
                      <p:cNvPr id="733" name="Ink 732">
                        <a:extLst>
                          <a:ext uri="{FF2B5EF4-FFF2-40B4-BE49-F238E27FC236}">
                            <a16:creationId xmlns:a16="http://schemas.microsoft.com/office/drawing/2014/main" id="{5AEA501D-3BD1-EBB5-F072-DDDB7236862B}"/>
                          </a:ext>
                        </a:extLst>
                      </p:cNvPr>
                      <p:cNvPicPr/>
                      <p:nvPr/>
                    </p:nvPicPr>
                    <p:blipFill>
                      <a:blip r:embed="rId117"/>
                      <a:stretch>
                        <a:fillRect/>
                      </a:stretch>
                    </p:blipFill>
                    <p:spPr>
                      <a:xfrm>
                        <a:off x="888308" y="4422276"/>
                        <a:ext cx="474057" cy="3406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725" name="Ink 724">
                      <a:extLst>
                        <a:ext uri="{FF2B5EF4-FFF2-40B4-BE49-F238E27FC236}">
                          <a16:creationId xmlns:a16="http://schemas.microsoft.com/office/drawing/2014/main" id="{06DE9D2B-9729-8B67-3A1A-B7494536E564}"/>
                        </a:ext>
                      </a:extLst>
                    </p14:cNvPr>
                    <p14:cNvContentPartPr/>
                    <p14:nvPr/>
                  </p14:nvContentPartPr>
                  <p14:xfrm>
                    <a:off x="1299575" y="4428426"/>
                    <a:ext cx="9000" cy="360"/>
                  </p14:xfrm>
                </p:contentPart>
              </mc:Choice>
              <mc:Fallback xmlns="">
                <p:pic>
                  <p:nvPicPr>
                    <p:cNvPr id="725" name="Ink 724">
                      <a:extLst>
                        <a:ext uri="{FF2B5EF4-FFF2-40B4-BE49-F238E27FC236}">
                          <a16:creationId xmlns:a16="http://schemas.microsoft.com/office/drawing/2014/main" id="{06DE9D2B-9729-8B67-3A1A-B7494536E564}"/>
                        </a:ext>
                      </a:extLst>
                    </p:cNvPr>
                    <p:cNvPicPr/>
                    <p:nvPr/>
                  </p:nvPicPr>
                  <p:blipFill>
                    <a:blip r:embed="rId119"/>
                    <a:stretch>
                      <a:fillRect/>
                    </a:stretch>
                  </p:blipFill>
                  <p:spPr>
                    <a:xfrm>
                      <a:off x="1295075" y="4424106"/>
                      <a:ext cx="18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26" name="Ink 725">
                      <a:extLst>
                        <a:ext uri="{FF2B5EF4-FFF2-40B4-BE49-F238E27FC236}">
                          <a16:creationId xmlns:a16="http://schemas.microsoft.com/office/drawing/2014/main" id="{87AB4750-261B-DE98-C8A1-00F3C12EA287}"/>
                        </a:ext>
                      </a:extLst>
                    </p14:cNvPr>
                    <p14:cNvContentPartPr/>
                    <p14:nvPr/>
                  </p14:nvContentPartPr>
                  <p14:xfrm>
                    <a:off x="1235497" y="1071067"/>
                    <a:ext cx="965160" cy="1266120"/>
                  </p14:xfrm>
                </p:contentPart>
              </mc:Choice>
              <mc:Fallback xmlns="">
                <p:pic>
                  <p:nvPicPr>
                    <p:cNvPr id="726" name="Ink 725">
                      <a:extLst>
                        <a:ext uri="{FF2B5EF4-FFF2-40B4-BE49-F238E27FC236}">
                          <a16:creationId xmlns:a16="http://schemas.microsoft.com/office/drawing/2014/main" id="{87AB4750-261B-DE98-C8A1-00F3C12EA287}"/>
                        </a:ext>
                      </a:extLst>
                    </p:cNvPr>
                    <p:cNvPicPr/>
                    <p:nvPr/>
                  </p:nvPicPr>
                  <p:blipFill>
                    <a:blip r:embed="rId121"/>
                    <a:stretch>
                      <a:fillRect/>
                    </a:stretch>
                  </p:blipFill>
                  <p:spPr>
                    <a:xfrm>
                      <a:off x="1231029" y="1065992"/>
                      <a:ext cx="974097" cy="1276269"/>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27" name="Ink 726">
                      <a:extLst>
                        <a:ext uri="{FF2B5EF4-FFF2-40B4-BE49-F238E27FC236}">
                          <a16:creationId xmlns:a16="http://schemas.microsoft.com/office/drawing/2014/main" id="{E92F5923-C4A0-8727-337F-9B81719A1DFA}"/>
                        </a:ext>
                      </a:extLst>
                    </p14:cNvPr>
                    <p14:cNvContentPartPr/>
                    <p14:nvPr/>
                  </p14:nvContentPartPr>
                  <p14:xfrm>
                    <a:off x="1609537" y="1141987"/>
                    <a:ext cx="590760" cy="1036800"/>
                  </p14:xfrm>
                </p:contentPart>
              </mc:Choice>
              <mc:Fallback xmlns="">
                <p:pic>
                  <p:nvPicPr>
                    <p:cNvPr id="727" name="Ink 726">
                      <a:extLst>
                        <a:ext uri="{FF2B5EF4-FFF2-40B4-BE49-F238E27FC236}">
                          <a16:creationId xmlns:a16="http://schemas.microsoft.com/office/drawing/2014/main" id="{E92F5923-C4A0-8727-337F-9B81719A1DFA}"/>
                        </a:ext>
                      </a:extLst>
                    </p:cNvPr>
                    <p:cNvPicPr/>
                    <p:nvPr/>
                  </p:nvPicPr>
                  <p:blipFill>
                    <a:blip r:embed="rId123"/>
                    <a:stretch>
                      <a:fillRect/>
                    </a:stretch>
                  </p:blipFill>
                  <p:spPr>
                    <a:xfrm>
                      <a:off x="1605070" y="1136913"/>
                      <a:ext cx="599694" cy="104694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28" name="Ink 727">
                      <a:extLst>
                        <a:ext uri="{FF2B5EF4-FFF2-40B4-BE49-F238E27FC236}">
                          <a16:creationId xmlns:a16="http://schemas.microsoft.com/office/drawing/2014/main" id="{78565BFD-2A05-751C-09B1-BCB11BEB1297}"/>
                        </a:ext>
                      </a:extLst>
                    </p14:cNvPr>
                    <p14:cNvContentPartPr/>
                    <p14:nvPr/>
                  </p14:nvContentPartPr>
                  <p14:xfrm>
                    <a:off x="2075017" y="1378507"/>
                    <a:ext cx="125640" cy="502200"/>
                  </p14:xfrm>
                </p:contentPart>
              </mc:Choice>
              <mc:Fallback xmlns="">
                <p:pic>
                  <p:nvPicPr>
                    <p:cNvPr id="728" name="Ink 727">
                      <a:extLst>
                        <a:ext uri="{FF2B5EF4-FFF2-40B4-BE49-F238E27FC236}">
                          <a16:creationId xmlns:a16="http://schemas.microsoft.com/office/drawing/2014/main" id="{78565BFD-2A05-751C-09B1-BCB11BEB1297}"/>
                        </a:ext>
                      </a:extLst>
                    </p:cNvPr>
                    <p:cNvPicPr/>
                    <p:nvPr/>
                  </p:nvPicPr>
                  <p:blipFill>
                    <a:blip r:embed="rId125"/>
                    <a:stretch>
                      <a:fillRect/>
                    </a:stretch>
                  </p:blipFill>
                  <p:spPr>
                    <a:xfrm>
                      <a:off x="2070543" y="1373434"/>
                      <a:ext cx="134588" cy="512345"/>
                    </a:xfrm>
                    <a:prstGeom prst="rect">
                      <a:avLst/>
                    </a:prstGeom>
                  </p:spPr>
                </p:pic>
              </mc:Fallback>
            </mc:AlternateContent>
          </p:grpSp>
          <p:grpSp>
            <p:nvGrpSpPr>
              <p:cNvPr id="579" name="Group 578">
                <a:extLst>
                  <a:ext uri="{FF2B5EF4-FFF2-40B4-BE49-F238E27FC236}">
                    <a16:creationId xmlns:a16="http://schemas.microsoft.com/office/drawing/2014/main" id="{F7B5CC62-8C11-DF8D-125F-B237E6CEE102}"/>
                  </a:ext>
                </a:extLst>
              </p:cNvPr>
              <p:cNvGrpSpPr/>
              <p:nvPr/>
            </p:nvGrpSpPr>
            <p:grpSpPr>
              <a:xfrm rot="10950597">
                <a:off x="3263678" y="3906301"/>
                <a:ext cx="4180678" cy="4169520"/>
                <a:chOff x="6235471" y="1063823"/>
                <a:chExt cx="4180678" cy="4169520"/>
              </a:xfrm>
            </p:grpSpPr>
            <p:grpSp>
              <p:nvGrpSpPr>
                <p:cNvPr id="630" name="Group 629">
                  <a:extLst>
                    <a:ext uri="{FF2B5EF4-FFF2-40B4-BE49-F238E27FC236}">
                      <a16:creationId xmlns:a16="http://schemas.microsoft.com/office/drawing/2014/main" id="{BA46DB82-066E-0383-B45F-72FA87BFD3CC}"/>
                    </a:ext>
                  </a:extLst>
                </p:cNvPr>
                <p:cNvGrpSpPr/>
                <p:nvPr/>
              </p:nvGrpSpPr>
              <p:grpSpPr>
                <a:xfrm>
                  <a:off x="8071829" y="1063823"/>
                  <a:ext cx="2344320" cy="4169520"/>
                  <a:chOff x="-29183" y="1071067"/>
                  <a:chExt cx="2344320" cy="4169520"/>
                </a:xfrm>
              </p:grpSpPr>
              <mc:AlternateContent xmlns:mc="http://schemas.openxmlformats.org/markup-compatibility/2006" xmlns:p14="http://schemas.microsoft.com/office/powerpoint/2010/main">
                <mc:Choice Requires="p14">
                  <p:contentPart p14:bwMode="auto" r:id="rId126">
                    <p14:nvContentPartPr>
                      <p14:cNvPr id="663" name="Ink 662">
                        <a:extLst>
                          <a:ext uri="{FF2B5EF4-FFF2-40B4-BE49-F238E27FC236}">
                            <a16:creationId xmlns:a16="http://schemas.microsoft.com/office/drawing/2014/main" id="{2D4D775C-D169-FA16-9BC4-24437C3359CD}"/>
                          </a:ext>
                        </a:extLst>
                      </p14:cNvPr>
                      <p14:cNvContentPartPr/>
                      <p14:nvPr/>
                    </p14:nvContentPartPr>
                    <p14:xfrm>
                      <a:off x="645097" y="2618707"/>
                      <a:ext cx="308160" cy="309240"/>
                    </p14:xfrm>
                  </p:contentPart>
                </mc:Choice>
                <mc:Fallback xmlns="">
                  <p:pic>
                    <p:nvPicPr>
                      <p:cNvPr id="663" name="Ink 662">
                        <a:extLst>
                          <a:ext uri="{FF2B5EF4-FFF2-40B4-BE49-F238E27FC236}">
                            <a16:creationId xmlns:a16="http://schemas.microsoft.com/office/drawing/2014/main" id="{2D4D775C-D169-FA16-9BC4-24437C3359CD}"/>
                          </a:ext>
                        </a:extLst>
                      </p:cNvPr>
                      <p:cNvPicPr/>
                      <p:nvPr/>
                    </p:nvPicPr>
                    <p:blipFill>
                      <a:blip r:embed="rId59"/>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664" name="Ink 663">
                        <a:extLst>
                          <a:ext uri="{FF2B5EF4-FFF2-40B4-BE49-F238E27FC236}">
                            <a16:creationId xmlns:a16="http://schemas.microsoft.com/office/drawing/2014/main" id="{E4440191-762D-9E14-33E3-959B55DEA4B7}"/>
                          </a:ext>
                        </a:extLst>
                      </p14:cNvPr>
                      <p14:cNvContentPartPr/>
                      <p14:nvPr/>
                    </p14:nvContentPartPr>
                    <p14:xfrm>
                      <a:off x="507217" y="2502427"/>
                      <a:ext cx="700560" cy="658440"/>
                    </p14:xfrm>
                  </p:contentPart>
                </mc:Choice>
                <mc:Fallback xmlns="">
                  <p:pic>
                    <p:nvPicPr>
                      <p:cNvPr id="664" name="Ink 663">
                        <a:extLst>
                          <a:ext uri="{FF2B5EF4-FFF2-40B4-BE49-F238E27FC236}">
                            <a16:creationId xmlns:a16="http://schemas.microsoft.com/office/drawing/2014/main" id="{E4440191-762D-9E14-33E3-959B55DEA4B7}"/>
                          </a:ext>
                        </a:extLst>
                      </p:cNvPr>
                      <p:cNvPicPr/>
                      <p:nvPr/>
                    </p:nvPicPr>
                    <p:blipFill>
                      <a:blip r:embed="rId61"/>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65" name="Ink 664">
                        <a:extLst>
                          <a:ext uri="{FF2B5EF4-FFF2-40B4-BE49-F238E27FC236}">
                            <a16:creationId xmlns:a16="http://schemas.microsoft.com/office/drawing/2014/main" id="{175302DC-1A1C-3F7E-64FE-069AFB4985F3}"/>
                          </a:ext>
                        </a:extLst>
                      </p14:cNvPr>
                      <p14:cNvContentPartPr/>
                      <p14:nvPr/>
                    </p14:nvContentPartPr>
                    <p14:xfrm>
                      <a:off x="381577" y="2313787"/>
                      <a:ext cx="1058040" cy="1020960"/>
                    </p14:xfrm>
                  </p:contentPart>
                </mc:Choice>
                <mc:Fallback xmlns="">
                  <p:pic>
                    <p:nvPicPr>
                      <p:cNvPr id="665" name="Ink 664">
                        <a:extLst>
                          <a:ext uri="{FF2B5EF4-FFF2-40B4-BE49-F238E27FC236}">
                            <a16:creationId xmlns:a16="http://schemas.microsoft.com/office/drawing/2014/main" id="{175302DC-1A1C-3F7E-64FE-069AFB4985F3}"/>
                          </a:ext>
                        </a:extLst>
                      </p:cNvPr>
                      <p:cNvPicPr/>
                      <p:nvPr/>
                    </p:nvPicPr>
                    <p:blipFill>
                      <a:blip r:embed="rId129"/>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66" name="Ink 665">
                        <a:extLst>
                          <a:ext uri="{FF2B5EF4-FFF2-40B4-BE49-F238E27FC236}">
                            <a16:creationId xmlns:a16="http://schemas.microsoft.com/office/drawing/2014/main" id="{4BB9BD5E-85ED-C407-7E8E-11B52CAC3C91}"/>
                          </a:ext>
                        </a:extLst>
                      </p14:cNvPr>
                      <p14:cNvContentPartPr/>
                      <p14:nvPr/>
                    </p14:nvContentPartPr>
                    <p14:xfrm>
                      <a:off x="103657" y="2002027"/>
                      <a:ext cx="747360" cy="294480"/>
                    </p14:xfrm>
                  </p:contentPart>
                </mc:Choice>
                <mc:Fallback xmlns="">
                  <p:pic>
                    <p:nvPicPr>
                      <p:cNvPr id="666" name="Ink 665">
                        <a:extLst>
                          <a:ext uri="{FF2B5EF4-FFF2-40B4-BE49-F238E27FC236}">
                            <a16:creationId xmlns:a16="http://schemas.microsoft.com/office/drawing/2014/main" id="{4BB9BD5E-85ED-C407-7E8E-11B52CAC3C91}"/>
                          </a:ext>
                        </a:extLst>
                      </p:cNvPr>
                      <p:cNvPicPr/>
                      <p:nvPr/>
                    </p:nvPicPr>
                    <p:blipFill>
                      <a:blip r:embed="rId65"/>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667" name="Ink 666">
                        <a:extLst>
                          <a:ext uri="{FF2B5EF4-FFF2-40B4-BE49-F238E27FC236}">
                            <a16:creationId xmlns:a16="http://schemas.microsoft.com/office/drawing/2014/main" id="{FC0F513F-6520-2F31-7FF9-F5399E20CF12}"/>
                          </a:ext>
                        </a:extLst>
                      </p14:cNvPr>
                      <p14:cNvContentPartPr/>
                      <p14:nvPr/>
                    </p14:nvContentPartPr>
                    <p14:xfrm>
                      <a:off x="860017" y="2296147"/>
                      <a:ext cx="1318680" cy="297720"/>
                    </p14:xfrm>
                  </p:contentPart>
                </mc:Choice>
                <mc:Fallback xmlns="">
                  <p:pic>
                    <p:nvPicPr>
                      <p:cNvPr id="667" name="Ink 666">
                        <a:extLst>
                          <a:ext uri="{FF2B5EF4-FFF2-40B4-BE49-F238E27FC236}">
                            <a16:creationId xmlns:a16="http://schemas.microsoft.com/office/drawing/2014/main" id="{FC0F513F-6520-2F31-7FF9-F5399E20CF12}"/>
                          </a:ext>
                        </a:extLst>
                      </p:cNvPr>
                      <p:cNvPicPr/>
                      <p:nvPr/>
                    </p:nvPicPr>
                    <p:blipFill>
                      <a:blip r:embed="rId132"/>
                      <a:stretch>
                        <a:fillRect/>
                      </a:stretch>
                    </p:blipFill>
                    <p:spPr>
                      <a:xfrm>
                        <a:off x="855549" y="2291072"/>
                        <a:ext cx="1327615"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668" name="Ink 667">
                        <a:extLst>
                          <a:ext uri="{FF2B5EF4-FFF2-40B4-BE49-F238E27FC236}">
                            <a16:creationId xmlns:a16="http://schemas.microsoft.com/office/drawing/2014/main" id="{D47FCF88-59B0-5110-A027-B648E9A8490B}"/>
                          </a:ext>
                        </a:extLst>
                      </p14:cNvPr>
                      <p14:cNvContentPartPr/>
                      <p14:nvPr/>
                    </p14:nvContentPartPr>
                    <p14:xfrm>
                      <a:off x="-28823" y="1908787"/>
                      <a:ext cx="232920" cy="160560"/>
                    </p14:xfrm>
                  </p:contentPart>
                </mc:Choice>
                <mc:Fallback xmlns="">
                  <p:pic>
                    <p:nvPicPr>
                      <p:cNvPr id="668" name="Ink 667">
                        <a:extLst>
                          <a:ext uri="{FF2B5EF4-FFF2-40B4-BE49-F238E27FC236}">
                            <a16:creationId xmlns:a16="http://schemas.microsoft.com/office/drawing/2014/main" id="{D47FCF88-59B0-5110-A027-B648E9A8490B}"/>
                          </a:ext>
                        </a:extLst>
                      </p:cNvPr>
                      <p:cNvPicPr/>
                      <p:nvPr/>
                    </p:nvPicPr>
                    <p:blipFill>
                      <a:blip r:embed="rId69"/>
                      <a:stretch>
                        <a:fillRect/>
                      </a:stretch>
                    </p:blipFill>
                    <p:spPr>
                      <a:xfrm>
                        <a:off x="-33288" y="1903717"/>
                        <a:ext cx="241850" cy="170701"/>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669" name="Ink 668">
                        <a:extLst>
                          <a:ext uri="{FF2B5EF4-FFF2-40B4-BE49-F238E27FC236}">
                            <a16:creationId xmlns:a16="http://schemas.microsoft.com/office/drawing/2014/main" id="{C28C3419-D75D-FE33-BD92-56A8C1FB1119}"/>
                          </a:ext>
                        </a:extLst>
                      </p14:cNvPr>
                      <p14:cNvContentPartPr/>
                      <p14:nvPr/>
                    </p14:nvContentPartPr>
                    <p14:xfrm>
                      <a:off x="-28823" y="1805467"/>
                      <a:ext cx="2229480" cy="662400"/>
                    </p14:xfrm>
                  </p:contentPart>
                </mc:Choice>
                <mc:Fallback xmlns="">
                  <p:pic>
                    <p:nvPicPr>
                      <p:cNvPr id="669" name="Ink 668">
                        <a:extLst>
                          <a:ext uri="{FF2B5EF4-FFF2-40B4-BE49-F238E27FC236}">
                            <a16:creationId xmlns:a16="http://schemas.microsoft.com/office/drawing/2014/main" id="{C28C3419-D75D-FE33-BD92-56A8C1FB1119}"/>
                          </a:ext>
                        </a:extLst>
                      </p:cNvPr>
                      <p:cNvPicPr/>
                      <p:nvPr/>
                    </p:nvPicPr>
                    <p:blipFill>
                      <a:blip r:embed="rId71"/>
                      <a:stretch>
                        <a:fillRect/>
                      </a:stretch>
                    </p:blipFill>
                    <p:spPr>
                      <a:xfrm>
                        <a:off x="-33291" y="1800394"/>
                        <a:ext cx="2238416" cy="672545"/>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670" name="Ink 669">
                        <a:extLst>
                          <a:ext uri="{FF2B5EF4-FFF2-40B4-BE49-F238E27FC236}">
                            <a16:creationId xmlns:a16="http://schemas.microsoft.com/office/drawing/2014/main" id="{1A56C5D8-6530-C951-7938-66C888A081DA}"/>
                          </a:ext>
                        </a:extLst>
                      </p14:cNvPr>
                      <p14:cNvContentPartPr/>
                      <p14:nvPr/>
                    </p14:nvContentPartPr>
                    <p14:xfrm>
                      <a:off x="-28823" y="2065747"/>
                      <a:ext cx="361080" cy="1071720"/>
                    </p14:xfrm>
                  </p:contentPart>
                </mc:Choice>
                <mc:Fallback xmlns="">
                  <p:pic>
                    <p:nvPicPr>
                      <p:cNvPr id="670" name="Ink 669">
                        <a:extLst>
                          <a:ext uri="{FF2B5EF4-FFF2-40B4-BE49-F238E27FC236}">
                            <a16:creationId xmlns:a16="http://schemas.microsoft.com/office/drawing/2014/main" id="{1A56C5D8-6530-C951-7938-66C888A081DA}"/>
                          </a:ext>
                        </a:extLst>
                      </p:cNvPr>
                      <p:cNvPicPr/>
                      <p:nvPr/>
                    </p:nvPicPr>
                    <p:blipFill>
                      <a:blip r:embed="rId73"/>
                      <a:stretch>
                        <a:fillRect/>
                      </a:stretch>
                    </p:blipFill>
                    <p:spPr>
                      <a:xfrm>
                        <a:off x="-33295" y="2060674"/>
                        <a:ext cx="370023" cy="1081866"/>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671" name="Ink 670">
                        <a:extLst>
                          <a:ext uri="{FF2B5EF4-FFF2-40B4-BE49-F238E27FC236}">
                            <a16:creationId xmlns:a16="http://schemas.microsoft.com/office/drawing/2014/main" id="{203B6F26-A03F-F682-D567-ED83345F239F}"/>
                          </a:ext>
                        </a:extLst>
                      </p14:cNvPr>
                      <p14:cNvContentPartPr/>
                      <p14:nvPr/>
                    </p14:nvContentPartPr>
                    <p14:xfrm>
                      <a:off x="-28823" y="2171947"/>
                      <a:ext cx="271440" cy="824400"/>
                    </p14:xfrm>
                  </p:contentPart>
                </mc:Choice>
                <mc:Fallback xmlns="">
                  <p:pic>
                    <p:nvPicPr>
                      <p:cNvPr id="671" name="Ink 670">
                        <a:extLst>
                          <a:ext uri="{FF2B5EF4-FFF2-40B4-BE49-F238E27FC236}">
                            <a16:creationId xmlns:a16="http://schemas.microsoft.com/office/drawing/2014/main" id="{203B6F26-A03F-F682-D567-ED83345F239F}"/>
                          </a:ext>
                        </a:extLst>
                      </p:cNvPr>
                      <p:cNvPicPr/>
                      <p:nvPr/>
                    </p:nvPicPr>
                    <p:blipFill>
                      <a:blip r:embed="rId75"/>
                      <a:stretch>
                        <a:fillRect/>
                      </a:stretch>
                    </p:blipFill>
                    <p:spPr>
                      <a:xfrm>
                        <a:off x="-33291" y="2166874"/>
                        <a:ext cx="280376" cy="834546"/>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672" name="Ink 671">
                        <a:extLst>
                          <a:ext uri="{FF2B5EF4-FFF2-40B4-BE49-F238E27FC236}">
                            <a16:creationId xmlns:a16="http://schemas.microsoft.com/office/drawing/2014/main" id="{0BB28443-451B-AC9A-3BC1-2041ED8A0D7B}"/>
                          </a:ext>
                        </a:extLst>
                      </p14:cNvPr>
                      <p14:cNvContentPartPr/>
                      <p14:nvPr/>
                    </p14:nvContentPartPr>
                    <p14:xfrm>
                      <a:off x="-29183" y="2315947"/>
                      <a:ext cx="111600" cy="483480"/>
                    </p14:xfrm>
                  </p:contentPart>
                </mc:Choice>
                <mc:Fallback xmlns="">
                  <p:pic>
                    <p:nvPicPr>
                      <p:cNvPr id="672" name="Ink 671">
                        <a:extLst>
                          <a:ext uri="{FF2B5EF4-FFF2-40B4-BE49-F238E27FC236}">
                            <a16:creationId xmlns:a16="http://schemas.microsoft.com/office/drawing/2014/main" id="{0BB28443-451B-AC9A-3BC1-2041ED8A0D7B}"/>
                          </a:ext>
                        </a:extLst>
                      </p:cNvPr>
                      <p:cNvPicPr/>
                      <p:nvPr/>
                    </p:nvPicPr>
                    <p:blipFill>
                      <a:blip r:embed="rId77"/>
                      <a:stretch>
                        <a:fillRect/>
                      </a:stretch>
                    </p:blipFill>
                    <p:spPr>
                      <a:xfrm>
                        <a:off x="-33647" y="2310876"/>
                        <a:ext cx="120528" cy="49362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73" name="Ink 672">
                        <a:extLst>
                          <a:ext uri="{FF2B5EF4-FFF2-40B4-BE49-F238E27FC236}">
                            <a16:creationId xmlns:a16="http://schemas.microsoft.com/office/drawing/2014/main" id="{D58669B6-D092-876C-5654-7475A3064A3C}"/>
                          </a:ext>
                        </a:extLst>
                      </p14:cNvPr>
                      <p14:cNvContentPartPr/>
                      <p14:nvPr/>
                    </p14:nvContentPartPr>
                    <p14:xfrm>
                      <a:off x="-28823" y="3088147"/>
                      <a:ext cx="937440" cy="879480"/>
                    </p14:xfrm>
                  </p:contentPart>
                </mc:Choice>
                <mc:Fallback xmlns="">
                  <p:pic>
                    <p:nvPicPr>
                      <p:cNvPr id="673" name="Ink 672">
                        <a:extLst>
                          <a:ext uri="{FF2B5EF4-FFF2-40B4-BE49-F238E27FC236}">
                            <a16:creationId xmlns:a16="http://schemas.microsoft.com/office/drawing/2014/main" id="{D58669B6-D092-876C-5654-7475A3064A3C}"/>
                          </a:ext>
                        </a:extLst>
                      </p:cNvPr>
                      <p:cNvPicPr/>
                      <p:nvPr/>
                    </p:nvPicPr>
                    <p:blipFill>
                      <a:blip r:embed="rId139"/>
                      <a:stretch>
                        <a:fillRect/>
                      </a:stretch>
                    </p:blipFill>
                    <p:spPr>
                      <a:xfrm>
                        <a:off x="-33291" y="3083073"/>
                        <a:ext cx="946375"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74" name="Ink 673">
                        <a:extLst>
                          <a:ext uri="{FF2B5EF4-FFF2-40B4-BE49-F238E27FC236}">
                            <a16:creationId xmlns:a16="http://schemas.microsoft.com/office/drawing/2014/main" id="{62BB73FA-FDF1-B12A-9DB3-27FFC9C587E2}"/>
                          </a:ext>
                        </a:extLst>
                      </p14:cNvPr>
                      <p14:cNvContentPartPr/>
                      <p14:nvPr/>
                    </p14:nvContentPartPr>
                    <p14:xfrm>
                      <a:off x="-28823" y="3271747"/>
                      <a:ext cx="719280" cy="563400"/>
                    </p14:xfrm>
                  </p:contentPart>
                </mc:Choice>
                <mc:Fallback xmlns="">
                  <p:pic>
                    <p:nvPicPr>
                      <p:cNvPr id="674" name="Ink 673">
                        <a:extLst>
                          <a:ext uri="{FF2B5EF4-FFF2-40B4-BE49-F238E27FC236}">
                            <a16:creationId xmlns:a16="http://schemas.microsoft.com/office/drawing/2014/main" id="{62BB73FA-FDF1-B12A-9DB3-27FFC9C587E2}"/>
                          </a:ext>
                        </a:extLst>
                      </p:cNvPr>
                      <p:cNvPicPr/>
                      <p:nvPr/>
                    </p:nvPicPr>
                    <p:blipFill>
                      <a:blip r:embed="rId81"/>
                      <a:stretch>
                        <a:fillRect/>
                      </a:stretch>
                    </p:blipFill>
                    <p:spPr>
                      <a:xfrm>
                        <a:off x="-33293" y="3266671"/>
                        <a:ext cx="728220" cy="573551"/>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675" name="Ink 674">
                        <a:extLst>
                          <a:ext uri="{FF2B5EF4-FFF2-40B4-BE49-F238E27FC236}">
                            <a16:creationId xmlns:a16="http://schemas.microsoft.com/office/drawing/2014/main" id="{16B885AE-E036-EE2E-C270-256D523E4AD4}"/>
                          </a:ext>
                        </a:extLst>
                      </p14:cNvPr>
                      <p14:cNvContentPartPr/>
                      <p14:nvPr/>
                    </p14:nvContentPartPr>
                    <p14:xfrm>
                      <a:off x="9697" y="3476227"/>
                      <a:ext cx="443880" cy="258840"/>
                    </p14:xfrm>
                  </p:contentPart>
                </mc:Choice>
                <mc:Fallback xmlns="">
                  <p:pic>
                    <p:nvPicPr>
                      <p:cNvPr id="675" name="Ink 674">
                        <a:extLst>
                          <a:ext uri="{FF2B5EF4-FFF2-40B4-BE49-F238E27FC236}">
                            <a16:creationId xmlns:a16="http://schemas.microsoft.com/office/drawing/2014/main" id="{16B885AE-E036-EE2E-C270-256D523E4AD4}"/>
                          </a:ext>
                        </a:extLst>
                      </p:cNvPr>
                      <p:cNvPicPr/>
                      <p:nvPr/>
                    </p:nvPicPr>
                    <p:blipFill>
                      <a:blip r:embed="rId142"/>
                      <a:stretch>
                        <a:fillRect/>
                      </a:stretch>
                    </p:blipFill>
                    <p:spPr>
                      <a:xfrm>
                        <a:off x="5232" y="3471152"/>
                        <a:ext cx="452810" cy="268991"/>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676" name="Ink 675">
                        <a:extLst>
                          <a:ext uri="{FF2B5EF4-FFF2-40B4-BE49-F238E27FC236}">
                            <a16:creationId xmlns:a16="http://schemas.microsoft.com/office/drawing/2014/main" id="{BFFDDF91-33AF-5DE9-9F1B-17AF856F3F09}"/>
                          </a:ext>
                        </a:extLst>
                      </p14:cNvPr>
                      <p14:cNvContentPartPr/>
                      <p14:nvPr/>
                    </p14:nvContentPartPr>
                    <p14:xfrm>
                      <a:off x="10778" y="2553187"/>
                      <a:ext cx="2189880" cy="2687400"/>
                    </p14:xfrm>
                  </p:contentPart>
                </mc:Choice>
                <mc:Fallback xmlns="">
                  <p:pic>
                    <p:nvPicPr>
                      <p:cNvPr id="676" name="Ink 675">
                        <a:extLst>
                          <a:ext uri="{FF2B5EF4-FFF2-40B4-BE49-F238E27FC236}">
                            <a16:creationId xmlns:a16="http://schemas.microsoft.com/office/drawing/2014/main" id="{BFFDDF91-33AF-5DE9-9F1B-17AF856F3F09}"/>
                          </a:ext>
                        </a:extLst>
                      </p:cNvPr>
                      <p:cNvPicPr/>
                      <p:nvPr/>
                    </p:nvPicPr>
                    <p:blipFill>
                      <a:blip r:embed="rId144"/>
                      <a:stretch>
                        <a:fillRect/>
                      </a:stretch>
                    </p:blipFill>
                    <p:spPr>
                      <a:xfrm>
                        <a:off x="6310" y="2548112"/>
                        <a:ext cx="2198817" cy="2697549"/>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677" name="Ink 676">
                        <a:extLst>
                          <a:ext uri="{FF2B5EF4-FFF2-40B4-BE49-F238E27FC236}">
                            <a16:creationId xmlns:a16="http://schemas.microsoft.com/office/drawing/2014/main" id="{C0AEC712-6498-009A-3668-2FE963D368CA}"/>
                          </a:ext>
                        </a:extLst>
                      </p14:cNvPr>
                      <p14:cNvContentPartPr/>
                      <p14:nvPr/>
                    </p14:nvContentPartPr>
                    <p14:xfrm>
                      <a:off x="1031017" y="2695387"/>
                      <a:ext cx="1169640" cy="1197000"/>
                    </p14:xfrm>
                  </p:contentPart>
                </mc:Choice>
                <mc:Fallback xmlns="">
                  <p:pic>
                    <p:nvPicPr>
                      <p:cNvPr id="677" name="Ink 676">
                        <a:extLst>
                          <a:ext uri="{FF2B5EF4-FFF2-40B4-BE49-F238E27FC236}">
                            <a16:creationId xmlns:a16="http://schemas.microsoft.com/office/drawing/2014/main" id="{C0AEC712-6498-009A-3668-2FE963D368CA}"/>
                          </a:ext>
                        </a:extLst>
                      </p:cNvPr>
                      <p:cNvPicPr/>
                      <p:nvPr/>
                    </p:nvPicPr>
                    <p:blipFill>
                      <a:blip r:embed="rId87"/>
                      <a:stretch>
                        <a:fillRect/>
                      </a:stretch>
                    </p:blipFill>
                    <p:spPr>
                      <a:xfrm>
                        <a:off x="1026548" y="2690313"/>
                        <a:ext cx="1178577" cy="1207148"/>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78" name="Ink 677">
                        <a:extLst>
                          <a:ext uri="{FF2B5EF4-FFF2-40B4-BE49-F238E27FC236}">
                            <a16:creationId xmlns:a16="http://schemas.microsoft.com/office/drawing/2014/main" id="{C19C73B3-030E-BEE1-37C4-1B8C43390229}"/>
                          </a:ext>
                        </a:extLst>
                      </p14:cNvPr>
                      <p14:cNvContentPartPr/>
                      <p14:nvPr/>
                    </p14:nvContentPartPr>
                    <p14:xfrm>
                      <a:off x="1332697" y="2857387"/>
                      <a:ext cx="939240" cy="1237680"/>
                    </p14:xfrm>
                  </p:contentPart>
                </mc:Choice>
                <mc:Fallback xmlns="">
                  <p:pic>
                    <p:nvPicPr>
                      <p:cNvPr id="678" name="Ink 677">
                        <a:extLst>
                          <a:ext uri="{FF2B5EF4-FFF2-40B4-BE49-F238E27FC236}">
                            <a16:creationId xmlns:a16="http://schemas.microsoft.com/office/drawing/2014/main" id="{C19C73B3-030E-BEE1-37C4-1B8C43390229}"/>
                          </a:ext>
                        </a:extLst>
                      </p:cNvPr>
                      <p:cNvPicPr/>
                      <p:nvPr/>
                    </p:nvPicPr>
                    <p:blipFill>
                      <a:blip r:embed="rId147"/>
                      <a:stretch>
                        <a:fillRect/>
                      </a:stretch>
                    </p:blipFill>
                    <p:spPr>
                      <a:xfrm>
                        <a:off x="1328228" y="2852313"/>
                        <a:ext cx="948178" cy="1247828"/>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79" name="Ink 678">
                        <a:extLst>
                          <a:ext uri="{FF2B5EF4-FFF2-40B4-BE49-F238E27FC236}">
                            <a16:creationId xmlns:a16="http://schemas.microsoft.com/office/drawing/2014/main" id="{30C0C358-764C-4014-6057-BED004CE9121}"/>
                          </a:ext>
                        </a:extLst>
                      </p14:cNvPr>
                      <p14:cNvContentPartPr/>
                      <p14:nvPr/>
                    </p14:nvContentPartPr>
                    <p14:xfrm>
                      <a:off x="1534657" y="3005707"/>
                      <a:ext cx="780480" cy="889920"/>
                    </p14:xfrm>
                  </p:contentPart>
                </mc:Choice>
                <mc:Fallback xmlns="">
                  <p:pic>
                    <p:nvPicPr>
                      <p:cNvPr id="679" name="Ink 678">
                        <a:extLst>
                          <a:ext uri="{FF2B5EF4-FFF2-40B4-BE49-F238E27FC236}">
                            <a16:creationId xmlns:a16="http://schemas.microsoft.com/office/drawing/2014/main" id="{30C0C358-764C-4014-6057-BED004CE9121}"/>
                          </a:ext>
                        </a:extLst>
                      </p:cNvPr>
                      <p:cNvPicPr/>
                      <p:nvPr/>
                    </p:nvPicPr>
                    <p:blipFill>
                      <a:blip r:embed="rId149"/>
                      <a:stretch>
                        <a:fillRect/>
                      </a:stretch>
                    </p:blipFill>
                    <p:spPr>
                      <a:xfrm>
                        <a:off x="1530189" y="3000634"/>
                        <a:ext cx="789417" cy="900066"/>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80" name="Ink 679">
                        <a:extLst>
                          <a:ext uri="{FF2B5EF4-FFF2-40B4-BE49-F238E27FC236}">
                            <a16:creationId xmlns:a16="http://schemas.microsoft.com/office/drawing/2014/main" id="{48C2D259-B2D0-E2AD-07BF-145F6089DAEA}"/>
                          </a:ext>
                        </a:extLst>
                      </p14:cNvPr>
                      <p14:cNvContentPartPr/>
                      <p14:nvPr/>
                    </p14:nvContentPartPr>
                    <p14:xfrm>
                      <a:off x="1702057" y="3149707"/>
                      <a:ext cx="612720" cy="552240"/>
                    </p14:xfrm>
                  </p:contentPart>
                </mc:Choice>
                <mc:Fallback xmlns="">
                  <p:pic>
                    <p:nvPicPr>
                      <p:cNvPr id="680" name="Ink 679">
                        <a:extLst>
                          <a:ext uri="{FF2B5EF4-FFF2-40B4-BE49-F238E27FC236}">
                            <a16:creationId xmlns:a16="http://schemas.microsoft.com/office/drawing/2014/main" id="{48C2D259-B2D0-E2AD-07BF-145F6089DAEA}"/>
                          </a:ext>
                        </a:extLst>
                      </p:cNvPr>
                      <p:cNvPicPr/>
                      <p:nvPr/>
                    </p:nvPicPr>
                    <p:blipFill>
                      <a:blip r:embed="rId151"/>
                      <a:stretch>
                        <a:fillRect/>
                      </a:stretch>
                    </p:blipFill>
                    <p:spPr>
                      <a:xfrm>
                        <a:off x="1697590" y="3144633"/>
                        <a:ext cx="621654" cy="56238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81" name="Ink 680">
                        <a:extLst>
                          <a:ext uri="{FF2B5EF4-FFF2-40B4-BE49-F238E27FC236}">
                            <a16:creationId xmlns:a16="http://schemas.microsoft.com/office/drawing/2014/main" id="{20138A44-0AA8-9062-61D7-6A0D84F2CE6F}"/>
                          </a:ext>
                        </a:extLst>
                      </p14:cNvPr>
                      <p14:cNvContentPartPr/>
                      <p14:nvPr/>
                    </p14:nvContentPartPr>
                    <p14:xfrm>
                      <a:off x="1957657" y="3240787"/>
                      <a:ext cx="328680" cy="285480"/>
                    </p14:xfrm>
                  </p:contentPart>
                </mc:Choice>
                <mc:Fallback xmlns="">
                  <p:pic>
                    <p:nvPicPr>
                      <p:cNvPr id="681" name="Ink 680">
                        <a:extLst>
                          <a:ext uri="{FF2B5EF4-FFF2-40B4-BE49-F238E27FC236}">
                            <a16:creationId xmlns:a16="http://schemas.microsoft.com/office/drawing/2014/main" id="{20138A44-0AA8-9062-61D7-6A0D84F2CE6F}"/>
                          </a:ext>
                        </a:extLst>
                      </p:cNvPr>
                      <p:cNvPicPr/>
                      <p:nvPr/>
                    </p:nvPicPr>
                    <p:blipFill>
                      <a:blip r:embed="rId153"/>
                      <a:stretch>
                        <a:fillRect/>
                      </a:stretch>
                    </p:blipFill>
                    <p:spPr>
                      <a:xfrm>
                        <a:off x="1953190" y="3235712"/>
                        <a:ext cx="337614" cy="29563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82" name="Ink 681">
                        <a:extLst>
                          <a:ext uri="{FF2B5EF4-FFF2-40B4-BE49-F238E27FC236}">
                            <a16:creationId xmlns:a16="http://schemas.microsoft.com/office/drawing/2014/main" id="{7FA5F179-160C-81BC-0BCA-1D0E46BBEB08}"/>
                          </a:ext>
                        </a:extLst>
                      </p14:cNvPr>
                      <p14:cNvContentPartPr/>
                      <p14:nvPr/>
                    </p14:nvContentPartPr>
                    <p14:xfrm>
                      <a:off x="-29183" y="1071067"/>
                      <a:ext cx="1791720" cy="964440"/>
                    </p14:xfrm>
                  </p:contentPart>
                </mc:Choice>
                <mc:Fallback xmlns="">
                  <p:pic>
                    <p:nvPicPr>
                      <p:cNvPr id="682" name="Ink 681">
                        <a:extLst>
                          <a:ext uri="{FF2B5EF4-FFF2-40B4-BE49-F238E27FC236}">
                            <a16:creationId xmlns:a16="http://schemas.microsoft.com/office/drawing/2014/main" id="{7FA5F179-160C-81BC-0BCA-1D0E46BBEB08}"/>
                          </a:ext>
                        </a:extLst>
                      </p:cNvPr>
                      <p:cNvPicPr/>
                      <p:nvPr/>
                    </p:nvPicPr>
                    <p:blipFill>
                      <a:blip r:embed="rId155"/>
                      <a:stretch>
                        <a:fillRect/>
                      </a:stretch>
                    </p:blipFill>
                    <p:spPr>
                      <a:xfrm>
                        <a:off x="-33651" y="1065993"/>
                        <a:ext cx="1800656"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83" name="Ink 682">
                        <a:extLst>
                          <a:ext uri="{FF2B5EF4-FFF2-40B4-BE49-F238E27FC236}">
                            <a16:creationId xmlns:a16="http://schemas.microsoft.com/office/drawing/2014/main" id="{A30FDCD7-7C1E-6EFD-2310-6CC3B0BE8AF0}"/>
                          </a:ext>
                        </a:extLst>
                      </p14:cNvPr>
                      <p14:cNvContentPartPr/>
                      <p14:nvPr/>
                    </p14:nvContentPartPr>
                    <p14:xfrm>
                      <a:off x="154417" y="1099867"/>
                      <a:ext cx="1435680" cy="732960"/>
                    </p14:xfrm>
                  </p:contentPart>
                </mc:Choice>
                <mc:Fallback xmlns="">
                  <p:pic>
                    <p:nvPicPr>
                      <p:cNvPr id="683" name="Ink 682">
                        <a:extLst>
                          <a:ext uri="{FF2B5EF4-FFF2-40B4-BE49-F238E27FC236}">
                            <a16:creationId xmlns:a16="http://schemas.microsoft.com/office/drawing/2014/main" id="{A30FDCD7-7C1E-6EFD-2310-6CC3B0BE8AF0}"/>
                          </a:ext>
                        </a:extLst>
                      </p:cNvPr>
                      <p:cNvPicPr/>
                      <p:nvPr/>
                    </p:nvPicPr>
                    <p:blipFill>
                      <a:blip r:embed="rId157"/>
                      <a:stretch>
                        <a:fillRect/>
                      </a:stretch>
                    </p:blipFill>
                    <p:spPr>
                      <a:xfrm>
                        <a:off x="149949" y="1094792"/>
                        <a:ext cx="1444616" cy="743111"/>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684" name="Ink 683">
                        <a:extLst>
                          <a:ext uri="{FF2B5EF4-FFF2-40B4-BE49-F238E27FC236}">
                            <a16:creationId xmlns:a16="http://schemas.microsoft.com/office/drawing/2014/main" id="{4877CDA5-6CF6-E93D-32DA-D0A4679AEF1B}"/>
                          </a:ext>
                        </a:extLst>
                      </p14:cNvPr>
                      <p14:cNvContentPartPr/>
                      <p14:nvPr/>
                    </p14:nvContentPartPr>
                    <p14:xfrm>
                      <a:off x="1592617" y="1071427"/>
                      <a:ext cx="12240" cy="36000"/>
                    </p14:xfrm>
                  </p:contentPart>
                </mc:Choice>
                <mc:Fallback xmlns="">
                  <p:pic>
                    <p:nvPicPr>
                      <p:cNvPr id="684" name="Ink 683">
                        <a:extLst>
                          <a:ext uri="{FF2B5EF4-FFF2-40B4-BE49-F238E27FC236}">
                            <a16:creationId xmlns:a16="http://schemas.microsoft.com/office/drawing/2014/main" id="{4877CDA5-6CF6-E93D-32DA-D0A4679AEF1B}"/>
                          </a:ext>
                        </a:extLst>
                      </p:cNvPr>
                      <p:cNvPicPr/>
                      <p:nvPr/>
                    </p:nvPicPr>
                    <p:blipFill>
                      <a:blip r:embed="rId159"/>
                      <a:stretch>
                        <a:fillRect/>
                      </a:stretch>
                    </p:blipFill>
                    <p:spPr>
                      <a:xfrm>
                        <a:off x="1588166" y="1066345"/>
                        <a:ext cx="21142" cy="46165"/>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685" name="Ink 684">
                        <a:extLst>
                          <a:ext uri="{FF2B5EF4-FFF2-40B4-BE49-F238E27FC236}">
                            <a16:creationId xmlns:a16="http://schemas.microsoft.com/office/drawing/2014/main" id="{894867F9-E40D-90BF-3997-B5B0138C836C}"/>
                          </a:ext>
                        </a:extLst>
                      </p14:cNvPr>
                      <p14:cNvContentPartPr/>
                      <p14:nvPr/>
                    </p14:nvContentPartPr>
                    <p14:xfrm>
                      <a:off x="431617" y="1071427"/>
                      <a:ext cx="1051200" cy="541800"/>
                    </p14:xfrm>
                  </p:contentPart>
                </mc:Choice>
                <mc:Fallback xmlns="">
                  <p:pic>
                    <p:nvPicPr>
                      <p:cNvPr id="685" name="Ink 684">
                        <a:extLst>
                          <a:ext uri="{FF2B5EF4-FFF2-40B4-BE49-F238E27FC236}">
                            <a16:creationId xmlns:a16="http://schemas.microsoft.com/office/drawing/2014/main" id="{894867F9-E40D-90BF-3997-B5B0138C836C}"/>
                          </a:ext>
                        </a:extLst>
                      </p:cNvPr>
                      <p:cNvPicPr/>
                      <p:nvPr/>
                    </p:nvPicPr>
                    <p:blipFill>
                      <a:blip r:embed="rId161"/>
                      <a:stretch>
                        <a:fillRect/>
                      </a:stretch>
                    </p:blipFill>
                    <p:spPr>
                      <a:xfrm>
                        <a:off x="427149" y="1066352"/>
                        <a:ext cx="1060137" cy="55195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686" name="Ink 685">
                        <a:extLst>
                          <a:ext uri="{FF2B5EF4-FFF2-40B4-BE49-F238E27FC236}">
                            <a16:creationId xmlns:a16="http://schemas.microsoft.com/office/drawing/2014/main" id="{96BEE2EE-4517-5BA9-D7B6-C58814BD18F2}"/>
                          </a:ext>
                        </a:extLst>
                      </p14:cNvPr>
                      <p14:cNvContentPartPr/>
                      <p14:nvPr/>
                    </p14:nvContentPartPr>
                    <p14:xfrm>
                      <a:off x="871177" y="1136587"/>
                      <a:ext cx="458280" cy="322920"/>
                    </p14:xfrm>
                  </p:contentPart>
                </mc:Choice>
                <mc:Fallback xmlns="">
                  <p:pic>
                    <p:nvPicPr>
                      <p:cNvPr id="686" name="Ink 685">
                        <a:extLst>
                          <a:ext uri="{FF2B5EF4-FFF2-40B4-BE49-F238E27FC236}">
                            <a16:creationId xmlns:a16="http://schemas.microsoft.com/office/drawing/2014/main" id="{96BEE2EE-4517-5BA9-D7B6-C58814BD18F2}"/>
                          </a:ext>
                        </a:extLst>
                      </p:cNvPr>
                      <p:cNvPicPr/>
                      <p:nvPr/>
                    </p:nvPicPr>
                    <p:blipFill>
                      <a:blip r:embed="rId163"/>
                      <a:stretch>
                        <a:fillRect/>
                      </a:stretch>
                    </p:blipFill>
                    <p:spPr>
                      <a:xfrm>
                        <a:off x="866710" y="1131515"/>
                        <a:ext cx="467215" cy="333064"/>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687" name="Ink 686">
                        <a:extLst>
                          <a:ext uri="{FF2B5EF4-FFF2-40B4-BE49-F238E27FC236}">
                            <a16:creationId xmlns:a16="http://schemas.microsoft.com/office/drawing/2014/main" id="{3E9CB914-132C-1FE8-8B4E-DDB6AE1080EE}"/>
                          </a:ext>
                        </a:extLst>
                      </p14:cNvPr>
                      <p14:cNvContentPartPr/>
                      <p14:nvPr/>
                    </p14:nvContentPartPr>
                    <p14:xfrm>
                      <a:off x="536017" y="3993907"/>
                      <a:ext cx="1036080" cy="978840"/>
                    </p14:xfrm>
                  </p:contentPart>
                </mc:Choice>
                <mc:Fallback xmlns="">
                  <p:pic>
                    <p:nvPicPr>
                      <p:cNvPr id="687" name="Ink 686">
                        <a:extLst>
                          <a:ext uri="{FF2B5EF4-FFF2-40B4-BE49-F238E27FC236}">
                            <a16:creationId xmlns:a16="http://schemas.microsoft.com/office/drawing/2014/main" id="{3E9CB914-132C-1FE8-8B4E-DDB6AE1080EE}"/>
                          </a:ext>
                        </a:extLst>
                      </p:cNvPr>
                      <p:cNvPicPr/>
                      <p:nvPr/>
                    </p:nvPicPr>
                    <p:blipFill>
                      <a:blip r:embed="rId165"/>
                      <a:stretch>
                        <a:fillRect/>
                      </a:stretch>
                    </p:blipFill>
                    <p:spPr>
                      <a:xfrm>
                        <a:off x="531548" y="3988833"/>
                        <a:ext cx="1045018" cy="988988"/>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688" name="Ink 687">
                        <a:extLst>
                          <a:ext uri="{FF2B5EF4-FFF2-40B4-BE49-F238E27FC236}">
                            <a16:creationId xmlns:a16="http://schemas.microsoft.com/office/drawing/2014/main" id="{A4E3B193-4EE6-F92A-7F8A-BA724FEA6A95}"/>
                          </a:ext>
                        </a:extLst>
                      </p14:cNvPr>
                      <p14:cNvContentPartPr/>
                      <p14:nvPr/>
                    </p14:nvContentPartPr>
                    <p14:xfrm>
                      <a:off x="694777" y="4250227"/>
                      <a:ext cx="748800" cy="607680"/>
                    </p14:xfrm>
                  </p:contentPart>
                </mc:Choice>
                <mc:Fallback xmlns="">
                  <p:pic>
                    <p:nvPicPr>
                      <p:cNvPr id="688" name="Ink 687">
                        <a:extLst>
                          <a:ext uri="{FF2B5EF4-FFF2-40B4-BE49-F238E27FC236}">
                            <a16:creationId xmlns:a16="http://schemas.microsoft.com/office/drawing/2014/main" id="{A4E3B193-4EE6-F92A-7F8A-BA724FEA6A95}"/>
                          </a:ext>
                        </a:extLst>
                      </p:cNvPr>
                      <p:cNvPicPr/>
                      <p:nvPr/>
                    </p:nvPicPr>
                    <p:blipFill>
                      <a:blip r:embed="rId107"/>
                      <a:stretch>
                        <a:fillRect/>
                      </a:stretch>
                    </p:blipFill>
                    <p:spPr>
                      <a:xfrm>
                        <a:off x="690309" y="4245152"/>
                        <a:ext cx="757736" cy="617829"/>
                      </a:xfrm>
                      <a:prstGeom prst="rect">
                        <a:avLst/>
                      </a:prstGeom>
                    </p:spPr>
                  </p:pic>
                </mc:Fallback>
              </mc:AlternateContent>
              <p:grpSp>
                <p:nvGrpSpPr>
                  <p:cNvPr id="689" name="Group 688">
                    <a:extLst>
                      <a:ext uri="{FF2B5EF4-FFF2-40B4-BE49-F238E27FC236}">
                        <a16:creationId xmlns:a16="http://schemas.microsoft.com/office/drawing/2014/main" id="{338AF61B-AEB7-1463-7B68-6C4DE674C9BF}"/>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167">
                      <p14:nvContentPartPr>
                        <p14:cNvPr id="695" name="Ink 694">
                          <a:extLst>
                            <a:ext uri="{FF2B5EF4-FFF2-40B4-BE49-F238E27FC236}">
                              <a16:creationId xmlns:a16="http://schemas.microsoft.com/office/drawing/2014/main" id="{02D37F66-EFC5-F6DA-0066-915C8418B168}"/>
                            </a:ext>
                          </a:extLst>
                        </p14:cNvPr>
                        <p14:cNvContentPartPr/>
                        <p14:nvPr/>
                      </p14:nvContentPartPr>
                      <p14:xfrm>
                        <a:off x="210937" y="3892387"/>
                        <a:ext cx="820080" cy="1280160"/>
                      </p14:xfrm>
                    </p:contentPart>
                  </mc:Choice>
                  <mc:Fallback xmlns="">
                    <p:pic>
                      <p:nvPicPr>
                        <p:cNvPr id="695" name="Ink 694">
                          <a:extLst>
                            <a:ext uri="{FF2B5EF4-FFF2-40B4-BE49-F238E27FC236}">
                              <a16:creationId xmlns:a16="http://schemas.microsoft.com/office/drawing/2014/main" id="{02D37F66-EFC5-F6DA-0066-915C8418B168}"/>
                            </a:ext>
                          </a:extLst>
                        </p:cNvPr>
                        <p:cNvPicPr/>
                        <p:nvPr/>
                      </p:nvPicPr>
                      <p:blipFill>
                        <a:blip r:embed="rId109"/>
                        <a:stretch>
                          <a:fillRect/>
                        </a:stretch>
                      </p:blipFill>
                      <p:spPr>
                        <a:xfrm>
                          <a:off x="206470" y="3887312"/>
                          <a:ext cx="829014" cy="129031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96" name="Ink 695">
                          <a:extLst>
                            <a:ext uri="{FF2B5EF4-FFF2-40B4-BE49-F238E27FC236}">
                              <a16:creationId xmlns:a16="http://schemas.microsoft.com/office/drawing/2014/main" id="{EBCD49EA-D400-4F98-DC20-E4CAF289659A}"/>
                            </a:ext>
                          </a:extLst>
                        </p14:cNvPr>
                        <p14:cNvContentPartPr/>
                        <p14:nvPr/>
                      </p14:nvContentPartPr>
                      <p14:xfrm>
                        <a:off x="417577" y="3857107"/>
                        <a:ext cx="1282680" cy="1186920"/>
                      </p14:xfrm>
                    </p:contentPart>
                  </mc:Choice>
                  <mc:Fallback xmlns="">
                    <p:pic>
                      <p:nvPicPr>
                        <p:cNvPr id="696" name="Ink 695">
                          <a:extLst>
                            <a:ext uri="{FF2B5EF4-FFF2-40B4-BE49-F238E27FC236}">
                              <a16:creationId xmlns:a16="http://schemas.microsoft.com/office/drawing/2014/main" id="{EBCD49EA-D400-4F98-DC20-E4CAF289659A}"/>
                            </a:ext>
                          </a:extLst>
                        </p:cNvPr>
                        <p:cNvPicPr/>
                        <p:nvPr/>
                      </p:nvPicPr>
                      <p:blipFill>
                        <a:blip r:embed="rId169"/>
                        <a:stretch>
                          <a:fillRect/>
                        </a:stretch>
                      </p:blipFill>
                      <p:spPr>
                        <a:xfrm>
                          <a:off x="413109" y="3852033"/>
                          <a:ext cx="1291616" cy="1197068"/>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697" name="Ink 696">
                          <a:extLst>
                            <a:ext uri="{FF2B5EF4-FFF2-40B4-BE49-F238E27FC236}">
                              <a16:creationId xmlns:a16="http://schemas.microsoft.com/office/drawing/2014/main" id="{C7925004-AA2D-AF0F-F99E-D2789F33FF62}"/>
                            </a:ext>
                          </a:extLst>
                        </p14:cNvPr>
                        <p14:cNvContentPartPr/>
                        <p14:nvPr/>
                      </p14:nvContentPartPr>
                      <p14:xfrm>
                        <a:off x="1207777" y="3889507"/>
                        <a:ext cx="64800" cy="100440"/>
                      </p14:xfrm>
                    </p:contentPart>
                  </mc:Choice>
                  <mc:Fallback xmlns="">
                    <p:pic>
                      <p:nvPicPr>
                        <p:cNvPr id="697" name="Ink 696">
                          <a:extLst>
                            <a:ext uri="{FF2B5EF4-FFF2-40B4-BE49-F238E27FC236}">
                              <a16:creationId xmlns:a16="http://schemas.microsoft.com/office/drawing/2014/main" id="{C7925004-AA2D-AF0F-F99E-D2789F33FF62}"/>
                            </a:ext>
                          </a:extLst>
                        </p:cNvPr>
                        <p:cNvPicPr/>
                        <p:nvPr/>
                      </p:nvPicPr>
                      <p:blipFill>
                        <a:blip r:embed="rId171"/>
                        <a:stretch>
                          <a:fillRect/>
                        </a:stretch>
                      </p:blipFill>
                      <p:spPr>
                        <a:xfrm>
                          <a:off x="1203308" y="3884443"/>
                          <a:ext cx="73738" cy="11056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698" name="Ink 697">
                          <a:extLst>
                            <a:ext uri="{FF2B5EF4-FFF2-40B4-BE49-F238E27FC236}">
                              <a16:creationId xmlns:a16="http://schemas.microsoft.com/office/drawing/2014/main" id="{2875FEF7-7815-4D14-0179-F31435FADDFA}"/>
                            </a:ext>
                          </a:extLst>
                        </p14:cNvPr>
                        <p14:cNvContentPartPr/>
                        <p14:nvPr/>
                      </p14:nvContentPartPr>
                      <p14:xfrm>
                        <a:off x="892778" y="4428429"/>
                        <a:ext cx="465120" cy="329400"/>
                      </p14:xfrm>
                    </p:contentPart>
                  </mc:Choice>
                  <mc:Fallback xmlns="">
                    <p:pic>
                      <p:nvPicPr>
                        <p:cNvPr id="698" name="Ink 697">
                          <a:extLst>
                            <a:ext uri="{FF2B5EF4-FFF2-40B4-BE49-F238E27FC236}">
                              <a16:creationId xmlns:a16="http://schemas.microsoft.com/office/drawing/2014/main" id="{2875FEF7-7815-4D14-0179-F31435FADDFA}"/>
                            </a:ext>
                          </a:extLst>
                        </p:cNvPr>
                        <p:cNvPicPr/>
                        <p:nvPr/>
                      </p:nvPicPr>
                      <p:blipFill>
                        <a:blip r:embed="rId173"/>
                        <a:stretch>
                          <a:fillRect/>
                        </a:stretch>
                      </p:blipFill>
                      <p:spPr>
                        <a:xfrm>
                          <a:off x="888309" y="4423355"/>
                          <a:ext cx="474057" cy="33954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4">
                    <p14:nvContentPartPr>
                      <p14:cNvPr id="690" name="Ink 689">
                        <a:extLst>
                          <a:ext uri="{FF2B5EF4-FFF2-40B4-BE49-F238E27FC236}">
                            <a16:creationId xmlns:a16="http://schemas.microsoft.com/office/drawing/2014/main" id="{5BB9CB98-5F8D-F31B-74C7-5A46E8DB3995}"/>
                          </a:ext>
                        </a:extLst>
                      </p14:cNvPr>
                      <p14:cNvContentPartPr/>
                      <p14:nvPr/>
                    </p14:nvContentPartPr>
                    <p14:xfrm>
                      <a:off x="1285898" y="4428428"/>
                      <a:ext cx="22680" cy="360"/>
                    </p14:xfrm>
                  </p:contentPart>
                </mc:Choice>
                <mc:Fallback xmlns="">
                  <p:pic>
                    <p:nvPicPr>
                      <p:cNvPr id="690" name="Ink 689">
                        <a:extLst>
                          <a:ext uri="{FF2B5EF4-FFF2-40B4-BE49-F238E27FC236}">
                            <a16:creationId xmlns:a16="http://schemas.microsoft.com/office/drawing/2014/main" id="{5BB9CB98-5F8D-F31B-74C7-5A46E8DB3995}"/>
                          </a:ext>
                        </a:extLst>
                      </p:cNvPr>
                      <p:cNvPicPr/>
                      <p:nvPr/>
                    </p:nvPicPr>
                    <p:blipFill>
                      <a:blip r:embed="rId175"/>
                      <a:stretch>
                        <a:fillRect/>
                      </a:stretch>
                    </p:blipFill>
                    <p:spPr>
                      <a:xfrm>
                        <a:off x="1281436" y="4424108"/>
                        <a:ext cx="31603"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691" name="Ink 690">
                        <a:extLst>
                          <a:ext uri="{FF2B5EF4-FFF2-40B4-BE49-F238E27FC236}">
                            <a16:creationId xmlns:a16="http://schemas.microsoft.com/office/drawing/2014/main" id="{E433C489-0929-F9F4-C8D9-ECBB6A9C848A}"/>
                          </a:ext>
                        </a:extLst>
                      </p14:cNvPr>
                      <p14:cNvContentPartPr/>
                      <p14:nvPr/>
                    </p14:nvContentPartPr>
                    <p14:xfrm>
                      <a:off x="1235497" y="1071067"/>
                      <a:ext cx="965160" cy="1266120"/>
                    </p14:xfrm>
                  </p:contentPart>
                </mc:Choice>
                <mc:Fallback xmlns="">
                  <p:pic>
                    <p:nvPicPr>
                      <p:cNvPr id="691" name="Ink 690">
                        <a:extLst>
                          <a:ext uri="{FF2B5EF4-FFF2-40B4-BE49-F238E27FC236}">
                            <a16:creationId xmlns:a16="http://schemas.microsoft.com/office/drawing/2014/main" id="{E433C489-0929-F9F4-C8D9-ECBB6A9C848A}"/>
                          </a:ext>
                        </a:extLst>
                      </p:cNvPr>
                      <p:cNvPicPr/>
                      <p:nvPr/>
                    </p:nvPicPr>
                    <p:blipFill>
                      <a:blip r:embed="rId121"/>
                      <a:stretch>
                        <a:fillRect/>
                      </a:stretch>
                    </p:blipFill>
                    <p:spPr>
                      <a:xfrm>
                        <a:off x="1231029" y="1065992"/>
                        <a:ext cx="974097" cy="1276269"/>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692" name="Ink 691">
                        <a:extLst>
                          <a:ext uri="{FF2B5EF4-FFF2-40B4-BE49-F238E27FC236}">
                            <a16:creationId xmlns:a16="http://schemas.microsoft.com/office/drawing/2014/main" id="{C976FA62-754F-98B2-6C18-CD684A0EC2C7}"/>
                          </a:ext>
                        </a:extLst>
                      </p14:cNvPr>
                      <p14:cNvContentPartPr/>
                      <p14:nvPr/>
                    </p14:nvContentPartPr>
                    <p14:xfrm>
                      <a:off x="1609537" y="1141987"/>
                      <a:ext cx="590760" cy="1036800"/>
                    </p14:xfrm>
                  </p:contentPart>
                </mc:Choice>
                <mc:Fallback xmlns="">
                  <p:pic>
                    <p:nvPicPr>
                      <p:cNvPr id="692" name="Ink 691">
                        <a:extLst>
                          <a:ext uri="{FF2B5EF4-FFF2-40B4-BE49-F238E27FC236}">
                            <a16:creationId xmlns:a16="http://schemas.microsoft.com/office/drawing/2014/main" id="{C976FA62-754F-98B2-6C18-CD684A0EC2C7}"/>
                          </a:ext>
                        </a:extLst>
                      </p:cNvPr>
                      <p:cNvPicPr/>
                      <p:nvPr/>
                    </p:nvPicPr>
                    <p:blipFill>
                      <a:blip r:embed="rId123"/>
                      <a:stretch>
                        <a:fillRect/>
                      </a:stretch>
                    </p:blipFill>
                    <p:spPr>
                      <a:xfrm>
                        <a:off x="1605070" y="1136913"/>
                        <a:ext cx="599694" cy="1046948"/>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693" name="Ink 692">
                        <a:extLst>
                          <a:ext uri="{FF2B5EF4-FFF2-40B4-BE49-F238E27FC236}">
                            <a16:creationId xmlns:a16="http://schemas.microsoft.com/office/drawing/2014/main" id="{0B3D1FB7-5126-B0B1-7E32-D0BF4E98908B}"/>
                          </a:ext>
                        </a:extLst>
                      </p14:cNvPr>
                      <p14:cNvContentPartPr/>
                      <p14:nvPr/>
                    </p14:nvContentPartPr>
                    <p14:xfrm>
                      <a:off x="2075017" y="1378507"/>
                      <a:ext cx="125640" cy="502200"/>
                    </p14:xfrm>
                  </p:contentPart>
                </mc:Choice>
                <mc:Fallback xmlns="">
                  <p:pic>
                    <p:nvPicPr>
                      <p:cNvPr id="693" name="Ink 692">
                        <a:extLst>
                          <a:ext uri="{FF2B5EF4-FFF2-40B4-BE49-F238E27FC236}">
                            <a16:creationId xmlns:a16="http://schemas.microsoft.com/office/drawing/2014/main" id="{0B3D1FB7-5126-B0B1-7E32-D0BF4E98908B}"/>
                          </a:ext>
                        </a:extLst>
                      </p:cNvPr>
                      <p:cNvPicPr/>
                      <p:nvPr/>
                    </p:nvPicPr>
                    <p:blipFill>
                      <a:blip r:embed="rId125"/>
                      <a:stretch>
                        <a:fillRect/>
                      </a:stretch>
                    </p:blipFill>
                    <p:spPr>
                      <a:xfrm>
                        <a:off x="2070543" y="1373434"/>
                        <a:ext cx="134588" cy="512345"/>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694" name="Ink 693">
                        <a:extLst>
                          <a:ext uri="{FF2B5EF4-FFF2-40B4-BE49-F238E27FC236}">
                            <a16:creationId xmlns:a16="http://schemas.microsoft.com/office/drawing/2014/main" id="{4429757D-E195-2460-0535-FF85E7B272CA}"/>
                          </a:ext>
                        </a:extLst>
                      </p14:cNvPr>
                      <p14:cNvContentPartPr/>
                      <p14:nvPr/>
                    </p14:nvContentPartPr>
                    <p14:xfrm>
                      <a:off x="1937857" y="2408467"/>
                      <a:ext cx="360" cy="360"/>
                    </p14:xfrm>
                  </p:contentPart>
                </mc:Choice>
                <mc:Fallback xmlns="">
                  <p:pic>
                    <p:nvPicPr>
                      <p:cNvPr id="694" name="Ink 693">
                        <a:extLst>
                          <a:ext uri="{FF2B5EF4-FFF2-40B4-BE49-F238E27FC236}">
                            <a16:creationId xmlns:a16="http://schemas.microsoft.com/office/drawing/2014/main" id="{4429757D-E195-2460-0535-FF85E7B272CA}"/>
                          </a:ext>
                        </a:extLst>
                      </p:cNvPr>
                      <p:cNvPicPr/>
                      <p:nvPr/>
                    </p:nvPicPr>
                    <p:blipFill>
                      <a:blip r:embed="rId180"/>
                      <a:stretch>
                        <a:fillRect/>
                      </a:stretch>
                    </p:blipFill>
                    <p:spPr>
                      <a:xfrm>
                        <a:off x="1933537" y="2404147"/>
                        <a:ext cx="9000" cy="9000"/>
                      </a:xfrm>
                      <a:prstGeom prst="rect">
                        <a:avLst/>
                      </a:prstGeom>
                    </p:spPr>
                  </p:pic>
                </mc:Fallback>
              </mc:AlternateContent>
            </p:grpSp>
            <p:grpSp>
              <p:nvGrpSpPr>
                <p:cNvPr id="631" name="Group 630">
                  <a:extLst>
                    <a:ext uri="{FF2B5EF4-FFF2-40B4-BE49-F238E27FC236}">
                      <a16:creationId xmlns:a16="http://schemas.microsoft.com/office/drawing/2014/main" id="{62B0C918-92ED-29E4-985B-08D373E72518}"/>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181">
                    <p14:nvContentPartPr>
                      <p14:cNvPr id="632" name="Ink 631">
                        <a:extLst>
                          <a:ext uri="{FF2B5EF4-FFF2-40B4-BE49-F238E27FC236}">
                            <a16:creationId xmlns:a16="http://schemas.microsoft.com/office/drawing/2014/main" id="{E2E07BA3-7A5C-DE93-1A8C-2D8C2426DC70}"/>
                          </a:ext>
                        </a:extLst>
                      </p14:cNvPr>
                      <p14:cNvContentPartPr/>
                      <p14:nvPr/>
                    </p14:nvContentPartPr>
                    <p14:xfrm>
                      <a:off x="645097" y="2618707"/>
                      <a:ext cx="308160" cy="309240"/>
                    </p14:xfrm>
                  </p:contentPart>
                </mc:Choice>
                <mc:Fallback xmlns="">
                  <p:pic>
                    <p:nvPicPr>
                      <p:cNvPr id="632" name="Ink 631">
                        <a:extLst>
                          <a:ext uri="{FF2B5EF4-FFF2-40B4-BE49-F238E27FC236}">
                            <a16:creationId xmlns:a16="http://schemas.microsoft.com/office/drawing/2014/main" id="{E2E07BA3-7A5C-DE93-1A8C-2D8C2426DC70}"/>
                          </a:ext>
                        </a:extLst>
                      </p:cNvPr>
                      <p:cNvPicPr/>
                      <p:nvPr/>
                    </p:nvPicPr>
                    <p:blipFill>
                      <a:blip r:embed="rId182"/>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633" name="Ink 632">
                        <a:extLst>
                          <a:ext uri="{FF2B5EF4-FFF2-40B4-BE49-F238E27FC236}">
                            <a16:creationId xmlns:a16="http://schemas.microsoft.com/office/drawing/2014/main" id="{300BCB02-E450-CEAC-4878-EB0FD02F4569}"/>
                          </a:ext>
                        </a:extLst>
                      </p14:cNvPr>
                      <p14:cNvContentPartPr/>
                      <p14:nvPr/>
                    </p14:nvContentPartPr>
                    <p14:xfrm>
                      <a:off x="507217" y="2502427"/>
                      <a:ext cx="700560" cy="658440"/>
                    </p14:xfrm>
                  </p:contentPart>
                </mc:Choice>
                <mc:Fallback xmlns="">
                  <p:pic>
                    <p:nvPicPr>
                      <p:cNvPr id="633" name="Ink 632">
                        <a:extLst>
                          <a:ext uri="{FF2B5EF4-FFF2-40B4-BE49-F238E27FC236}">
                            <a16:creationId xmlns:a16="http://schemas.microsoft.com/office/drawing/2014/main" id="{300BCB02-E450-CEAC-4878-EB0FD02F4569}"/>
                          </a:ext>
                        </a:extLst>
                      </p:cNvPr>
                      <p:cNvPicPr/>
                      <p:nvPr/>
                    </p:nvPicPr>
                    <p:blipFill>
                      <a:blip r:embed="rId184"/>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634" name="Ink 633">
                        <a:extLst>
                          <a:ext uri="{FF2B5EF4-FFF2-40B4-BE49-F238E27FC236}">
                            <a16:creationId xmlns:a16="http://schemas.microsoft.com/office/drawing/2014/main" id="{E57A8D7D-A98F-CA1F-4D65-699D16656089}"/>
                          </a:ext>
                        </a:extLst>
                      </p14:cNvPr>
                      <p14:cNvContentPartPr/>
                      <p14:nvPr/>
                    </p14:nvContentPartPr>
                    <p14:xfrm>
                      <a:off x="381577" y="2313787"/>
                      <a:ext cx="1058040" cy="1020960"/>
                    </p14:xfrm>
                  </p:contentPart>
                </mc:Choice>
                <mc:Fallback xmlns="">
                  <p:pic>
                    <p:nvPicPr>
                      <p:cNvPr id="634" name="Ink 633">
                        <a:extLst>
                          <a:ext uri="{FF2B5EF4-FFF2-40B4-BE49-F238E27FC236}">
                            <a16:creationId xmlns:a16="http://schemas.microsoft.com/office/drawing/2014/main" id="{E57A8D7D-A98F-CA1F-4D65-699D16656089}"/>
                          </a:ext>
                        </a:extLst>
                      </p:cNvPr>
                      <p:cNvPicPr/>
                      <p:nvPr/>
                    </p:nvPicPr>
                    <p:blipFill>
                      <a:blip r:embed="rId186"/>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635" name="Ink 634">
                        <a:extLst>
                          <a:ext uri="{FF2B5EF4-FFF2-40B4-BE49-F238E27FC236}">
                            <a16:creationId xmlns:a16="http://schemas.microsoft.com/office/drawing/2014/main" id="{6B6646BB-ABE1-A69A-97DF-C1CE9C007393}"/>
                          </a:ext>
                        </a:extLst>
                      </p14:cNvPr>
                      <p14:cNvContentPartPr/>
                      <p14:nvPr/>
                    </p14:nvContentPartPr>
                    <p14:xfrm>
                      <a:off x="103657" y="2002027"/>
                      <a:ext cx="747360" cy="294480"/>
                    </p14:xfrm>
                  </p:contentPart>
                </mc:Choice>
                <mc:Fallback xmlns="">
                  <p:pic>
                    <p:nvPicPr>
                      <p:cNvPr id="635" name="Ink 634">
                        <a:extLst>
                          <a:ext uri="{FF2B5EF4-FFF2-40B4-BE49-F238E27FC236}">
                            <a16:creationId xmlns:a16="http://schemas.microsoft.com/office/drawing/2014/main" id="{6B6646BB-ABE1-A69A-97DF-C1CE9C007393}"/>
                          </a:ext>
                        </a:extLst>
                      </p:cNvPr>
                      <p:cNvPicPr/>
                      <p:nvPr/>
                    </p:nvPicPr>
                    <p:blipFill>
                      <a:blip r:embed="rId188"/>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636" name="Ink 635">
                        <a:extLst>
                          <a:ext uri="{FF2B5EF4-FFF2-40B4-BE49-F238E27FC236}">
                            <a16:creationId xmlns:a16="http://schemas.microsoft.com/office/drawing/2014/main" id="{35C8C6C8-58BF-B2BC-1091-ECACEC9201DC}"/>
                          </a:ext>
                        </a:extLst>
                      </p14:cNvPr>
                      <p14:cNvContentPartPr/>
                      <p14:nvPr/>
                    </p14:nvContentPartPr>
                    <p14:xfrm>
                      <a:off x="859656" y="2296147"/>
                      <a:ext cx="912960" cy="297720"/>
                    </p14:xfrm>
                  </p:contentPart>
                </mc:Choice>
                <mc:Fallback xmlns="">
                  <p:pic>
                    <p:nvPicPr>
                      <p:cNvPr id="636" name="Ink 635">
                        <a:extLst>
                          <a:ext uri="{FF2B5EF4-FFF2-40B4-BE49-F238E27FC236}">
                            <a16:creationId xmlns:a16="http://schemas.microsoft.com/office/drawing/2014/main" id="{35C8C6C8-58BF-B2BC-1091-ECACEC9201DC}"/>
                          </a:ext>
                        </a:extLst>
                      </p:cNvPr>
                      <p:cNvPicPr/>
                      <p:nvPr/>
                    </p:nvPicPr>
                    <p:blipFill>
                      <a:blip r:embed="rId190"/>
                      <a:stretch>
                        <a:fillRect/>
                      </a:stretch>
                    </p:blipFill>
                    <p:spPr>
                      <a:xfrm>
                        <a:off x="855188" y="2291072"/>
                        <a:ext cx="921896"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637" name="Ink 636">
                        <a:extLst>
                          <a:ext uri="{FF2B5EF4-FFF2-40B4-BE49-F238E27FC236}">
                            <a16:creationId xmlns:a16="http://schemas.microsoft.com/office/drawing/2014/main" id="{868B2DE4-3293-D0F4-481A-EC8FB4EBC09A}"/>
                          </a:ext>
                        </a:extLst>
                      </p14:cNvPr>
                      <p14:cNvContentPartPr/>
                      <p14:nvPr/>
                    </p14:nvContentPartPr>
                    <p14:xfrm>
                      <a:off x="-28823" y="1908787"/>
                      <a:ext cx="232920" cy="160560"/>
                    </p14:xfrm>
                  </p:contentPart>
                </mc:Choice>
                <mc:Fallback xmlns="">
                  <p:pic>
                    <p:nvPicPr>
                      <p:cNvPr id="637" name="Ink 636">
                        <a:extLst>
                          <a:ext uri="{FF2B5EF4-FFF2-40B4-BE49-F238E27FC236}">
                            <a16:creationId xmlns:a16="http://schemas.microsoft.com/office/drawing/2014/main" id="{868B2DE4-3293-D0F4-481A-EC8FB4EBC09A}"/>
                          </a:ext>
                        </a:extLst>
                      </p:cNvPr>
                      <p:cNvPicPr/>
                      <p:nvPr/>
                    </p:nvPicPr>
                    <p:blipFill>
                      <a:blip r:embed="rId192"/>
                      <a:stretch>
                        <a:fillRect/>
                      </a:stretch>
                    </p:blipFill>
                    <p:spPr>
                      <a:xfrm>
                        <a:off x="-33288" y="1903717"/>
                        <a:ext cx="241850" cy="170701"/>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638" name="Ink 637">
                        <a:extLst>
                          <a:ext uri="{FF2B5EF4-FFF2-40B4-BE49-F238E27FC236}">
                            <a16:creationId xmlns:a16="http://schemas.microsoft.com/office/drawing/2014/main" id="{C255B5D3-40FE-0AA5-710F-705F6F21CD4D}"/>
                          </a:ext>
                        </a:extLst>
                      </p14:cNvPr>
                      <p14:cNvContentPartPr/>
                      <p14:nvPr/>
                    </p14:nvContentPartPr>
                    <p14:xfrm>
                      <a:off x="-28823" y="1805467"/>
                      <a:ext cx="1806840" cy="662400"/>
                    </p14:xfrm>
                  </p:contentPart>
                </mc:Choice>
                <mc:Fallback xmlns="">
                  <p:pic>
                    <p:nvPicPr>
                      <p:cNvPr id="638" name="Ink 637">
                        <a:extLst>
                          <a:ext uri="{FF2B5EF4-FFF2-40B4-BE49-F238E27FC236}">
                            <a16:creationId xmlns:a16="http://schemas.microsoft.com/office/drawing/2014/main" id="{C255B5D3-40FE-0AA5-710F-705F6F21CD4D}"/>
                          </a:ext>
                        </a:extLst>
                      </p:cNvPr>
                      <p:cNvPicPr/>
                      <p:nvPr/>
                    </p:nvPicPr>
                    <p:blipFill>
                      <a:blip r:embed="rId194"/>
                      <a:stretch>
                        <a:fillRect/>
                      </a:stretch>
                    </p:blipFill>
                    <p:spPr>
                      <a:xfrm>
                        <a:off x="-33291" y="1800394"/>
                        <a:ext cx="1815776" cy="67254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639" name="Ink 638">
                        <a:extLst>
                          <a:ext uri="{FF2B5EF4-FFF2-40B4-BE49-F238E27FC236}">
                            <a16:creationId xmlns:a16="http://schemas.microsoft.com/office/drawing/2014/main" id="{DDED974B-04EB-B5D1-563D-6D63D6FD9D75}"/>
                          </a:ext>
                        </a:extLst>
                      </p14:cNvPr>
                      <p14:cNvContentPartPr/>
                      <p14:nvPr/>
                    </p14:nvContentPartPr>
                    <p14:xfrm>
                      <a:off x="-28823" y="2065747"/>
                      <a:ext cx="361080" cy="1071720"/>
                    </p14:xfrm>
                  </p:contentPart>
                </mc:Choice>
                <mc:Fallback xmlns="">
                  <p:pic>
                    <p:nvPicPr>
                      <p:cNvPr id="639" name="Ink 638">
                        <a:extLst>
                          <a:ext uri="{FF2B5EF4-FFF2-40B4-BE49-F238E27FC236}">
                            <a16:creationId xmlns:a16="http://schemas.microsoft.com/office/drawing/2014/main" id="{DDED974B-04EB-B5D1-563D-6D63D6FD9D75}"/>
                          </a:ext>
                        </a:extLst>
                      </p:cNvPr>
                      <p:cNvPicPr/>
                      <p:nvPr/>
                    </p:nvPicPr>
                    <p:blipFill>
                      <a:blip r:embed="rId196"/>
                      <a:stretch>
                        <a:fillRect/>
                      </a:stretch>
                    </p:blipFill>
                    <p:spPr>
                      <a:xfrm>
                        <a:off x="-33295" y="2060674"/>
                        <a:ext cx="370023" cy="1081866"/>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40" name="Ink 639">
                        <a:extLst>
                          <a:ext uri="{FF2B5EF4-FFF2-40B4-BE49-F238E27FC236}">
                            <a16:creationId xmlns:a16="http://schemas.microsoft.com/office/drawing/2014/main" id="{B69EEBF6-F911-E9A3-3B10-41B373BDE51B}"/>
                          </a:ext>
                        </a:extLst>
                      </p14:cNvPr>
                      <p14:cNvContentPartPr/>
                      <p14:nvPr/>
                    </p14:nvContentPartPr>
                    <p14:xfrm>
                      <a:off x="-28823" y="2171947"/>
                      <a:ext cx="271440" cy="824400"/>
                    </p14:xfrm>
                  </p:contentPart>
                </mc:Choice>
                <mc:Fallback xmlns="">
                  <p:pic>
                    <p:nvPicPr>
                      <p:cNvPr id="640" name="Ink 639">
                        <a:extLst>
                          <a:ext uri="{FF2B5EF4-FFF2-40B4-BE49-F238E27FC236}">
                            <a16:creationId xmlns:a16="http://schemas.microsoft.com/office/drawing/2014/main" id="{B69EEBF6-F911-E9A3-3B10-41B373BDE51B}"/>
                          </a:ext>
                        </a:extLst>
                      </p:cNvPr>
                      <p:cNvPicPr/>
                      <p:nvPr/>
                    </p:nvPicPr>
                    <p:blipFill>
                      <a:blip r:embed="rId198"/>
                      <a:stretch>
                        <a:fillRect/>
                      </a:stretch>
                    </p:blipFill>
                    <p:spPr>
                      <a:xfrm>
                        <a:off x="-33291" y="2166874"/>
                        <a:ext cx="280376" cy="834546"/>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41" name="Ink 640">
                        <a:extLst>
                          <a:ext uri="{FF2B5EF4-FFF2-40B4-BE49-F238E27FC236}">
                            <a16:creationId xmlns:a16="http://schemas.microsoft.com/office/drawing/2014/main" id="{4ECA606B-409C-913C-2DE7-3A5EF8456822}"/>
                          </a:ext>
                        </a:extLst>
                      </p14:cNvPr>
                      <p14:cNvContentPartPr/>
                      <p14:nvPr/>
                    </p14:nvContentPartPr>
                    <p14:xfrm>
                      <a:off x="-29183" y="2315947"/>
                      <a:ext cx="111600" cy="483480"/>
                    </p14:xfrm>
                  </p:contentPart>
                </mc:Choice>
                <mc:Fallback xmlns="">
                  <p:pic>
                    <p:nvPicPr>
                      <p:cNvPr id="641" name="Ink 640">
                        <a:extLst>
                          <a:ext uri="{FF2B5EF4-FFF2-40B4-BE49-F238E27FC236}">
                            <a16:creationId xmlns:a16="http://schemas.microsoft.com/office/drawing/2014/main" id="{4ECA606B-409C-913C-2DE7-3A5EF8456822}"/>
                          </a:ext>
                        </a:extLst>
                      </p:cNvPr>
                      <p:cNvPicPr/>
                      <p:nvPr/>
                    </p:nvPicPr>
                    <p:blipFill>
                      <a:blip r:embed="rId200"/>
                      <a:stretch>
                        <a:fillRect/>
                      </a:stretch>
                    </p:blipFill>
                    <p:spPr>
                      <a:xfrm>
                        <a:off x="-33647" y="2310876"/>
                        <a:ext cx="120528" cy="493623"/>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642" name="Ink 641">
                        <a:extLst>
                          <a:ext uri="{FF2B5EF4-FFF2-40B4-BE49-F238E27FC236}">
                            <a16:creationId xmlns:a16="http://schemas.microsoft.com/office/drawing/2014/main" id="{8C242DA3-B4E1-73F1-9805-5E6FFB0D975E}"/>
                          </a:ext>
                        </a:extLst>
                      </p14:cNvPr>
                      <p14:cNvContentPartPr/>
                      <p14:nvPr/>
                    </p14:nvContentPartPr>
                    <p14:xfrm>
                      <a:off x="-28823" y="3088147"/>
                      <a:ext cx="937440" cy="879480"/>
                    </p14:xfrm>
                  </p:contentPart>
                </mc:Choice>
                <mc:Fallback xmlns="">
                  <p:pic>
                    <p:nvPicPr>
                      <p:cNvPr id="642" name="Ink 641">
                        <a:extLst>
                          <a:ext uri="{FF2B5EF4-FFF2-40B4-BE49-F238E27FC236}">
                            <a16:creationId xmlns:a16="http://schemas.microsoft.com/office/drawing/2014/main" id="{8C242DA3-B4E1-73F1-9805-5E6FFB0D975E}"/>
                          </a:ext>
                        </a:extLst>
                      </p:cNvPr>
                      <p:cNvPicPr/>
                      <p:nvPr/>
                    </p:nvPicPr>
                    <p:blipFill>
                      <a:blip r:embed="rId202"/>
                      <a:stretch>
                        <a:fillRect/>
                      </a:stretch>
                    </p:blipFill>
                    <p:spPr>
                      <a:xfrm>
                        <a:off x="-33291" y="3083073"/>
                        <a:ext cx="946375"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643" name="Ink 642">
                        <a:extLst>
                          <a:ext uri="{FF2B5EF4-FFF2-40B4-BE49-F238E27FC236}">
                            <a16:creationId xmlns:a16="http://schemas.microsoft.com/office/drawing/2014/main" id="{4AC23D58-FE09-F791-47D2-B24A75D9A6AB}"/>
                          </a:ext>
                        </a:extLst>
                      </p14:cNvPr>
                      <p14:cNvContentPartPr/>
                      <p14:nvPr/>
                    </p14:nvContentPartPr>
                    <p14:xfrm>
                      <a:off x="-28823" y="3271747"/>
                      <a:ext cx="719280" cy="563400"/>
                    </p14:xfrm>
                  </p:contentPart>
                </mc:Choice>
                <mc:Fallback xmlns="">
                  <p:pic>
                    <p:nvPicPr>
                      <p:cNvPr id="643" name="Ink 642">
                        <a:extLst>
                          <a:ext uri="{FF2B5EF4-FFF2-40B4-BE49-F238E27FC236}">
                            <a16:creationId xmlns:a16="http://schemas.microsoft.com/office/drawing/2014/main" id="{4AC23D58-FE09-F791-47D2-B24A75D9A6AB}"/>
                          </a:ext>
                        </a:extLst>
                      </p:cNvPr>
                      <p:cNvPicPr/>
                      <p:nvPr/>
                    </p:nvPicPr>
                    <p:blipFill>
                      <a:blip r:embed="rId204"/>
                      <a:stretch>
                        <a:fillRect/>
                      </a:stretch>
                    </p:blipFill>
                    <p:spPr>
                      <a:xfrm>
                        <a:off x="-33293" y="3266671"/>
                        <a:ext cx="728220" cy="573551"/>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644" name="Ink 643">
                        <a:extLst>
                          <a:ext uri="{FF2B5EF4-FFF2-40B4-BE49-F238E27FC236}">
                            <a16:creationId xmlns:a16="http://schemas.microsoft.com/office/drawing/2014/main" id="{30B588FC-C74A-D01A-975D-52A05AC3FAD9}"/>
                          </a:ext>
                        </a:extLst>
                      </p14:cNvPr>
                      <p14:cNvContentPartPr/>
                      <p14:nvPr/>
                    </p14:nvContentPartPr>
                    <p14:xfrm>
                      <a:off x="9697" y="3476227"/>
                      <a:ext cx="443880" cy="258840"/>
                    </p14:xfrm>
                  </p:contentPart>
                </mc:Choice>
                <mc:Fallback xmlns="">
                  <p:pic>
                    <p:nvPicPr>
                      <p:cNvPr id="644" name="Ink 643">
                        <a:extLst>
                          <a:ext uri="{FF2B5EF4-FFF2-40B4-BE49-F238E27FC236}">
                            <a16:creationId xmlns:a16="http://schemas.microsoft.com/office/drawing/2014/main" id="{30B588FC-C74A-D01A-975D-52A05AC3FAD9}"/>
                          </a:ext>
                        </a:extLst>
                      </p:cNvPr>
                      <p:cNvPicPr/>
                      <p:nvPr/>
                    </p:nvPicPr>
                    <p:blipFill>
                      <a:blip r:embed="rId206"/>
                      <a:stretch>
                        <a:fillRect/>
                      </a:stretch>
                    </p:blipFill>
                    <p:spPr>
                      <a:xfrm>
                        <a:off x="5232" y="3471152"/>
                        <a:ext cx="452810" cy="268991"/>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645" name="Ink 644">
                        <a:extLst>
                          <a:ext uri="{FF2B5EF4-FFF2-40B4-BE49-F238E27FC236}">
                            <a16:creationId xmlns:a16="http://schemas.microsoft.com/office/drawing/2014/main" id="{29615CF9-C39E-80DE-73DA-104E6C496D69}"/>
                          </a:ext>
                        </a:extLst>
                      </p14:cNvPr>
                      <p14:cNvContentPartPr/>
                      <p14:nvPr/>
                    </p14:nvContentPartPr>
                    <p14:xfrm>
                      <a:off x="18696" y="2706188"/>
                      <a:ext cx="1748880" cy="2506680"/>
                    </p14:xfrm>
                  </p:contentPart>
                </mc:Choice>
                <mc:Fallback xmlns="">
                  <p:pic>
                    <p:nvPicPr>
                      <p:cNvPr id="645" name="Ink 644">
                        <a:extLst>
                          <a:ext uri="{FF2B5EF4-FFF2-40B4-BE49-F238E27FC236}">
                            <a16:creationId xmlns:a16="http://schemas.microsoft.com/office/drawing/2014/main" id="{29615CF9-C39E-80DE-73DA-104E6C496D69}"/>
                          </a:ext>
                        </a:extLst>
                      </p:cNvPr>
                      <p:cNvPicPr/>
                      <p:nvPr/>
                    </p:nvPicPr>
                    <p:blipFill>
                      <a:blip r:embed="rId208"/>
                      <a:stretch>
                        <a:fillRect/>
                      </a:stretch>
                    </p:blipFill>
                    <p:spPr>
                      <a:xfrm>
                        <a:off x="14228" y="2701114"/>
                        <a:ext cx="1757816" cy="2516829"/>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646" name="Ink 645">
                        <a:extLst>
                          <a:ext uri="{FF2B5EF4-FFF2-40B4-BE49-F238E27FC236}">
                            <a16:creationId xmlns:a16="http://schemas.microsoft.com/office/drawing/2014/main" id="{452F6EE5-E9BF-9049-AD35-A57021CC2457}"/>
                          </a:ext>
                        </a:extLst>
                      </p14:cNvPr>
                      <p14:cNvContentPartPr/>
                      <p14:nvPr/>
                    </p14:nvContentPartPr>
                    <p14:xfrm>
                      <a:off x="1031016" y="2908507"/>
                      <a:ext cx="727920" cy="984240"/>
                    </p14:xfrm>
                  </p:contentPart>
                </mc:Choice>
                <mc:Fallback xmlns="">
                  <p:pic>
                    <p:nvPicPr>
                      <p:cNvPr id="646" name="Ink 645">
                        <a:extLst>
                          <a:ext uri="{FF2B5EF4-FFF2-40B4-BE49-F238E27FC236}">
                            <a16:creationId xmlns:a16="http://schemas.microsoft.com/office/drawing/2014/main" id="{452F6EE5-E9BF-9049-AD35-A57021CC2457}"/>
                          </a:ext>
                        </a:extLst>
                      </p:cNvPr>
                      <p:cNvPicPr/>
                      <p:nvPr/>
                    </p:nvPicPr>
                    <p:blipFill>
                      <a:blip r:embed="rId210"/>
                      <a:stretch>
                        <a:fillRect/>
                      </a:stretch>
                    </p:blipFill>
                    <p:spPr>
                      <a:xfrm>
                        <a:off x="1026548" y="2903434"/>
                        <a:ext cx="736856" cy="994387"/>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647" name="Ink 646">
                        <a:extLst>
                          <a:ext uri="{FF2B5EF4-FFF2-40B4-BE49-F238E27FC236}">
                            <a16:creationId xmlns:a16="http://schemas.microsoft.com/office/drawing/2014/main" id="{2A1229FB-609F-84D9-21DA-139CB53324E4}"/>
                          </a:ext>
                        </a:extLst>
                      </p14:cNvPr>
                      <p14:cNvContentPartPr/>
                      <p14:nvPr/>
                    </p14:nvContentPartPr>
                    <p14:xfrm>
                      <a:off x="1332696" y="3169869"/>
                      <a:ext cx="414360" cy="878040"/>
                    </p14:xfrm>
                  </p:contentPart>
                </mc:Choice>
                <mc:Fallback xmlns="">
                  <p:pic>
                    <p:nvPicPr>
                      <p:cNvPr id="647" name="Ink 646">
                        <a:extLst>
                          <a:ext uri="{FF2B5EF4-FFF2-40B4-BE49-F238E27FC236}">
                            <a16:creationId xmlns:a16="http://schemas.microsoft.com/office/drawing/2014/main" id="{2A1229FB-609F-84D9-21DA-139CB53324E4}"/>
                          </a:ext>
                        </a:extLst>
                      </p:cNvPr>
                      <p:cNvPicPr/>
                      <p:nvPr/>
                    </p:nvPicPr>
                    <p:blipFill>
                      <a:blip r:embed="rId212"/>
                      <a:stretch>
                        <a:fillRect/>
                      </a:stretch>
                    </p:blipFill>
                    <p:spPr>
                      <a:xfrm>
                        <a:off x="1328229" y="3164794"/>
                        <a:ext cx="423295" cy="888191"/>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648" name="Ink 647">
                        <a:extLst>
                          <a:ext uri="{FF2B5EF4-FFF2-40B4-BE49-F238E27FC236}">
                            <a16:creationId xmlns:a16="http://schemas.microsoft.com/office/drawing/2014/main" id="{3C5F3581-69AA-CBB9-9AA6-6B88B4EB67E2}"/>
                          </a:ext>
                        </a:extLst>
                      </p14:cNvPr>
                      <p14:cNvContentPartPr/>
                      <p14:nvPr/>
                    </p14:nvContentPartPr>
                    <p14:xfrm>
                      <a:off x="1534656" y="3366787"/>
                      <a:ext cx="191160" cy="444600"/>
                    </p14:xfrm>
                  </p:contentPart>
                </mc:Choice>
                <mc:Fallback xmlns="">
                  <p:pic>
                    <p:nvPicPr>
                      <p:cNvPr id="648" name="Ink 647">
                        <a:extLst>
                          <a:ext uri="{FF2B5EF4-FFF2-40B4-BE49-F238E27FC236}">
                            <a16:creationId xmlns:a16="http://schemas.microsoft.com/office/drawing/2014/main" id="{3C5F3581-69AA-CBB9-9AA6-6B88B4EB67E2}"/>
                          </a:ext>
                        </a:extLst>
                      </p:cNvPr>
                      <p:cNvPicPr/>
                      <p:nvPr/>
                    </p:nvPicPr>
                    <p:blipFill>
                      <a:blip r:embed="rId214"/>
                      <a:stretch>
                        <a:fillRect/>
                      </a:stretch>
                    </p:blipFill>
                    <p:spPr>
                      <a:xfrm>
                        <a:off x="1530184" y="3361716"/>
                        <a:ext cx="200103" cy="454743"/>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649" name="Ink 648">
                        <a:extLst>
                          <a:ext uri="{FF2B5EF4-FFF2-40B4-BE49-F238E27FC236}">
                            <a16:creationId xmlns:a16="http://schemas.microsoft.com/office/drawing/2014/main" id="{F803670B-ABD3-79AA-FE61-2629F4E6C412}"/>
                          </a:ext>
                        </a:extLst>
                      </p14:cNvPr>
                      <p14:cNvContentPartPr/>
                      <p14:nvPr/>
                    </p14:nvContentPartPr>
                    <p14:xfrm>
                      <a:off x="1702055" y="3538509"/>
                      <a:ext cx="16200" cy="83880"/>
                    </p14:xfrm>
                  </p:contentPart>
                </mc:Choice>
                <mc:Fallback xmlns="">
                  <p:pic>
                    <p:nvPicPr>
                      <p:cNvPr id="649" name="Ink 648">
                        <a:extLst>
                          <a:ext uri="{FF2B5EF4-FFF2-40B4-BE49-F238E27FC236}">
                            <a16:creationId xmlns:a16="http://schemas.microsoft.com/office/drawing/2014/main" id="{F803670B-ABD3-79AA-FE61-2629F4E6C412}"/>
                          </a:ext>
                        </a:extLst>
                      </p:cNvPr>
                      <p:cNvPicPr/>
                      <p:nvPr/>
                    </p:nvPicPr>
                    <p:blipFill>
                      <a:blip r:embed="rId216"/>
                      <a:stretch>
                        <a:fillRect/>
                      </a:stretch>
                    </p:blipFill>
                    <p:spPr>
                      <a:xfrm>
                        <a:off x="1697534" y="3533425"/>
                        <a:ext cx="25242" cy="94047"/>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650" name="Ink 649">
                        <a:extLst>
                          <a:ext uri="{FF2B5EF4-FFF2-40B4-BE49-F238E27FC236}">
                            <a16:creationId xmlns:a16="http://schemas.microsoft.com/office/drawing/2014/main" id="{86C5AA5B-163C-577E-98AD-FB38E01FBBBF}"/>
                          </a:ext>
                        </a:extLst>
                      </p14:cNvPr>
                      <p14:cNvContentPartPr/>
                      <p14:nvPr/>
                    </p14:nvContentPartPr>
                    <p14:xfrm>
                      <a:off x="-28825" y="1140547"/>
                      <a:ext cx="1732680" cy="894960"/>
                    </p14:xfrm>
                  </p:contentPart>
                </mc:Choice>
                <mc:Fallback xmlns="">
                  <p:pic>
                    <p:nvPicPr>
                      <p:cNvPr id="650" name="Ink 649">
                        <a:extLst>
                          <a:ext uri="{FF2B5EF4-FFF2-40B4-BE49-F238E27FC236}">
                            <a16:creationId xmlns:a16="http://schemas.microsoft.com/office/drawing/2014/main" id="{86C5AA5B-163C-577E-98AD-FB38E01FBBBF}"/>
                          </a:ext>
                        </a:extLst>
                      </p:cNvPr>
                      <p:cNvPicPr/>
                      <p:nvPr/>
                    </p:nvPicPr>
                    <p:blipFill>
                      <a:blip r:embed="rId218"/>
                      <a:stretch>
                        <a:fillRect/>
                      </a:stretch>
                    </p:blipFill>
                    <p:spPr>
                      <a:xfrm>
                        <a:off x="-33293" y="1135474"/>
                        <a:ext cx="1741615" cy="905106"/>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651" name="Ink 650">
                        <a:extLst>
                          <a:ext uri="{FF2B5EF4-FFF2-40B4-BE49-F238E27FC236}">
                            <a16:creationId xmlns:a16="http://schemas.microsoft.com/office/drawing/2014/main" id="{E91D68EB-AF7D-06F2-365E-0B8833E0F468}"/>
                          </a:ext>
                        </a:extLst>
                      </p14:cNvPr>
                      <p14:cNvContentPartPr/>
                      <p14:nvPr/>
                    </p14:nvContentPartPr>
                    <p14:xfrm>
                      <a:off x="154414" y="1168990"/>
                      <a:ext cx="1382760" cy="663840"/>
                    </p14:xfrm>
                  </p:contentPart>
                </mc:Choice>
                <mc:Fallback xmlns="">
                  <p:pic>
                    <p:nvPicPr>
                      <p:cNvPr id="651" name="Ink 650">
                        <a:extLst>
                          <a:ext uri="{FF2B5EF4-FFF2-40B4-BE49-F238E27FC236}">
                            <a16:creationId xmlns:a16="http://schemas.microsoft.com/office/drawing/2014/main" id="{E91D68EB-AF7D-06F2-365E-0B8833E0F468}"/>
                          </a:ext>
                        </a:extLst>
                      </p:cNvPr>
                      <p:cNvPicPr/>
                      <p:nvPr/>
                    </p:nvPicPr>
                    <p:blipFill>
                      <a:blip r:embed="rId220"/>
                      <a:stretch>
                        <a:fillRect/>
                      </a:stretch>
                    </p:blipFill>
                    <p:spPr>
                      <a:xfrm>
                        <a:off x="149946" y="1163916"/>
                        <a:ext cx="1391695" cy="673988"/>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652" name="Ink 651">
                        <a:extLst>
                          <a:ext uri="{FF2B5EF4-FFF2-40B4-BE49-F238E27FC236}">
                            <a16:creationId xmlns:a16="http://schemas.microsoft.com/office/drawing/2014/main" id="{FC4CBD7B-1A0E-F3EB-C9CB-5955FCF95AD3}"/>
                          </a:ext>
                        </a:extLst>
                      </p14:cNvPr>
                      <p14:cNvContentPartPr/>
                      <p14:nvPr/>
                    </p14:nvContentPartPr>
                    <p14:xfrm>
                      <a:off x="431975" y="1179068"/>
                      <a:ext cx="996120" cy="434160"/>
                    </p14:xfrm>
                  </p:contentPart>
                </mc:Choice>
                <mc:Fallback xmlns="">
                  <p:pic>
                    <p:nvPicPr>
                      <p:cNvPr id="652" name="Ink 651">
                        <a:extLst>
                          <a:ext uri="{FF2B5EF4-FFF2-40B4-BE49-F238E27FC236}">
                            <a16:creationId xmlns:a16="http://schemas.microsoft.com/office/drawing/2014/main" id="{FC4CBD7B-1A0E-F3EB-C9CB-5955FCF95AD3}"/>
                          </a:ext>
                        </a:extLst>
                      </p:cNvPr>
                      <p:cNvPicPr/>
                      <p:nvPr/>
                    </p:nvPicPr>
                    <p:blipFill>
                      <a:blip r:embed="rId222"/>
                      <a:stretch>
                        <a:fillRect/>
                      </a:stretch>
                    </p:blipFill>
                    <p:spPr>
                      <a:xfrm>
                        <a:off x="427508" y="1173995"/>
                        <a:ext cx="1005054" cy="444306"/>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653" name="Ink 652">
                        <a:extLst>
                          <a:ext uri="{FF2B5EF4-FFF2-40B4-BE49-F238E27FC236}">
                            <a16:creationId xmlns:a16="http://schemas.microsoft.com/office/drawing/2014/main" id="{204C853C-FA5E-0820-1A51-F82B9889875C}"/>
                          </a:ext>
                        </a:extLst>
                      </p14:cNvPr>
                      <p14:cNvContentPartPr/>
                      <p14:nvPr/>
                    </p14:nvContentPartPr>
                    <p14:xfrm>
                      <a:off x="871175" y="1188428"/>
                      <a:ext cx="448560" cy="271080"/>
                    </p14:xfrm>
                  </p:contentPart>
                </mc:Choice>
                <mc:Fallback xmlns="">
                  <p:pic>
                    <p:nvPicPr>
                      <p:cNvPr id="653" name="Ink 652">
                        <a:extLst>
                          <a:ext uri="{FF2B5EF4-FFF2-40B4-BE49-F238E27FC236}">
                            <a16:creationId xmlns:a16="http://schemas.microsoft.com/office/drawing/2014/main" id="{204C853C-FA5E-0820-1A51-F82B9889875C}"/>
                          </a:ext>
                        </a:extLst>
                      </p:cNvPr>
                      <p:cNvPicPr/>
                      <p:nvPr/>
                    </p:nvPicPr>
                    <p:blipFill>
                      <a:blip r:embed="rId224"/>
                      <a:stretch>
                        <a:fillRect/>
                      </a:stretch>
                    </p:blipFill>
                    <p:spPr>
                      <a:xfrm>
                        <a:off x="866708" y="1183353"/>
                        <a:ext cx="457494" cy="28123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654" name="Ink 653">
                        <a:extLst>
                          <a:ext uri="{FF2B5EF4-FFF2-40B4-BE49-F238E27FC236}">
                            <a16:creationId xmlns:a16="http://schemas.microsoft.com/office/drawing/2014/main" id="{28C06D5B-CCF5-6202-6C19-10A10824377A}"/>
                          </a:ext>
                        </a:extLst>
                      </p14:cNvPr>
                      <p14:cNvContentPartPr/>
                      <p14:nvPr/>
                    </p14:nvContentPartPr>
                    <p14:xfrm>
                      <a:off x="536016" y="4019467"/>
                      <a:ext cx="1036080" cy="953280"/>
                    </p14:xfrm>
                  </p:contentPart>
                </mc:Choice>
                <mc:Fallback xmlns="">
                  <p:pic>
                    <p:nvPicPr>
                      <p:cNvPr id="654" name="Ink 653">
                        <a:extLst>
                          <a:ext uri="{FF2B5EF4-FFF2-40B4-BE49-F238E27FC236}">
                            <a16:creationId xmlns:a16="http://schemas.microsoft.com/office/drawing/2014/main" id="{28C06D5B-CCF5-6202-6C19-10A10824377A}"/>
                          </a:ext>
                        </a:extLst>
                      </p:cNvPr>
                      <p:cNvPicPr/>
                      <p:nvPr/>
                    </p:nvPicPr>
                    <p:blipFill>
                      <a:blip r:embed="rId226"/>
                      <a:stretch>
                        <a:fillRect/>
                      </a:stretch>
                    </p:blipFill>
                    <p:spPr>
                      <a:xfrm>
                        <a:off x="531547" y="4014392"/>
                        <a:ext cx="1045018" cy="96343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55" name="Ink 654">
                        <a:extLst>
                          <a:ext uri="{FF2B5EF4-FFF2-40B4-BE49-F238E27FC236}">
                            <a16:creationId xmlns:a16="http://schemas.microsoft.com/office/drawing/2014/main" id="{9170BD4C-9B0F-9E52-BC68-049BCC577EE0}"/>
                          </a:ext>
                        </a:extLst>
                      </p14:cNvPr>
                      <p14:cNvContentPartPr/>
                      <p14:nvPr/>
                    </p14:nvContentPartPr>
                    <p14:xfrm>
                      <a:off x="694777" y="4250227"/>
                      <a:ext cx="748800" cy="607680"/>
                    </p14:xfrm>
                  </p:contentPart>
                </mc:Choice>
                <mc:Fallback xmlns="">
                  <p:pic>
                    <p:nvPicPr>
                      <p:cNvPr id="655" name="Ink 654">
                        <a:extLst>
                          <a:ext uri="{FF2B5EF4-FFF2-40B4-BE49-F238E27FC236}">
                            <a16:creationId xmlns:a16="http://schemas.microsoft.com/office/drawing/2014/main" id="{9170BD4C-9B0F-9E52-BC68-049BCC577EE0}"/>
                          </a:ext>
                        </a:extLst>
                      </p:cNvPr>
                      <p:cNvPicPr/>
                      <p:nvPr/>
                    </p:nvPicPr>
                    <p:blipFill>
                      <a:blip r:embed="rId43"/>
                      <a:stretch>
                        <a:fillRect/>
                      </a:stretch>
                    </p:blipFill>
                    <p:spPr>
                      <a:xfrm>
                        <a:off x="690309" y="4245152"/>
                        <a:ext cx="757736" cy="617829"/>
                      </a:xfrm>
                      <a:prstGeom prst="rect">
                        <a:avLst/>
                      </a:prstGeom>
                    </p:spPr>
                  </p:pic>
                </mc:Fallback>
              </mc:AlternateContent>
              <p:grpSp>
                <p:nvGrpSpPr>
                  <p:cNvPr id="656" name="Group 655">
                    <a:extLst>
                      <a:ext uri="{FF2B5EF4-FFF2-40B4-BE49-F238E27FC236}">
                        <a16:creationId xmlns:a16="http://schemas.microsoft.com/office/drawing/2014/main" id="{8422FFD9-1AF8-F65B-688F-7AC8DE221D99}"/>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228">
                      <p14:nvContentPartPr>
                        <p14:cNvPr id="659" name="Ink 658">
                          <a:extLst>
                            <a:ext uri="{FF2B5EF4-FFF2-40B4-BE49-F238E27FC236}">
                              <a16:creationId xmlns:a16="http://schemas.microsoft.com/office/drawing/2014/main" id="{86A82E5C-2CFD-C721-5E15-C2A2891AB7FC}"/>
                            </a:ext>
                          </a:extLst>
                        </p14:cNvPr>
                        <p14:cNvContentPartPr/>
                        <p14:nvPr/>
                      </p14:nvContentPartPr>
                      <p14:xfrm>
                        <a:off x="210937" y="3892387"/>
                        <a:ext cx="820080" cy="1280160"/>
                      </p14:xfrm>
                    </p:contentPart>
                  </mc:Choice>
                  <mc:Fallback xmlns="">
                    <p:pic>
                      <p:nvPicPr>
                        <p:cNvPr id="659" name="Ink 658">
                          <a:extLst>
                            <a:ext uri="{FF2B5EF4-FFF2-40B4-BE49-F238E27FC236}">
                              <a16:creationId xmlns:a16="http://schemas.microsoft.com/office/drawing/2014/main" id="{86A82E5C-2CFD-C721-5E15-C2A2891AB7FC}"/>
                            </a:ext>
                          </a:extLst>
                        </p:cNvPr>
                        <p:cNvPicPr/>
                        <p:nvPr/>
                      </p:nvPicPr>
                      <p:blipFill>
                        <a:blip r:embed="rId229"/>
                        <a:stretch>
                          <a:fillRect/>
                        </a:stretch>
                      </p:blipFill>
                      <p:spPr>
                        <a:xfrm>
                          <a:off x="206470" y="3887312"/>
                          <a:ext cx="829014" cy="129031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60" name="Ink 659">
                          <a:extLst>
                            <a:ext uri="{FF2B5EF4-FFF2-40B4-BE49-F238E27FC236}">
                              <a16:creationId xmlns:a16="http://schemas.microsoft.com/office/drawing/2014/main" id="{BE1BCA72-231E-DFCD-10CB-75C2FFD99E87}"/>
                            </a:ext>
                          </a:extLst>
                        </p14:cNvPr>
                        <p14:cNvContentPartPr/>
                        <p14:nvPr/>
                      </p14:nvContentPartPr>
                      <p14:xfrm>
                        <a:off x="417577" y="3889507"/>
                        <a:ext cx="1282680" cy="1154160"/>
                      </p14:xfrm>
                    </p:contentPart>
                  </mc:Choice>
                  <mc:Fallback xmlns="">
                    <p:pic>
                      <p:nvPicPr>
                        <p:cNvPr id="660" name="Ink 659">
                          <a:extLst>
                            <a:ext uri="{FF2B5EF4-FFF2-40B4-BE49-F238E27FC236}">
                              <a16:creationId xmlns:a16="http://schemas.microsoft.com/office/drawing/2014/main" id="{BE1BCA72-231E-DFCD-10CB-75C2FFD99E87}"/>
                            </a:ext>
                          </a:extLst>
                        </p:cNvPr>
                        <p:cNvPicPr/>
                        <p:nvPr/>
                      </p:nvPicPr>
                      <p:blipFill>
                        <a:blip r:embed="rId231"/>
                        <a:stretch>
                          <a:fillRect/>
                        </a:stretch>
                      </p:blipFill>
                      <p:spPr>
                        <a:xfrm>
                          <a:off x="413109" y="3884434"/>
                          <a:ext cx="1291616" cy="1164306"/>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61" name="Ink 660">
                          <a:extLst>
                            <a:ext uri="{FF2B5EF4-FFF2-40B4-BE49-F238E27FC236}">
                              <a16:creationId xmlns:a16="http://schemas.microsoft.com/office/drawing/2014/main" id="{6E356684-4841-C39D-7B13-323E64D75E57}"/>
                            </a:ext>
                          </a:extLst>
                        </p14:cNvPr>
                        <p14:cNvContentPartPr/>
                        <p14:nvPr/>
                      </p14:nvContentPartPr>
                      <p14:xfrm>
                        <a:off x="1247737" y="3889508"/>
                        <a:ext cx="24840" cy="360"/>
                      </p14:xfrm>
                    </p:contentPart>
                  </mc:Choice>
                  <mc:Fallback xmlns="">
                    <p:pic>
                      <p:nvPicPr>
                        <p:cNvPr id="661" name="Ink 660">
                          <a:extLst>
                            <a:ext uri="{FF2B5EF4-FFF2-40B4-BE49-F238E27FC236}">
                              <a16:creationId xmlns:a16="http://schemas.microsoft.com/office/drawing/2014/main" id="{6E356684-4841-C39D-7B13-323E64D75E57}"/>
                            </a:ext>
                          </a:extLst>
                        </p:cNvPr>
                        <p:cNvPicPr/>
                        <p:nvPr/>
                      </p:nvPicPr>
                      <p:blipFill>
                        <a:blip r:embed="rId49"/>
                        <a:stretch>
                          <a:fillRect/>
                        </a:stretch>
                      </p:blipFill>
                      <p:spPr>
                        <a:xfrm>
                          <a:off x="1243221" y="3885188"/>
                          <a:ext cx="33873"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62" name="Ink 661">
                          <a:extLst>
                            <a:ext uri="{FF2B5EF4-FFF2-40B4-BE49-F238E27FC236}">
                              <a16:creationId xmlns:a16="http://schemas.microsoft.com/office/drawing/2014/main" id="{EED6F139-5A05-ECFC-8221-B0DE8B32F444}"/>
                            </a:ext>
                          </a:extLst>
                        </p14:cNvPr>
                        <p14:cNvContentPartPr/>
                        <p14:nvPr/>
                      </p14:nvContentPartPr>
                      <p14:xfrm>
                        <a:off x="892776" y="4406107"/>
                        <a:ext cx="384120" cy="351720"/>
                      </p14:xfrm>
                    </p:contentPart>
                  </mc:Choice>
                  <mc:Fallback xmlns="">
                    <p:pic>
                      <p:nvPicPr>
                        <p:cNvPr id="662" name="Ink 661">
                          <a:extLst>
                            <a:ext uri="{FF2B5EF4-FFF2-40B4-BE49-F238E27FC236}">
                              <a16:creationId xmlns:a16="http://schemas.microsoft.com/office/drawing/2014/main" id="{EED6F139-5A05-ECFC-8221-B0DE8B32F444}"/>
                            </a:ext>
                          </a:extLst>
                        </p:cNvPr>
                        <p:cNvPicPr/>
                        <p:nvPr/>
                      </p:nvPicPr>
                      <p:blipFill>
                        <a:blip r:embed="rId51"/>
                        <a:stretch>
                          <a:fillRect/>
                        </a:stretch>
                      </p:blipFill>
                      <p:spPr>
                        <a:xfrm>
                          <a:off x="888305" y="4401034"/>
                          <a:ext cx="393062" cy="3618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4">
                    <p14:nvContentPartPr>
                      <p14:cNvPr id="657" name="Ink 656">
                        <a:extLst>
                          <a:ext uri="{FF2B5EF4-FFF2-40B4-BE49-F238E27FC236}">
                            <a16:creationId xmlns:a16="http://schemas.microsoft.com/office/drawing/2014/main" id="{AB90B60C-178F-1220-1C8D-CD2D64B6DB8F}"/>
                          </a:ext>
                        </a:extLst>
                      </p14:cNvPr>
                      <p14:cNvContentPartPr/>
                      <p14:nvPr/>
                    </p14:nvContentPartPr>
                    <p14:xfrm>
                      <a:off x="1235855" y="1872429"/>
                      <a:ext cx="568800" cy="464760"/>
                    </p14:xfrm>
                  </p:contentPart>
                </mc:Choice>
                <mc:Fallback xmlns="">
                  <p:pic>
                    <p:nvPicPr>
                      <p:cNvPr id="657" name="Ink 656">
                        <a:extLst>
                          <a:ext uri="{FF2B5EF4-FFF2-40B4-BE49-F238E27FC236}">
                            <a16:creationId xmlns:a16="http://schemas.microsoft.com/office/drawing/2014/main" id="{AB90B60C-178F-1220-1C8D-CD2D64B6DB8F}"/>
                          </a:ext>
                        </a:extLst>
                      </p:cNvPr>
                      <p:cNvPicPr/>
                      <p:nvPr/>
                    </p:nvPicPr>
                    <p:blipFill>
                      <a:blip r:embed="rId235"/>
                      <a:stretch>
                        <a:fillRect/>
                      </a:stretch>
                    </p:blipFill>
                    <p:spPr>
                      <a:xfrm>
                        <a:off x="1231385" y="1867354"/>
                        <a:ext cx="577740" cy="47490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58" name="Ink 657">
                        <a:extLst>
                          <a:ext uri="{FF2B5EF4-FFF2-40B4-BE49-F238E27FC236}">
                            <a16:creationId xmlns:a16="http://schemas.microsoft.com/office/drawing/2014/main" id="{A49EBDC2-34AD-56B0-0F0A-C23364EA58FD}"/>
                          </a:ext>
                        </a:extLst>
                      </p14:cNvPr>
                      <p14:cNvContentPartPr/>
                      <p14:nvPr/>
                    </p14:nvContentPartPr>
                    <p14:xfrm>
                      <a:off x="1609536" y="2030107"/>
                      <a:ext cx="187560" cy="148680"/>
                    </p14:xfrm>
                  </p:contentPart>
                </mc:Choice>
                <mc:Fallback xmlns="">
                  <p:pic>
                    <p:nvPicPr>
                      <p:cNvPr id="658" name="Ink 657">
                        <a:extLst>
                          <a:ext uri="{FF2B5EF4-FFF2-40B4-BE49-F238E27FC236}">
                            <a16:creationId xmlns:a16="http://schemas.microsoft.com/office/drawing/2014/main" id="{A49EBDC2-34AD-56B0-0F0A-C23364EA58FD}"/>
                          </a:ext>
                        </a:extLst>
                      </p:cNvPr>
                      <p:cNvPicPr/>
                      <p:nvPr/>
                    </p:nvPicPr>
                    <p:blipFill>
                      <a:blip r:embed="rId237"/>
                      <a:stretch>
                        <a:fillRect/>
                      </a:stretch>
                    </p:blipFill>
                    <p:spPr>
                      <a:xfrm>
                        <a:off x="1605070" y="2025038"/>
                        <a:ext cx="196491" cy="158817"/>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38">
                <p14:nvContentPartPr>
                  <p14:cNvPr id="580" name="Ink 579">
                    <a:extLst>
                      <a:ext uri="{FF2B5EF4-FFF2-40B4-BE49-F238E27FC236}">
                        <a16:creationId xmlns:a16="http://schemas.microsoft.com/office/drawing/2014/main" id="{EC77230F-06AD-3907-5CD4-814B747A15A3}"/>
                      </a:ext>
                    </a:extLst>
                  </p14:cNvPr>
                  <p14:cNvContentPartPr/>
                  <p14:nvPr/>
                </p14:nvContentPartPr>
                <p14:xfrm rot="10950597" flipH="1">
                  <a:off x="10661170" y="4073927"/>
                  <a:ext cx="11160" cy="48240"/>
                </p14:xfrm>
              </p:contentPart>
            </mc:Choice>
            <mc:Fallback xmlns="">
              <p:pic>
                <p:nvPicPr>
                  <p:cNvPr id="580" name="Ink 579">
                    <a:extLst>
                      <a:ext uri="{FF2B5EF4-FFF2-40B4-BE49-F238E27FC236}">
                        <a16:creationId xmlns:a16="http://schemas.microsoft.com/office/drawing/2014/main" id="{EC77230F-06AD-3907-5CD4-814B747A15A3}"/>
                      </a:ext>
                    </a:extLst>
                  </p:cNvPr>
                  <p:cNvPicPr/>
                  <p:nvPr/>
                </p:nvPicPr>
                <p:blipFill>
                  <a:blip r:embed="rId239"/>
                  <a:stretch>
                    <a:fillRect/>
                  </a:stretch>
                </p:blipFill>
                <p:spPr>
                  <a:xfrm rot="10950597" flipH="1">
                    <a:off x="10656706" y="4068849"/>
                    <a:ext cx="20088" cy="58396"/>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581" name="Ink 580">
                    <a:extLst>
                      <a:ext uri="{FF2B5EF4-FFF2-40B4-BE49-F238E27FC236}">
                        <a16:creationId xmlns:a16="http://schemas.microsoft.com/office/drawing/2014/main" id="{CAF04B0B-C984-8491-83CA-06F1BA837A34}"/>
                      </a:ext>
                    </a:extLst>
                  </p14:cNvPr>
                  <p14:cNvContentPartPr/>
                  <p14:nvPr/>
                </p14:nvContentPartPr>
                <p14:xfrm>
                  <a:off x="5785305" y="1992170"/>
                  <a:ext cx="57960" cy="4320"/>
                </p14:xfrm>
              </p:contentPart>
            </mc:Choice>
            <mc:Fallback xmlns="">
              <p:pic>
                <p:nvPicPr>
                  <p:cNvPr id="581" name="Ink 580">
                    <a:extLst>
                      <a:ext uri="{FF2B5EF4-FFF2-40B4-BE49-F238E27FC236}">
                        <a16:creationId xmlns:a16="http://schemas.microsoft.com/office/drawing/2014/main" id="{CAF04B0B-C984-8491-83CA-06F1BA837A34}"/>
                      </a:ext>
                    </a:extLst>
                  </p:cNvPr>
                  <p:cNvPicPr/>
                  <p:nvPr/>
                </p:nvPicPr>
                <p:blipFill>
                  <a:blip r:embed="rId241"/>
                  <a:stretch>
                    <a:fillRect/>
                  </a:stretch>
                </p:blipFill>
                <p:spPr>
                  <a:xfrm>
                    <a:off x="5780818" y="1987457"/>
                    <a:ext cx="66934" cy="13745"/>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582" name="Ink 581">
                    <a:extLst>
                      <a:ext uri="{FF2B5EF4-FFF2-40B4-BE49-F238E27FC236}">
                        <a16:creationId xmlns:a16="http://schemas.microsoft.com/office/drawing/2014/main" id="{1CC55957-61F7-E363-C923-A79F6B99D786}"/>
                      </a:ext>
                    </a:extLst>
                  </p14:cNvPr>
                  <p14:cNvContentPartPr/>
                  <p14:nvPr/>
                </p14:nvContentPartPr>
                <p14:xfrm>
                  <a:off x="5770545" y="2168570"/>
                  <a:ext cx="71640" cy="3600"/>
                </p14:xfrm>
              </p:contentPart>
            </mc:Choice>
            <mc:Fallback xmlns="">
              <p:pic>
                <p:nvPicPr>
                  <p:cNvPr id="582" name="Ink 581">
                    <a:extLst>
                      <a:ext uri="{FF2B5EF4-FFF2-40B4-BE49-F238E27FC236}">
                        <a16:creationId xmlns:a16="http://schemas.microsoft.com/office/drawing/2014/main" id="{1CC55957-61F7-E363-C923-A79F6B99D786}"/>
                      </a:ext>
                    </a:extLst>
                  </p:cNvPr>
                  <p:cNvPicPr/>
                  <p:nvPr/>
                </p:nvPicPr>
                <p:blipFill>
                  <a:blip r:embed="rId243"/>
                  <a:stretch>
                    <a:fillRect/>
                  </a:stretch>
                </p:blipFill>
                <p:spPr>
                  <a:xfrm>
                    <a:off x="5766091" y="2163170"/>
                    <a:ext cx="80549"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583" name="Ink 582">
                    <a:extLst>
                      <a:ext uri="{FF2B5EF4-FFF2-40B4-BE49-F238E27FC236}">
                        <a16:creationId xmlns:a16="http://schemas.microsoft.com/office/drawing/2014/main" id="{A8605001-4C7B-E232-921E-96E16C771424}"/>
                      </a:ext>
                    </a:extLst>
                  </p14:cNvPr>
                  <p14:cNvContentPartPr/>
                  <p14:nvPr/>
                </p14:nvContentPartPr>
                <p14:xfrm>
                  <a:off x="5761905" y="2330570"/>
                  <a:ext cx="78480" cy="1080"/>
                </p14:xfrm>
              </p:contentPart>
            </mc:Choice>
            <mc:Fallback xmlns="">
              <p:pic>
                <p:nvPicPr>
                  <p:cNvPr id="583" name="Ink 582">
                    <a:extLst>
                      <a:ext uri="{FF2B5EF4-FFF2-40B4-BE49-F238E27FC236}">
                        <a16:creationId xmlns:a16="http://schemas.microsoft.com/office/drawing/2014/main" id="{A8605001-4C7B-E232-921E-96E16C771424}"/>
                      </a:ext>
                    </a:extLst>
                  </p:cNvPr>
                  <p:cNvPicPr/>
                  <p:nvPr/>
                </p:nvPicPr>
                <p:blipFill>
                  <a:blip r:embed="rId245"/>
                  <a:stretch>
                    <a:fillRect/>
                  </a:stretch>
                </p:blipFill>
                <p:spPr>
                  <a:xfrm>
                    <a:off x="5757442" y="2326250"/>
                    <a:ext cx="87407" cy="9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584" name="Ink 583">
                    <a:extLst>
                      <a:ext uri="{FF2B5EF4-FFF2-40B4-BE49-F238E27FC236}">
                        <a16:creationId xmlns:a16="http://schemas.microsoft.com/office/drawing/2014/main" id="{A8CBA3FC-1EC4-C3DB-69D0-FE5C70ABC20E}"/>
                      </a:ext>
                    </a:extLst>
                  </p14:cNvPr>
                  <p14:cNvContentPartPr/>
                  <p14:nvPr/>
                </p14:nvContentPartPr>
                <p14:xfrm>
                  <a:off x="5720145" y="2394290"/>
                  <a:ext cx="144720" cy="18720"/>
                </p14:xfrm>
              </p:contentPart>
            </mc:Choice>
            <mc:Fallback xmlns="">
              <p:pic>
                <p:nvPicPr>
                  <p:cNvPr id="584" name="Ink 583">
                    <a:extLst>
                      <a:ext uri="{FF2B5EF4-FFF2-40B4-BE49-F238E27FC236}">
                        <a16:creationId xmlns:a16="http://schemas.microsoft.com/office/drawing/2014/main" id="{A8CBA3FC-1EC4-C3DB-69D0-FE5C70ABC20E}"/>
                      </a:ext>
                    </a:extLst>
                  </p:cNvPr>
                  <p:cNvPicPr/>
                  <p:nvPr/>
                </p:nvPicPr>
                <p:blipFill>
                  <a:blip r:embed="rId247"/>
                  <a:stretch>
                    <a:fillRect/>
                  </a:stretch>
                </p:blipFill>
                <p:spPr>
                  <a:xfrm>
                    <a:off x="5715681" y="2389185"/>
                    <a:ext cx="153649" cy="2893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585" name="Ink 584">
                    <a:extLst>
                      <a:ext uri="{FF2B5EF4-FFF2-40B4-BE49-F238E27FC236}">
                        <a16:creationId xmlns:a16="http://schemas.microsoft.com/office/drawing/2014/main" id="{DBD547E5-EE00-C27A-A9A7-6DD4CEDB4D6F}"/>
                      </a:ext>
                    </a:extLst>
                  </p14:cNvPr>
                  <p14:cNvContentPartPr/>
                  <p14:nvPr/>
                </p14:nvContentPartPr>
                <p14:xfrm>
                  <a:off x="5724825" y="2540090"/>
                  <a:ext cx="111240" cy="9360"/>
                </p14:xfrm>
              </p:contentPart>
            </mc:Choice>
            <mc:Fallback xmlns="">
              <p:pic>
                <p:nvPicPr>
                  <p:cNvPr id="585" name="Ink 584">
                    <a:extLst>
                      <a:ext uri="{FF2B5EF4-FFF2-40B4-BE49-F238E27FC236}">
                        <a16:creationId xmlns:a16="http://schemas.microsoft.com/office/drawing/2014/main" id="{DBD547E5-EE00-C27A-A9A7-6DD4CEDB4D6F}"/>
                      </a:ext>
                    </a:extLst>
                  </p:cNvPr>
                  <p:cNvPicPr/>
                  <p:nvPr/>
                </p:nvPicPr>
                <p:blipFill>
                  <a:blip r:embed="rId249"/>
                  <a:stretch>
                    <a:fillRect/>
                  </a:stretch>
                </p:blipFill>
                <p:spPr>
                  <a:xfrm>
                    <a:off x="5720361" y="2534985"/>
                    <a:ext cx="120169" cy="19571"/>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586" name="Ink 585">
                    <a:extLst>
                      <a:ext uri="{FF2B5EF4-FFF2-40B4-BE49-F238E27FC236}">
                        <a16:creationId xmlns:a16="http://schemas.microsoft.com/office/drawing/2014/main" id="{1069D60E-DAEF-5E51-E0F8-0705E568CD05}"/>
                      </a:ext>
                    </a:extLst>
                  </p14:cNvPr>
                  <p14:cNvContentPartPr/>
                  <p14:nvPr/>
                </p14:nvContentPartPr>
                <p14:xfrm>
                  <a:off x="5728785" y="2669330"/>
                  <a:ext cx="110520" cy="19080"/>
                </p14:xfrm>
              </p:contentPart>
            </mc:Choice>
            <mc:Fallback xmlns="">
              <p:pic>
                <p:nvPicPr>
                  <p:cNvPr id="586" name="Ink 585">
                    <a:extLst>
                      <a:ext uri="{FF2B5EF4-FFF2-40B4-BE49-F238E27FC236}">
                        <a16:creationId xmlns:a16="http://schemas.microsoft.com/office/drawing/2014/main" id="{1069D60E-DAEF-5E51-E0F8-0705E568CD05}"/>
                      </a:ext>
                    </a:extLst>
                  </p:cNvPr>
                  <p:cNvPicPr/>
                  <p:nvPr/>
                </p:nvPicPr>
                <p:blipFill>
                  <a:blip r:embed="rId251"/>
                  <a:stretch>
                    <a:fillRect/>
                  </a:stretch>
                </p:blipFill>
                <p:spPr>
                  <a:xfrm>
                    <a:off x="5724320" y="2664242"/>
                    <a:ext cx="119451" cy="29256"/>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587" name="Ink 586">
                    <a:extLst>
                      <a:ext uri="{FF2B5EF4-FFF2-40B4-BE49-F238E27FC236}">
                        <a16:creationId xmlns:a16="http://schemas.microsoft.com/office/drawing/2014/main" id="{A8FA2400-399B-E1A0-C5B4-68952A39EDE2}"/>
                      </a:ext>
                    </a:extLst>
                  </p14:cNvPr>
                  <p14:cNvContentPartPr/>
                  <p14:nvPr/>
                </p14:nvContentPartPr>
                <p14:xfrm>
                  <a:off x="5752805" y="3007110"/>
                  <a:ext cx="35640" cy="3600"/>
                </p14:xfrm>
              </p:contentPart>
            </mc:Choice>
            <mc:Fallback xmlns="">
              <p:pic>
                <p:nvPicPr>
                  <p:cNvPr id="587" name="Ink 586">
                    <a:extLst>
                      <a:ext uri="{FF2B5EF4-FFF2-40B4-BE49-F238E27FC236}">
                        <a16:creationId xmlns:a16="http://schemas.microsoft.com/office/drawing/2014/main" id="{A8FA2400-399B-E1A0-C5B4-68952A39EDE2}"/>
                      </a:ext>
                    </a:extLst>
                  </p:cNvPr>
                  <p:cNvPicPr/>
                  <p:nvPr/>
                </p:nvPicPr>
                <p:blipFill>
                  <a:blip r:embed="rId253"/>
                  <a:stretch>
                    <a:fillRect/>
                  </a:stretch>
                </p:blipFill>
                <p:spPr>
                  <a:xfrm>
                    <a:off x="5748350" y="3002310"/>
                    <a:ext cx="44550" cy="132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588" name="Ink 587">
                    <a:extLst>
                      <a:ext uri="{FF2B5EF4-FFF2-40B4-BE49-F238E27FC236}">
                        <a16:creationId xmlns:a16="http://schemas.microsoft.com/office/drawing/2014/main" id="{52A084F2-B277-6EB7-3302-DCAF8665DA05}"/>
                      </a:ext>
                    </a:extLst>
                  </p14:cNvPr>
                  <p14:cNvContentPartPr/>
                  <p14:nvPr/>
                </p14:nvContentPartPr>
                <p14:xfrm>
                  <a:off x="5706365" y="3136350"/>
                  <a:ext cx="132480" cy="23760"/>
                </p14:xfrm>
              </p:contentPart>
            </mc:Choice>
            <mc:Fallback xmlns="">
              <p:pic>
                <p:nvPicPr>
                  <p:cNvPr id="588" name="Ink 587">
                    <a:extLst>
                      <a:ext uri="{FF2B5EF4-FFF2-40B4-BE49-F238E27FC236}">
                        <a16:creationId xmlns:a16="http://schemas.microsoft.com/office/drawing/2014/main" id="{52A084F2-B277-6EB7-3302-DCAF8665DA05}"/>
                      </a:ext>
                    </a:extLst>
                  </p:cNvPr>
                  <p:cNvPicPr/>
                  <p:nvPr/>
                </p:nvPicPr>
                <p:blipFill>
                  <a:blip r:embed="rId255"/>
                  <a:stretch>
                    <a:fillRect/>
                  </a:stretch>
                </p:blipFill>
                <p:spPr>
                  <a:xfrm>
                    <a:off x="5701899" y="3131348"/>
                    <a:ext cx="141411" cy="33764"/>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589" name="Ink 588">
                    <a:extLst>
                      <a:ext uri="{FF2B5EF4-FFF2-40B4-BE49-F238E27FC236}">
                        <a16:creationId xmlns:a16="http://schemas.microsoft.com/office/drawing/2014/main" id="{CA0F09FC-D08A-57AE-2061-B994EC52BDF7}"/>
                      </a:ext>
                    </a:extLst>
                  </p14:cNvPr>
                  <p14:cNvContentPartPr/>
                  <p14:nvPr/>
                </p14:nvContentPartPr>
                <p14:xfrm>
                  <a:off x="5669285" y="3276030"/>
                  <a:ext cx="167040" cy="23760"/>
                </p14:xfrm>
              </p:contentPart>
            </mc:Choice>
            <mc:Fallback xmlns="">
              <p:pic>
                <p:nvPicPr>
                  <p:cNvPr id="589" name="Ink 588">
                    <a:extLst>
                      <a:ext uri="{FF2B5EF4-FFF2-40B4-BE49-F238E27FC236}">
                        <a16:creationId xmlns:a16="http://schemas.microsoft.com/office/drawing/2014/main" id="{CA0F09FC-D08A-57AE-2061-B994EC52BDF7}"/>
                      </a:ext>
                    </a:extLst>
                  </p:cNvPr>
                  <p:cNvPicPr/>
                  <p:nvPr/>
                </p:nvPicPr>
                <p:blipFill>
                  <a:blip r:embed="rId257"/>
                  <a:stretch>
                    <a:fillRect/>
                  </a:stretch>
                </p:blipFill>
                <p:spPr>
                  <a:xfrm>
                    <a:off x="5664811" y="3271028"/>
                    <a:ext cx="175989" cy="33764"/>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590" name="Ink 589">
                    <a:extLst>
                      <a:ext uri="{FF2B5EF4-FFF2-40B4-BE49-F238E27FC236}">
                        <a16:creationId xmlns:a16="http://schemas.microsoft.com/office/drawing/2014/main" id="{926767CD-29E8-D390-77EB-A3AE666E9A84}"/>
                      </a:ext>
                    </a:extLst>
                  </p14:cNvPr>
                  <p14:cNvContentPartPr/>
                  <p14:nvPr/>
                </p14:nvContentPartPr>
                <p14:xfrm>
                  <a:off x="5733005" y="3350550"/>
                  <a:ext cx="36720" cy="10440"/>
                </p14:xfrm>
              </p:contentPart>
            </mc:Choice>
            <mc:Fallback xmlns="">
              <p:pic>
                <p:nvPicPr>
                  <p:cNvPr id="590" name="Ink 589">
                    <a:extLst>
                      <a:ext uri="{FF2B5EF4-FFF2-40B4-BE49-F238E27FC236}">
                        <a16:creationId xmlns:a16="http://schemas.microsoft.com/office/drawing/2014/main" id="{926767CD-29E8-D390-77EB-A3AE666E9A84}"/>
                      </a:ext>
                    </a:extLst>
                  </p:cNvPr>
                  <p:cNvPicPr/>
                  <p:nvPr/>
                </p:nvPicPr>
                <p:blipFill>
                  <a:blip r:embed="rId259"/>
                  <a:stretch>
                    <a:fillRect/>
                  </a:stretch>
                </p:blipFill>
                <p:spPr>
                  <a:xfrm>
                    <a:off x="5728554" y="3345539"/>
                    <a:ext cx="45622" cy="2046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591" name="Ink 590">
                    <a:extLst>
                      <a:ext uri="{FF2B5EF4-FFF2-40B4-BE49-F238E27FC236}">
                        <a16:creationId xmlns:a16="http://schemas.microsoft.com/office/drawing/2014/main" id="{3520A7BC-E92E-5038-19CC-CD9D1CF53749}"/>
                      </a:ext>
                    </a:extLst>
                  </p14:cNvPr>
                  <p14:cNvContentPartPr/>
                  <p14:nvPr/>
                </p14:nvContentPartPr>
                <p14:xfrm>
                  <a:off x="5745245" y="3470430"/>
                  <a:ext cx="12960" cy="360"/>
                </p14:xfrm>
              </p:contentPart>
            </mc:Choice>
            <mc:Fallback xmlns="">
              <p:pic>
                <p:nvPicPr>
                  <p:cNvPr id="591" name="Ink 590">
                    <a:extLst>
                      <a:ext uri="{FF2B5EF4-FFF2-40B4-BE49-F238E27FC236}">
                        <a16:creationId xmlns:a16="http://schemas.microsoft.com/office/drawing/2014/main" id="{3520A7BC-E92E-5038-19CC-CD9D1CF53749}"/>
                      </a:ext>
                    </a:extLst>
                  </p:cNvPr>
                  <p:cNvPicPr/>
                  <p:nvPr/>
                </p:nvPicPr>
                <p:blipFill>
                  <a:blip r:embed="rId261"/>
                  <a:stretch>
                    <a:fillRect/>
                  </a:stretch>
                </p:blipFill>
                <p:spPr>
                  <a:xfrm>
                    <a:off x="5740802" y="3466110"/>
                    <a:ext cx="2184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592" name="Ink 591">
                    <a:extLst>
                      <a:ext uri="{FF2B5EF4-FFF2-40B4-BE49-F238E27FC236}">
                        <a16:creationId xmlns:a16="http://schemas.microsoft.com/office/drawing/2014/main" id="{AED0D999-5455-3D5B-10B3-A8A8CFBFCAB0}"/>
                      </a:ext>
                    </a:extLst>
                  </p14:cNvPr>
                  <p14:cNvContentPartPr/>
                  <p14:nvPr/>
                </p14:nvContentPartPr>
                <p14:xfrm>
                  <a:off x="5731205" y="3655830"/>
                  <a:ext cx="47160" cy="12600"/>
                </p14:xfrm>
              </p:contentPart>
            </mc:Choice>
            <mc:Fallback xmlns="">
              <p:pic>
                <p:nvPicPr>
                  <p:cNvPr id="592" name="Ink 591">
                    <a:extLst>
                      <a:ext uri="{FF2B5EF4-FFF2-40B4-BE49-F238E27FC236}">
                        <a16:creationId xmlns:a16="http://schemas.microsoft.com/office/drawing/2014/main" id="{AED0D999-5455-3D5B-10B3-A8A8CFBFCAB0}"/>
                      </a:ext>
                    </a:extLst>
                  </p:cNvPr>
                  <p:cNvPicPr/>
                  <p:nvPr/>
                </p:nvPicPr>
                <p:blipFill>
                  <a:blip r:embed="rId263"/>
                  <a:stretch>
                    <a:fillRect/>
                  </a:stretch>
                </p:blipFill>
                <p:spPr>
                  <a:xfrm>
                    <a:off x="5726749" y="3650790"/>
                    <a:ext cx="56072" cy="22680"/>
                  </a:xfrm>
                  <a:prstGeom prst="rect">
                    <a:avLst/>
                  </a:prstGeom>
                </p:spPr>
              </p:pic>
            </mc:Fallback>
          </mc:AlternateContent>
          <p:grpSp>
            <p:nvGrpSpPr>
              <p:cNvPr id="593" name="Group 592">
                <a:extLst>
                  <a:ext uri="{FF2B5EF4-FFF2-40B4-BE49-F238E27FC236}">
                    <a16:creationId xmlns:a16="http://schemas.microsoft.com/office/drawing/2014/main" id="{7933ECC1-D199-5836-D396-E6780753527A}"/>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264">
                  <p14:nvContentPartPr>
                    <p14:cNvPr id="627" name="Ink 626">
                      <a:extLst>
                        <a:ext uri="{FF2B5EF4-FFF2-40B4-BE49-F238E27FC236}">
                          <a16:creationId xmlns:a16="http://schemas.microsoft.com/office/drawing/2014/main" id="{89B9D2F6-203E-F9D0-F2AF-B00363BEB272}"/>
                        </a:ext>
                      </a:extLst>
                    </p14:cNvPr>
                    <p14:cNvContentPartPr/>
                    <p14:nvPr/>
                  </p14:nvContentPartPr>
                  <p14:xfrm>
                    <a:off x="5621765" y="3826830"/>
                    <a:ext cx="180720" cy="41400"/>
                  </p14:xfrm>
                </p:contentPart>
              </mc:Choice>
              <mc:Fallback xmlns="">
                <p:pic>
                  <p:nvPicPr>
                    <p:cNvPr id="627" name="Ink 626">
                      <a:extLst>
                        <a:ext uri="{FF2B5EF4-FFF2-40B4-BE49-F238E27FC236}">
                          <a16:creationId xmlns:a16="http://schemas.microsoft.com/office/drawing/2014/main" id="{89B9D2F6-203E-F9D0-F2AF-B00363BEB272}"/>
                        </a:ext>
                      </a:extLst>
                    </p:cNvPr>
                    <p:cNvPicPr/>
                    <p:nvPr/>
                  </p:nvPicPr>
                  <p:blipFill>
                    <a:blip r:embed="rId265"/>
                    <a:stretch>
                      <a:fillRect/>
                    </a:stretch>
                  </p:blipFill>
                  <p:spPr>
                    <a:xfrm>
                      <a:off x="5617303" y="3821761"/>
                      <a:ext cx="189644" cy="5153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628" name="Ink 627">
                      <a:extLst>
                        <a:ext uri="{FF2B5EF4-FFF2-40B4-BE49-F238E27FC236}">
                          <a16:creationId xmlns:a16="http://schemas.microsoft.com/office/drawing/2014/main" id="{B62D8BE5-C794-10F0-92AA-D7FFB65F6A50}"/>
                        </a:ext>
                      </a:extLst>
                    </p14:cNvPr>
                    <p14:cNvContentPartPr/>
                    <p14:nvPr/>
                  </p14:nvContentPartPr>
                  <p14:xfrm>
                    <a:off x="5842805" y="3868230"/>
                    <a:ext cx="10800" cy="7560"/>
                  </p14:xfrm>
                </p:contentPart>
              </mc:Choice>
              <mc:Fallback xmlns="">
                <p:pic>
                  <p:nvPicPr>
                    <p:cNvPr id="628" name="Ink 627">
                      <a:extLst>
                        <a:ext uri="{FF2B5EF4-FFF2-40B4-BE49-F238E27FC236}">
                          <a16:creationId xmlns:a16="http://schemas.microsoft.com/office/drawing/2014/main" id="{B62D8BE5-C794-10F0-92AA-D7FFB65F6A50}"/>
                        </a:ext>
                      </a:extLst>
                    </p:cNvPr>
                    <p:cNvPicPr/>
                    <p:nvPr/>
                  </p:nvPicPr>
                  <p:blipFill>
                    <a:blip r:embed="rId267"/>
                    <a:stretch>
                      <a:fillRect/>
                    </a:stretch>
                  </p:blipFill>
                  <p:spPr>
                    <a:xfrm>
                      <a:off x="5838336" y="3863190"/>
                      <a:ext cx="1973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629" name="Ink 628">
                      <a:extLst>
                        <a:ext uri="{FF2B5EF4-FFF2-40B4-BE49-F238E27FC236}">
                          <a16:creationId xmlns:a16="http://schemas.microsoft.com/office/drawing/2014/main" id="{B03863CA-8268-3EC3-7EEB-83D73EE81613}"/>
                        </a:ext>
                      </a:extLst>
                    </p14:cNvPr>
                    <p14:cNvContentPartPr/>
                    <p14:nvPr/>
                  </p14:nvContentPartPr>
                  <p14:xfrm>
                    <a:off x="5662345" y="3889340"/>
                    <a:ext cx="91800" cy="67680"/>
                  </p14:xfrm>
                </p:contentPart>
              </mc:Choice>
              <mc:Fallback xmlns="">
                <p:pic>
                  <p:nvPicPr>
                    <p:cNvPr id="629" name="Ink 628">
                      <a:extLst>
                        <a:ext uri="{FF2B5EF4-FFF2-40B4-BE49-F238E27FC236}">
                          <a16:creationId xmlns:a16="http://schemas.microsoft.com/office/drawing/2014/main" id="{B03863CA-8268-3EC3-7EEB-83D73EE81613}"/>
                        </a:ext>
                      </a:extLst>
                    </p:cNvPr>
                    <p:cNvPicPr/>
                    <p:nvPr/>
                  </p:nvPicPr>
                  <p:blipFill>
                    <a:blip r:embed="rId269"/>
                    <a:stretch>
                      <a:fillRect/>
                    </a:stretch>
                  </p:blipFill>
                  <p:spPr>
                    <a:xfrm>
                      <a:off x="5657885" y="3884264"/>
                      <a:ext cx="100720" cy="778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594" name="Ink 593">
                    <a:extLst>
                      <a:ext uri="{FF2B5EF4-FFF2-40B4-BE49-F238E27FC236}">
                        <a16:creationId xmlns:a16="http://schemas.microsoft.com/office/drawing/2014/main" id="{144C78CF-6F16-DFBD-DE8D-51030795C2E1}"/>
                      </a:ext>
                    </a:extLst>
                  </p14:cNvPr>
                  <p14:cNvContentPartPr/>
                  <p14:nvPr/>
                </p14:nvContentPartPr>
                <p14:xfrm>
                  <a:off x="5114785" y="4135580"/>
                  <a:ext cx="7920" cy="45720"/>
                </p14:xfrm>
              </p:contentPart>
            </mc:Choice>
            <mc:Fallback xmlns="">
              <p:pic>
                <p:nvPicPr>
                  <p:cNvPr id="594" name="Ink 593">
                    <a:extLst>
                      <a:ext uri="{FF2B5EF4-FFF2-40B4-BE49-F238E27FC236}">
                        <a16:creationId xmlns:a16="http://schemas.microsoft.com/office/drawing/2014/main" id="{144C78CF-6F16-DFBD-DE8D-51030795C2E1}"/>
                      </a:ext>
                    </a:extLst>
                  </p:cNvPr>
                  <p:cNvPicPr/>
                  <p:nvPr/>
                </p:nvPicPr>
                <p:blipFill>
                  <a:blip r:embed="rId271"/>
                  <a:stretch>
                    <a:fillRect/>
                  </a:stretch>
                </p:blipFill>
                <p:spPr>
                  <a:xfrm>
                    <a:off x="5110259" y="4130547"/>
                    <a:ext cx="16971" cy="55787"/>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595" name="Ink 594">
                    <a:extLst>
                      <a:ext uri="{FF2B5EF4-FFF2-40B4-BE49-F238E27FC236}">
                        <a16:creationId xmlns:a16="http://schemas.microsoft.com/office/drawing/2014/main" id="{50AA63D7-F61D-CD7A-C938-CB5BBD11CD45}"/>
                      </a:ext>
                    </a:extLst>
                  </p14:cNvPr>
                  <p14:cNvContentPartPr/>
                  <p14:nvPr/>
                </p14:nvContentPartPr>
                <p14:xfrm>
                  <a:off x="4962145" y="4228100"/>
                  <a:ext cx="21600" cy="43560"/>
                </p14:xfrm>
              </p:contentPart>
            </mc:Choice>
            <mc:Fallback xmlns="">
              <p:pic>
                <p:nvPicPr>
                  <p:cNvPr id="595" name="Ink 594">
                    <a:extLst>
                      <a:ext uri="{FF2B5EF4-FFF2-40B4-BE49-F238E27FC236}">
                        <a16:creationId xmlns:a16="http://schemas.microsoft.com/office/drawing/2014/main" id="{50AA63D7-F61D-CD7A-C938-CB5BBD11CD45}"/>
                      </a:ext>
                    </a:extLst>
                  </p:cNvPr>
                  <p:cNvPicPr/>
                  <p:nvPr/>
                </p:nvPicPr>
                <p:blipFill>
                  <a:blip r:embed="rId273"/>
                  <a:stretch>
                    <a:fillRect/>
                  </a:stretch>
                </p:blipFill>
                <p:spPr>
                  <a:xfrm>
                    <a:off x="4957676" y="4223025"/>
                    <a:ext cx="30538" cy="5371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596" name="Ink 595">
                    <a:extLst>
                      <a:ext uri="{FF2B5EF4-FFF2-40B4-BE49-F238E27FC236}">
                        <a16:creationId xmlns:a16="http://schemas.microsoft.com/office/drawing/2014/main" id="{A88B636B-7F1F-4E66-B629-61FDA7F696E0}"/>
                      </a:ext>
                    </a:extLst>
                  </p14:cNvPr>
                  <p14:cNvContentPartPr/>
                  <p14:nvPr/>
                </p14:nvContentPartPr>
                <p14:xfrm>
                  <a:off x="5247985" y="4056380"/>
                  <a:ext cx="68400" cy="45360"/>
                </p14:xfrm>
              </p:contentPart>
            </mc:Choice>
            <mc:Fallback xmlns="">
              <p:pic>
                <p:nvPicPr>
                  <p:cNvPr id="596" name="Ink 595">
                    <a:extLst>
                      <a:ext uri="{FF2B5EF4-FFF2-40B4-BE49-F238E27FC236}">
                        <a16:creationId xmlns:a16="http://schemas.microsoft.com/office/drawing/2014/main" id="{A88B636B-7F1F-4E66-B629-61FDA7F696E0}"/>
                      </a:ext>
                    </a:extLst>
                  </p:cNvPr>
                  <p:cNvPicPr/>
                  <p:nvPr/>
                </p:nvPicPr>
                <p:blipFill>
                  <a:blip r:embed="rId275"/>
                  <a:stretch>
                    <a:fillRect/>
                  </a:stretch>
                </p:blipFill>
                <p:spPr>
                  <a:xfrm>
                    <a:off x="5243524" y="4051293"/>
                    <a:ext cx="77322" cy="55534"/>
                  </a:xfrm>
                  <a:prstGeom prst="rect">
                    <a:avLst/>
                  </a:prstGeom>
                </p:spPr>
              </p:pic>
            </mc:Fallback>
          </mc:AlternateContent>
          <p:grpSp>
            <p:nvGrpSpPr>
              <p:cNvPr id="597" name="Group 596">
                <a:extLst>
                  <a:ext uri="{FF2B5EF4-FFF2-40B4-BE49-F238E27FC236}">
                    <a16:creationId xmlns:a16="http://schemas.microsoft.com/office/drawing/2014/main" id="{D45550FD-E11E-CF1E-5154-8DCC96CDCFAD}"/>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276">
                  <p14:nvContentPartPr>
                    <p14:cNvPr id="624" name="Ink 623">
                      <a:extLst>
                        <a:ext uri="{FF2B5EF4-FFF2-40B4-BE49-F238E27FC236}">
                          <a16:creationId xmlns:a16="http://schemas.microsoft.com/office/drawing/2014/main" id="{39D6DB73-01A0-1F76-1416-DA67643DB9EC}"/>
                        </a:ext>
                      </a:extLst>
                    </p14:cNvPr>
                    <p14:cNvContentPartPr/>
                    <p14:nvPr/>
                  </p14:nvContentPartPr>
                  <p14:xfrm>
                    <a:off x="6018745" y="3998060"/>
                    <a:ext cx="146520" cy="97200"/>
                  </p14:xfrm>
                </p:contentPart>
              </mc:Choice>
              <mc:Fallback xmlns="">
                <p:pic>
                  <p:nvPicPr>
                    <p:cNvPr id="624" name="Ink 623">
                      <a:extLst>
                        <a:ext uri="{FF2B5EF4-FFF2-40B4-BE49-F238E27FC236}">
                          <a16:creationId xmlns:a16="http://schemas.microsoft.com/office/drawing/2014/main" id="{39D6DB73-01A0-1F76-1416-DA67643DB9EC}"/>
                        </a:ext>
                      </a:extLst>
                    </p:cNvPr>
                    <p:cNvPicPr/>
                    <p:nvPr/>
                  </p:nvPicPr>
                  <p:blipFill>
                    <a:blip r:embed="rId277"/>
                    <a:stretch>
                      <a:fillRect/>
                    </a:stretch>
                  </p:blipFill>
                  <p:spPr>
                    <a:xfrm>
                      <a:off x="6014271" y="3992989"/>
                      <a:ext cx="155468" cy="107343"/>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625" name="Ink 624">
                      <a:extLst>
                        <a:ext uri="{FF2B5EF4-FFF2-40B4-BE49-F238E27FC236}">
                          <a16:creationId xmlns:a16="http://schemas.microsoft.com/office/drawing/2014/main" id="{7369BEC7-510E-AB68-3406-8AE409559174}"/>
                        </a:ext>
                      </a:extLst>
                    </p14:cNvPr>
                    <p14:cNvContentPartPr/>
                    <p14:nvPr/>
                  </p14:nvContentPartPr>
                  <p14:xfrm>
                    <a:off x="5939905" y="3993740"/>
                    <a:ext cx="4680" cy="8640"/>
                  </p14:xfrm>
                </p:contentPart>
              </mc:Choice>
              <mc:Fallback xmlns="">
                <p:pic>
                  <p:nvPicPr>
                    <p:cNvPr id="625" name="Ink 624">
                      <a:extLst>
                        <a:ext uri="{FF2B5EF4-FFF2-40B4-BE49-F238E27FC236}">
                          <a16:creationId xmlns:a16="http://schemas.microsoft.com/office/drawing/2014/main" id="{7369BEC7-510E-AB68-3406-8AE409559174}"/>
                        </a:ext>
                      </a:extLst>
                    </p:cNvPr>
                    <p:cNvPicPr/>
                    <p:nvPr/>
                  </p:nvPicPr>
                  <p:blipFill>
                    <a:blip r:embed="rId279"/>
                    <a:stretch>
                      <a:fillRect/>
                    </a:stretch>
                  </p:blipFill>
                  <p:spPr>
                    <a:xfrm>
                      <a:off x="5935585" y="3988556"/>
                      <a:ext cx="13320" cy="19008"/>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626" name="Ink 625">
                      <a:extLst>
                        <a:ext uri="{FF2B5EF4-FFF2-40B4-BE49-F238E27FC236}">
                          <a16:creationId xmlns:a16="http://schemas.microsoft.com/office/drawing/2014/main" id="{743EEF4A-FCB5-9723-3370-67166815A999}"/>
                        </a:ext>
                      </a:extLst>
                    </p14:cNvPr>
                    <p14:cNvContentPartPr/>
                    <p14:nvPr/>
                  </p14:nvContentPartPr>
                  <p14:xfrm>
                    <a:off x="5943260" y="3995345"/>
                    <a:ext cx="195480" cy="138960"/>
                  </p14:xfrm>
                </p:contentPart>
              </mc:Choice>
              <mc:Fallback xmlns="">
                <p:pic>
                  <p:nvPicPr>
                    <p:cNvPr id="626" name="Ink 625">
                      <a:extLst>
                        <a:ext uri="{FF2B5EF4-FFF2-40B4-BE49-F238E27FC236}">
                          <a16:creationId xmlns:a16="http://schemas.microsoft.com/office/drawing/2014/main" id="{743EEF4A-FCB5-9723-3370-67166815A999}"/>
                        </a:ext>
                      </a:extLst>
                    </p:cNvPr>
                    <p:cNvPicPr/>
                    <p:nvPr/>
                  </p:nvPicPr>
                  <p:blipFill>
                    <a:blip r:embed="rId281"/>
                    <a:stretch>
                      <a:fillRect/>
                    </a:stretch>
                  </p:blipFill>
                  <p:spPr>
                    <a:xfrm>
                      <a:off x="5938792" y="3990277"/>
                      <a:ext cx="204416" cy="14909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598" name="Ink 597">
                    <a:extLst>
                      <a:ext uri="{FF2B5EF4-FFF2-40B4-BE49-F238E27FC236}">
                        <a16:creationId xmlns:a16="http://schemas.microsoft.com/office/drawing/2014/main" id="{2983EC37-BE10-23DC-B691-4A7FEFA2218A}"/>
                      </a:ext>
                    </a:extLst>
                  </p14:cNvPr>
                  <p14:cNvContentPartPr/>
                  <p14:nvPr/>
                </p14:nvContentPartPr>
                <p14:xfrm>
                  <a:off x="6258980" y="4174265"/>
                  <a:ext cx="88560" cy="41040"/>
                </p14:xfrm>
              </p:contentPart>
            </mc:Choice>
            <mc:Fallback xmlns="">
              <p:pic>
                <p:nvPicPr>
                  <p:cNvPr id="598" name="Ink 597">
                    <a:extLst>
                      <a:ext uri="{FF2B5EF4-FFF2-40B4-BE49-F238E27FC236}">
                        <a16:creationId xmlns:a16="http://schemas.microsoft.com/office/drawing/2014/main" id="{2983EC37-BE10-23DC-B691-4A7FEFA2218A}"/>
                      </a:ext>
                    </a:extLst>
                  </p:cNvPr>
                  <p:cNvPicPr/>
                  <p:nvPr/>
                </p:nvPicPr>
                <p:blipFill>
                  <a:blip r:embed="rId283"/>
                  <a:stretch>
                    <a:fillRect/>
                  </a:stretch>
                </p:blipFill>
                <p:spPr>
                  <a:xfrm>
                    <a:off x="6254515" y="4169188"/>
                    <a:ext cx="97490" cy="51194"/>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599" name="Ink 598">
                    <a:extLst>
                      <a:ext uri="{FF2B5EF4-FFF2-40B4-BE49-F238E27FC236}">
                        <a16:creationId xmlns:a16="http://schemas.microsoft.com/office/drawing/2014/main" id="{97C56DAE-E899-DD39-1B37-3AF34D3373FC}"/>
                      </a:ext>
                    </a:extLst>
                  </p14:cNvPr>
                  <p14:cNvContentPartPr/>
                  <p14:nvPr/>
                </p14:nvContentPartPr>
                <p14:xfrm>
                  <a:off x="6412700" y="4279745"/>
                  <a:ext cx="68400" cy="73080"/>
                </p14:xfrm>
              </p:contentPart>
            </mc:Choice>
            <mc:Fallback xmlns="">
              <p:pic>
                <p:nvPicPr>
                  <p:cNvPr id="599" name="Ink 598">
                    <a:extLst>
                      <a:ext uri="{FF2B5EF4-FFF2-40B4-BE49-F238E27FC236}">
                        <a16:creationId xmlns:a16="http://schemas.microsoft.com/office/drawing/2014/main" id="{97C56DAE-E899-DD39-1B37-3AF34D3373FC}"/>
                      </a:ext>
                    </a:extLst>
                  </p:cNvPr>
                  <p:cNvPicPr/>
                  <p:nvPr/>
                </p:nvPicPr>
                <p:blipFill>
                  <a:blip r:embed="rId285"/>
                  <a:stretch>
                    <a:fillRect/>
                  </a:stretch>
                </p:blipFill>
                <p:spPr>
                  <a:xfrm>
                    <a:off x="6408239" y="4274676"/>
                    <a:ext cx="77322" cy="83218"/>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600" name="Ink 599">
                    <a:extLst>
                      <a:ext uri="{FF2B5EF4-FFF2-40B4-BE49-F238E27FC236}">
                        <a16:creationId xmlns:a16="http://schemas.microsoft.com/office/drawing/2014/main" id="{53066FC0-8802-9EE4-E096-C63CF711AEE4}"/>
                      </a:ext>
                    </a:extLst>
                  </p14:cNvPr>
                  <p14:cNvContentPartPr/>
                  <p14:nvPr/>
                </p14:nvContentPartPr>
                <p14:xfrm>
                  <a:off x="4197390" y="4713485"/>
                  <a:ext cx="1080" cy="1800"/>
                </p14:xfrm>
              </p:contentPart>
            </mc:Choice>
            <mc:Fallback xmlns="">
              <p:pic>
                <p:nvPicPr>
                  <p:cNvPr id="600" name="Ink 599">
                    <a:extLst>
                      <a:ext uri="{FF2B5EF4-FFF2-40B4-BE49-F238E27FC236}">
                        <a16:creationId xmlns:a16="http://schemas.microsoft.com/office/drawing/2014/main" id="{53066FC0-8802-9EE4-E096-C63CF711AEE4}"/>
                      </a:ext>
                    </a:extLst>
                  </p:cNvPr>
                  <p:cNvPicPr/>
                  <p:nvPr/>
                </p:nvPicPr>
                <p:blipFill>
                  <a:blip r:embed="rId287"/>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601" name="Ink 600">
                    <a:extLst>
                      <a:ext uri="{FF2B5EF4-FFF2-40B4-BE49-F238E27FC236}">
                        <a16:creationId xmlns:a16="http://schemas.microsoft.com/office/drawing/2014/main" id="{A01208C5-731B-3AB7-7328-E41EF1922546}"/>
                      </a:ext>
                    </a:extLst>
                  </p14:cNvPr>
                  <p14:cNvContentPartPr/>
                  <p14:nvPr/>
                </p14:nvContentPartPr>
                <p14:xfrm>
                  <a:off x="4666470" y="3930125"/>
                  <a:ext cx="34560" cy="46800"/>
                </p14:xfrm>
              </p:contentPart>
            </mc:Choice>
            <mc:Fallback xmlns="">
              <p:pic>
                <p:nvPicPr>
                  <p:cNvPr id="601" name="Ink 600">
                    <a:extLst>
                      <a:ext uri="{FF2B5EF4-FFF2-40B4-BE49-F238E27FC236}">
                        <a16:creationId xmlns:a16="http://schemas.microsoft.com/office/drawing/2014/main" id="{A01208C5-731B-3AB7-7328-E41EF1922546}"/>
                      </a:ext>
                    </a:extLst>
                  </p:cNvPr>
                  <p:cNvPicPr/>
                  <p:nvPr/>
                </p:nvPicPr>
                <p:blipFill>
                  <a:blip r:embed="rId289"/>
                  <a:stretch>
                    <a:fillRect/>
                  </a:stretch>
                </p:blipFill>
                <p:spPr>
                  <a:xfrm>
                    <a:off x="4662011" y="3925066"/>
                    <a:ext cx="43479" cy="56919"/>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602" name="Ink 601">
                    <a:extLst>
                      <a:ext uri="{FF2B5EF4-FFF2-40B4-BE49-F238E27FC236}">
                        <a16:creationId xmlns:a16="http://schemas.microsoft.com/office/drawing/2014/main" id="{BC23E419-C63C-ED2D-7090-4C51C039F5B1}"/>
                      </a:ext>
                    </a:extLst>
                  </p14:cNvPr>
                  <p14:cNvContentPartPr/>
                  <p14:nvPr/>
                </p14:nvContentPartPr>
                <p14:xfrm>
                  <a:off x="4627590" y="3802325"/>
                  <a:ext cx="69480" cy="77040"/>
                </p14:xfrm>
              </p:contentPart>
            </mc:Choice>
            <mc:Fallback xmlns="">
              <p:pic>
                <p:nvPicPr>
                  <p:cNvPr id="602" name="Ink 601">
                    <a:extLst>
                      <a:ext uri="{FF2B5EF4-FFF2-40B4-BE49-F238E27FC236}">
                        <a16:creationId xmlns:a16="http://schemas.microsoft.com/office/drawing/2014/main" id="{BC23E419-C63C-ED2D-7090-4C51C039F5B1}"/>
                      </a:ext>
                    </a:extLst>
                  </p:cNvPr>
                  <p:cNvPicPr/>
                  <p:nvPr/>
                </p:nvPicPr>
                <p:blipFill>
                  <a:blip r:embed="rId291"/>
                  <a:stretch>
                    <a:fillRect/>
                  </a:stretch>
                </p:blipFill>
                <p:spPr>
                  <a:xfrm>
                    <a:off x="4623131" y="3797245"/>
                    <a:ext cx="78397" cy="87199"/>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603" name="Ink 602">
                    <a:extLst>
                      <a:ext uri="{FF2B5EF4-FFF2-40B4-BE49-F238E27FC236}">
                        <a16:creationId xmlns:a16="http://schemas.microsoft.com/office/drawing/2014/main" id="{30146540-C370-49D8-D288-DDF2577EFAA7}"/>
                      </a:ext>
                    </a:extLst>
                  </p14:cNvPr>
                  <p14:cNvContentPartPr/>
                  <p14:nvPr/>
                </p14:nvContentPartPr>
                <p14:xfrm>
                  <a:off x="3898590" y="4826165"/>
                  <a:ext cx="28080" cy="73440"/>
                </p14:xfrm>
              </p:contentPart>
            </mc:Choice>
            <mc:Fallback xmlns="">
              <p:pic>
                <p:nvPicPr>
                  <p:cNvPr id="603" name="Ink 602">
                    <a:extLst>
                      <a:ext uri="{FF2B5EF4-FFF2-40B4-BE49-F238E27FC236}">
                        <a16:creationId xmlns:a16="http://schemas.microsoft.com/office/drawing/2014/main" id="{30146540-C370-49D8-D288-DDF2577EFAA7}"/>
                      </a:ext>
                    </a:extLst>
                  </p:cNvPr>
                  <p:cNvPicPr/>
                  <p:nvPr/>
                </p:nvPicPr>
                <p:blipFill>
                  <a:blip r:embed="rId293"/>
                  <a:stretch>
                    <a:fillRect/>
                  </a:stretch>
                </p:blipFill>
                <p:spPr>
                  <a:xfrm>
                    <a:off x="3894097" y="4821100"/>
                    <a:ext cx="37066" cy="8357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604" name="Ink 603">
                    <a:extLst>
                      <a:ext uri="{FF2B5EF4-FFF2-40B4-BE49-F238E27FC236}">
                        <a16:creationId xmlns:a16="http://schemas.microsoft.com/office/drawing/2014/main" id="{C94E8C43-D6F0-F981-4F73-AC4DEAA4B8FC}"/>
                      </a:ext>
                    </a:extLst>
                  </p14:cNvPr>
                  <p14:cNvContentPartPr/>
                  <p14:nvPr/>
                </p14:nvContentPartPr>
                <p14:xfrm>
                  <a:off x="4057350" y="4722845"/>
                  <a:ext cx="10440" cy="96120"/>
                </p14:xfrm>
              </p:contentPart>
            </mc:Choice>
            <mc:Fallback xmlns="">
              <p:pic>
                <p:nvPicPr>
                  <p:cNvPr id="604" name="Ink 603">
                    <a:extLst>
                      <a:ext uri="{FF2B5EF4-FFF2-40B4-BE49-F238E27FC236}">
                        <a16:creationId xmlns:a16="http://schemas.microsoft.com/office/drawing/2014/main" id="{C94E8C43-D6F0-F981-4F73-AC4DEAA4B8FC}"/>
                      </a:ext>
                    </a:extLst>
                  </p:cNvPr>
                  <p:cNvPicPr/>
                  <p:nvPr/>
                </p:nvPicPr>
                <p:blipFill>
                  <a:blip r:embed="rId295"/>
                  <a:stretch>
                    <a:fillRect/>
                  </a:stretch>
                </p:blipFill>
                <p:spPr>
                  <a:xfrm>
                    <a:off x="4052876" y="4717764"/>
                    <a:ext cx="19389" cy="106282"/>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605" name="Ink 604">
                    <a:extLst>
                      <a:ext uri="{FF2B5EF4-FFF2-40B4-BE49-F238E27FC236}">
                        <a16:creationId xmlns:a16="http://schemas.microsoft.com/office/drawing/2014/main" id="{67892ABB-8F6B-B16C-6CEA-54937A53995A}"/>
                      </a:ext>
                    </a:extLst>
                  </p14:cNvPr>
                  <p14:cNvContentPartPr/>
                  <p14:nvPr/>
                </p14:nvContentPartPr>
                <p14:xfrm>
                  <a:off x="4847550" y="4312085"/>
                  <a:ext cx="31320" cy="206640"/>
                </p14:xfrm>
              </p:contentPart>
            </mc:Choice>
            <mc:Fallback xmlns="">
              <p:pic>
                <p:nvPicPr>
                  <p:cNvPr id="605" name="Ink 604">
                    <a:extLst>
                      <a:ext uri="{FF2B5EF4-FFF2-40B4-BE49-F238E27FC236}">
                        <a16:creationId xmlns:a16="http://schemas.microsoft.com/office/drawing/2014/main" id="{67892ABB-8F6B-B16C-6CEA-54937A53995A}"/>
                      </a:ext>
                    </a:extLst>
                  </p:cNvPr>
                  <p:cNvPicPr/>
                  <p:nvPr/>
                </p:nvPicPr>
                <p:blipFill>
                  <a:blip r:embed="rId297"/>
                  <a:stretch>
                    <a:fillRect/>
                  </a:stretch>
                </p:blipFill>
                <p:spPr>
                  <a:xfrm>
                    <a:off x="4843076" y="4307014"/>
                    <a:ext cx="40269" cy="216782"/>
                  </a:xfrm>
                  <a:prstGeom prst="rect">
                    <a:avLst/>
                  </a:prstGeom>
                </p:spPr>
              </p:pic>
            </mc:Fallback>
          </mc:AlternateContent>
          <p:grpSp>
            <p:nvGrpSpPr>
              <p:cNvPr id="606" name="Group 605">
                <a:extLst>
                  <a:ext uri="{FF2B5EF4-FFF2-40B4-BE49-F238E27FC236}">
                    <a16:creationId xmlns:a16="http://schemas.microsoft.com/office/drawing/2014/main" id="{E4F7DC53-85CD-6222-E149-A3F6FE56B562}"/>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298">
                  <p14:nvContentPartPr>
                    <p14:cNvPr id="620" name="Ink 619">
                      <a:extLst>
                        <a:ext uri="{FF2B5EF4-FFF2-40B4-BE49-F238E27FC236}">
                          <a16:creationId xmlns:a16="http://schemas.microsoft.com/office/drawing/2014/main" id="{0061BDAD-C8D1-120B-D108-7ED7DB7A5304}"/>
                        </a:ext>
                      </a:extLst>
                    </p14:cNvPr>
                    <p14:cNvContentPartPr/>
                    <p14:nvPr/>
                  </p14:nvContentPartPr>
                  <p14:xfrm>
                    <a:off x="4628670" y="4334765"/>
                    <a:ext cx="83160" cy="12600"/>
                  </p14:xfrm>
                </p:contentPart>
              </mc:Choice>
              <mc:Fallback xmlns="">
                <p:pic>
                  <p:nvPicPr>
                    <p:cNvPr id="620" name="Ink 619">
                      <a:extLst>
                        <a:ext uri="{FF2B5EF4-FFF2-40B4-BE49-F238E27FC236}">
                          <a16:creationId xmlns:a16="http://schemas.microsoft.com/office/drawing/2014/main" id="{0061BDAD-C8D1-120B-D108-7ED7DB7A5304}"/>
                        </a:ext>
                      </a:extLst>
                    </p:cNvPr>
                    <p:cNvPicPr/>
                    <p:nvPr/>
                  </p:nvPicPr>
                  <p:blipFill>
                    <a:blip r:embed="rId299"/>
                    <a:stretch>
                      <a:fillRect/>
                    </a:stretch>
                  </p:blipFill>
                  <p:spPr>
                    <a:xfrm>
                      <a:off x="4624215" y="4329725"/>
                      <a:ext cx="9207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621" name="Ink 620">
                      <a:extLst>
                        <a:ext uri="{FF2B5EF4-FFF2-40B4-BE49-F238E27FC236}">
                          <a16:creationId xmlns:a16="http://schemas.microsoft.com/office/drawing/2014/main" id="{40BCFEED-1DB9-BF63-3654-E9487FF11FA5}"/>
                        </a:ext>
                      </a:extLst>
                    </p14:cNvPr>
                    <p14:cNvContentPartPr/>
                    <p14:nvPr/>
                  </p14:nvContentPartPr>
                  <p14:xfrm>
                    <a:off x="4269030" y="4641845"/>
                    <a:ext cx="22320" cy="27720"/>
                  </p14:xfrm>
                </p:contentPart>
              </mc:Choice>
              <mc:Fallback xmlns="">
                <p:pic>
                  <p:nvPicPr>
                    <p:cNvPr id="621" name="Ink 620">
                      <a:extLst>
                        <a:ext uri="{FF2B5EF4-FFF2-40B4-BE49-F238E27FC236}">
                          <a16:creationId xmlns:a16="http://schemas.microsoft.com/office/drawing/2014/main" id="{40BCFEED-1DB9-BF63-3654-E9487FF11FA5}"/>
                        </a:ext>
                      </a:extLst>
                    </p:cNvPr>
                    <p:cNvPicPr/>
                    <p:nvPr/>
                  </p:nvPicPr>
                  <p:blipFill>
                    <a:blip r:embed="rId301"/>
                    <a:stretch>
                      <a:fillRect/>
                    </a:stretch>
                  </p:blipFill>
                  <p:spPr>
                    <a:xfrm>
                      <a:off x="4264566" y="4636805"/>
                      <a:ext cx="31248"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622" name="Ink 621">
                      <a:extLst>
                        <a:ext uri="{FF2B5EF4-FFF2-40B4-BE49-F238E27FC236}">
                          <a16:creationId xmlns:a16="http://schemas.microsoft.com/office/drawing/2014/main" id="{88FA4E79-528F-E539-3D93-2EFD2ABD5EFD}"/>
                        </a:ext>
                      </a:extLst>
                    </p14:cNvPr>
                    <p14:cNvContentPartPr/>
                    <p14:nvPr/>
                  </p14:nvContentPartPr>
                  <p14:xfrm>
                    <a:off x="4350390" y="4677125"/>
                    <a:ext cx="56160" cy="5760"/>
                  </p14:xfrm>
                </p:contentPart>
              </mc:Choice>
              <mc:Fallback xmlns="">
                <p:pic>
                  <p:nvPicPr>
                    <p:cNvPr id="622" name="Ink 621">
                      <a:extLst>
                        <a:ext uri="{FF2B5EF4-FFF2-40B4-BE49-F238E27FC236}">
                          <a16:creationId xmlns:a16="http://schemas.microsoft.com/office/drawing/2014/main" id="{88FA4E79-528F-E539-3D93-2EFD2ABD5EFD}"/>
                        </a:ext>
                      </a:extLst>
                    </p:cNvPr>
                    <p:cNvPicPr/>
                    <p:nvPr/>
                  </p:nvPicPr>
                  <p:blipFill>
                    <a:blip r:embed="rId303"/>
                    <a:stretch>
                      <a:fillRect/>
                    </a:stretch>
                  </p:blipFill>
                  <p:spPr>
                    <a:xfrm>
                      <a:off x="4345927" y="4672188"/>
                      <a:ext cx="65086" cy="15634"/>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623" name="Ink 622">
                      <a:extLst>
                        <a:ext uri="{FF2B5EF4-FFF2-40B4-BE49-F238E27FC236}">
                          <a16:creationId xmlns:a16="http://schemas.microsoft.com/office/drawing/2014/main" id="{8403C1C6-A4EA-2F02-372A-43DF098D6659}"/>
                        </a:ext>
                      </a:extLst>
                    </p14:cNvPr>
                    <p14:cNvContentPartPr/>
                    <p14:nvPr/>
                  </p14:nvContentPartPr>
                  <p14:xfrm>
                    <a:off x="4171470" y="4240805"/>
                    <a:ext cx="653760" cy="472320"/>
                  </p14:xfrm>
                </p:contentPart>
              </mc:Choice>
              <mc:Fallback xmlns="">
                <p:pic>
                  <p:nvPicPr>
                    <p:cNvPr id="623" name="Ink 622">
                      <a:extLst>
                        <a:ext uri="{FF2B5EF4-FFF2-40B4-BE49-F238E27FC236}">
                          <a16:creationId xmlns:a16="http://schemas.microsoft.com/office/drawing/2014/main" id="{8403C1C6-A4EA-2F02-372A-43DF098D6659}"/>
                        </a:ext>
                      </a:extLst>
                    </p:cNvPr>
                    <p:cNvPicPr/>
                    <p:nvPr/>
                  </p:nvPicPr>
                  <p:blipFill>
                    <a:blip r:embed="rId305"/>
                    <a:stretch>
                      <a:fillRect/>
                    </a:stretch>
                  </p:blipFill>
                  <p:spPr>
                    <a:xfrm>
                      <a:off x="4167002" y="4235731"/>
                      <a:ext cx="662695" cy="482468"/>
                    </a:xfrm>
                    <a:prstGeom prst="rect">
                      <a:avLst/>
                    </a:prstGeom>
                  </p:spPr>
                </p:pic>
              </mc:Fallback>
            </mc:AlternateContent>
          </p:grpSp>
          <p:grpSp>
            <p:nvGrpSpPr>
              <p:cNvPr id="607" name="Group 606">
                <a:extLst>
                  <a:ext uri="{FF2B5EF4-FFF2-40B4-BE49-F238E27FC236}">
                    <a16:creationId xmlns:a16="http://schemas.microsoft.com/office/drawing/2014/main" id="{0B1805CD-ED7E-723D-1B67-64AEA4E54455}"/>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306">
                  <p14:nvContentPartPr>
                    <p14:cNvPr id="618" name="Ink 617">
                      <a:extLst>
                        <a:ext uri="{FF2B5EF4-FFF2-40B4-BE49-F238E27FC236}">
                          <a16:creationId xmlns:a16="http://schemas.microsoft.com/office/drawing/2014/main" id="{091F3CE3-94CF-52A9-B159-1FE288A786A5}"/>
                        </a:ext>
                      </a:extLst>
                    </p14:cNvPr>
                    <p14:cNvContentPartPr/>
                    <p14:nvPr/>
                  </p14:nvContentPartPr>
                  <p14:xfrm>
                    <a:off x="6784690" y="3883025"/>
                    <a:ext cx="76320" cy="95400"/>
                  </p14:xfrm>
                </p:contentPart>
              </mc:Choice>
              <mc:Fallback xmlns="">
                <p:pic>
                  <p:nvPicPr>
                    <p:cNvPr id="618" name="Ink 617">
                      <a:extLst>
                        <a:ext uri="{FF2B5EF4-FFF2-40B4-BE49-F238E27FC236}">
                          <a16:creationId xmlns:a16="http://schemas.microsoft.com/office/drawing/2014/main" id="{091F3CE3-94CF-52A9-B159-1FE288A786A5}"/>
                        </a:ext>
                      </a:extLst>
                    </p:cNvPr>
                    <p:cNvPicPr/>
                    <p:nvPr/>
                  </p:nvPicPr>
                  <p:blipFill>
                    <a:blip r:embed="rId307"/>
                    <a:stretch>
                      <a:fillRect/>
                    </a:stretch>
                  </p:blipFill>
                  <p:spPr>
                    <a:xfrm>
                      <a:off x="6780222" y="3877960"/>
                      <a:ext cx="85255" cy="105531"/>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619" name="Ink 618">
                      <a:extLst>
                        <a:ext uri="{FF2B5EF4-FFF2-40B4-BE49-F238E27FC236}">
                          <a16:creationId xmlns:a16="http://schemas.microsoft.com/office/drawing/2014/main" id="{E63481F8-C034-0FAB-52C7-91F1E9F29414}"/>
                        </a:ext>
                      </a:extLst>
                    </p14:cNvPr>
                    <p14:cNvContentPartPr/>
                    <p14:nvPr/>
                  </p14:nvContentPartPr>
                  <p14:xfrm>
                    <a:off x="6768850" y="4015145"/>
                    <a:ext cx="28080" cy="32400"/>
                  </p14:xfrm>
                </p:contentPart>
              </mc:Choice>
              <mc:Fallback xmlns="">
                <p:pic>
                  <p:nvPicPr>
                    <p:cNvPr id="619" name="Ink 618">
                      <a:extLst>
                        <a:ext uri="{FF2B5EF4-FFF2-40B4-BE49-F238E27FC236}">
                          <a16:creationId xmlns:a16="http://schemas.microsoft.com/office/drawing/2014/main" id="{E63481F8-C034-0FAB-52C7-91F1E9F29414}"/>
                        </a:ext>
                      </a:extLst>
                    </p:cNvPr>
                    <p:cNvPicPr/>
                    <p:nvPr/>
                  </p:nvPicPr>
                  <p:blipFill>
                    <a:blip r:embed="rId309"/>
                    <a:stretch>
                      <a:fillRect/>
                    </a:stretch>
                  </p:blipFill>
                  <p:spPr>
                    <a:xfrm>
                      <a:off x="6764357" y="4010029"/>
                      <a:ext cx="37066" cy="42632"/>
                    </a:xfrm>
                    <a:prstGeom prst="rect">
                      <a:avLst/>
                    </a:prstGeom>
                  </p:spPr>
                </p:pic>
              </mc:Fallback>
            </mc:AlternateContent>
          </p:grpSp>
          <p:grpSp>
            <p:nvGrpSpPr>
              <p:cNvPr id="608" name="Group 607">
                <a:extLst>
                  <a:ext uri="{FF2B5EF4-FFF2-40B4-BE49-F238E27FC236}">
                    <a16:creationId xmlns:a16="http://schemas.microsoft.com/office/drawing/2014/main" id="{6D590EF0-51CA-EE4B-E6BF-47147D7A1BF3}"/>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310">
                  <p14:nvContentPartPr>
                    <p14:cNvPr id="616" name="Ink 615">
                      <a:extLst>
                        <a:ext uri="{FF2B5EF4-FFF2-40B4-BE49-F238E27FC236}">
                          <a16:creationId xmlns:a16="http://schemas.microsoft.com/office/drawing/2014/main" id="{88C31E62-B8A9-C3DB-D838-1DC9B36C3D5C}"/>
                        </a:ext>
                      </a:extLst>
                    </p14:cNvPr>
                    <p14:cNvContentPartPr/>
                    <p14:nvPr/>
                  </p14:nvContentPartPr>
                  <p14:xfrm>
                    <a:off x="6597850" y="4377305"/>
                    <a:ext cx="5040" cy="73440"/>
                  </p14:xfrm>
                </p:contentPart>
              </mc:Choice>
              <mc:Fallback xmlns="">
                <p:pic>
                  <p:nvPicPr>
                    <p:cNvPr id="616" name="Ink 615">
                      <a:extLst>
                        <a:ext uri="{FF2B5EF4-FFF2-40B4-BE49-F238E27FC236}">
                          <a16:creationId xmlns:a16="http://schemas.microsoft.com/office/drawing/2014/main" id="{88C31E62-B8A9-C3DB-D838-1DC9B36C3D5C}"/>
                        </a:ext>
                      </a:extLst>
                    </p:cNvPr>
                    <p:cNvPicPr/>
                    <p:nvPr/>
                  </p:nvPicPr>
                  <p:blipFill>
                    <a:blip r:embed="rId311"/>
                    <a:stretch>
                      <a:fillRect/>
                    </a:stretch>
                  </p:blipFill>
                  <p:spPr>
                    <a:xfrm>
                      <a:off x="6593198" y="4372240"/>
                      <a:ext cx="14345" cy="8357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617" name="Ink 616">
                      <a:extLst>
                        <a:ext uri="{FF2B5EF4-FFF2-40B4-BE49-F238E27FC236}">
                          <a16:creationId xmlns:a16="http://schemas.microsoft.com/office/drawing/2014/main" id="{8896E0E4-7DBB-E829-6961-8555365558AC}"/>
                        </a:ext>
                      </a:extLst>
                    </p14:cNvPr>
                    <p14:cNvContentPartPr/>
                    <p14:nvPr/>
                  </p14:nvContentPartPr>
                  <p14:xfrm>
                    <a:off x="6602530" y="4389545"/>
                    <a:ext cx="166680" cy="61560"/>
                  </p14:xfrm>
                </p:contentPart>
              </mc:Choice>
              <mc:Fallback xmlns="">
                <p:pic>
                  <p:nvPicPr>
                    <p:cNvPr id="617" name="Ink 616">
                      <a:extLst>
                        <a:ext uri="{FF2B5EF4-FFF2-40B4-BE49-F238E27FC236}">
                          <a16:creationId xmlns:a16="http://schemas.microsoft.com/office/drawing/2014/main" id="{8896E0E4-7DBB-E829-6961-8555365558AC}"/>
                        </a:ext>
                      </a:extLst>
                    </p:cNvPr>
                    <p:cNvPicPr/>
                    <p:nvPr/>
                  </p:nvPicPr>
                  <p:blipFill>
                    <a:blip r:embed="rId313"/>
                    <a:stretch>
                      <a:fillRect/>
                    </a:stretch>
                  </p:blipFill>
                  <p:spPr>
                    <a:xfrm>
                      <a:off x="6598055" y="4384450"/>
                      <a:ext cx="175629" cy="717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4">
                <p14:nvContentPartPr>
                  <p14:cNvPr id="609" name="Ink 608">
                    <a:extLst>
                      <a:ext uri="{FF2B5EF4-FFF2-40B4-BE49-F238E27FC236}">
                        <a16:creationId xmlns:a16="http://schemas.microsoft.com/office/drawing/2014/main" id="{BE3E7038-CD7B-C81C-71EE-A214E4DFB105}"/>
                      </a:ext>
                    </a:extLst>
                  </p14:cNvPr>
                  <p14:cNvContentPartPr/>
                  <p14:nvPr/>
                </p14:nvContentPartPr>
                <p14:xfrm>
                  <a:off x="7129570" y="4752065"/>
                  <a:ext cx="27720" cy="102960"/>
                </p14:xfrm>
              </p:contentPart>
            </mc:Choice>
            <mc:Fallback xmlns="">
              <p:pic>
                <p:nvPicPr>
                  <p:cNvPr id="609" name="Ink 608">
                    <a:extLst>
                      <a:ext uri="{FF2B5EF4-FFF2-40B4-BE49-F238E27FC236}">
                        <a16:creationId xmlns:a16="http://schemas.microsoft.com/office/drawing/2014/main" id="{BE3E7038-CD7B-C81C-71EE-A214E4DFB105}"/>
                      </a:ext>
                    </a:extLst>
                  </p:cNvPr>
                  <p:cNvPicPr/>
                  <p:nvPr/>
                </p:nvPicPr>
                <p:blipFill>
                  <a:blip r:embed="rId315"/>
                  <a:stretch>
                    <a:fillRect/>
                  </a:stretch>
                </p:blipFill>
                <p:spPr>
                  <a:xfrm>
                    <a:off x="7125075" y="4747001"/>
                    <a:ext cx="36710" cy="113087"/>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610" name="Ink 609">
                    <a:extLst>
                      <a:ext uri="{FF2B5EF4-FFF2-40B4-BE49-F238E27FC236}">
                        <a16:creationId xmlns:a16="http://schemas.microsoft.com/office/drawing/2014/main" id="{FDC3A94A-B16A-1799-1FA9-18A9F55EDF3A}"/>
                      </a:ext>
                    </a:extLst>
                  </p14:cNvPr>
                  <p14:cNvContentPartPr/>
                  <p14:nvPr/>
                </p14:nvContentPartPr>
                <p14:xfrm>
                  <a:off x="6925810" y="4737305"/>
                  <a:ext cx="225360" cy="78120"/>
                </p14:xfrm>
              </p:contentPart>
            </mc:Choice>
            <mc:Fallback xmlns="">
              <p:pic>
                <p:nvPicPr>
                  <p:cNvPr id="610" name="Ink 609">
                    <a:extLst>
                      <a:ext uri="{FF2B5EF4-FFF2-40B4-BE49-F238E27FC236}">
                        <a16:creationId xmlns:a16="http://schemas.microsoft.com/office/drawing/2014/main" id="{FDC3A94A-B16A-1799-1FA9-18A9F55EDF3A}"/>
                      </a:ext>
                    </a:extLst>
                  </p:cNvPr>
                  <p:cNvPicPr/>
                  <p:nvPr/>
                </p:nvPicPr>
                <p:blipFill>
                  <a:blip r:embed="rId317"/>
                  <a:stretch>
                    <a:fillRect/>
                  </a:stretch>
                </p:blipFill>
                <p:spPr>
                  <a:xfrm>
                    <a:off x="6921340" y="4732238"/>
                    <a:ext cx="234300" cy="88254"/>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611" name="Ink 610">
                    <a:extLst>
                      <a:ext uri="{FF2B5EF4-FFF2-40B4-BE49-F238E27FC236}">
                        <a16:creationId xmlns:a16="http://schemas.microsoft.com/office/drawing/2014/main" id="{00B95EE5-FF82-A333-4DD7-1824C41680DF}"/>
                      </a:ext>
                    </a:extLst>
                  </p14:cNvPr>
                  <p14:cNvContentPartPr/>
                  <p14:nvPr/>
                </p14:nvContentPartPr>
                <p14:xfrm>
                  <a:off x="7265650" y="4835945"/>
                  <a:ext cx="78840" cy="103680"/>
                </p14:xfrm>
              </p:contentPart>
            </mc:Choice>
            <mc:Fallback xmlns="">
              <p:pic>
                <p:nvPicPr>
                  <p:cNvPr id="611" name="Ink 610">
                    <a:extLst>
                      <a:ext uri="{FF2B5EF4-FFF2-40B4-BE49-F238E27FC236}">
                        <a16:creationId xmlns:a16="http://schemas.microsoft.com/office/drawing/2014/main" id="{00B95EE5-FF82-A333-4DD7-1824C41680DF}"/>
                      </a:ext>
                    </a:extLst>
                  </p:cNvPr>
                  <p:cNvPicPr/>
                  <p:nvPr/>
                </p:nvPicPr>
                <p:blipFill>
                  <a:blip r:embed="rId319"/>
                  <a:stretch>
                    <a:fillRect/>
                  </a:stretch>
                </p:blipFill>
                <p:spPr>
                  <a:xfrm>
                    <a:off x="7261187" y="4830867"/>
                    <a:ext cx="87765" cy="113836"/>
                  </a:xfrm>
                  <a:prstGeom prst="rect">
                    <a:avLst/>
                  </a:prstGeom>
                </p:spPr>
              </p:pic>
            </mc:Fallback>
          </mc:AlternateContent>
          <p:grpSp>
            <p:nvGrpSpPr>
              <p:cNvPr id="612" name="Group 611">
                <a:extLst>
                  <a:ext uri="{FF2B5EF4-FFF2-40B4-BE49-F238E27FC236}">
                    <a16:creationId xmlns:a16="http://schemas.microsoft.com/office/drawing/2014/main" id="{3289C263-767A-9DBA-5595-95C8DBEB04AB}"/>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320">
                  <p14:nvContentPartPr>
                    <p14:cNvPr id="614" name="Ink 613">
                      <a:extLst>
                        <a:ext uri="{FF2B5EF4-FFF2-40B4-BE49-F238E27FC236}">
                          <a16:creationId xmlns:a16="http://schemas.microsoft.com/office/drawing/2014/main" id="{33CCD24C-1884-2EC0-3F30-F0785054E5DB}"/>
                        </a:ext>
                      </a:extLst>
                    </p14:cNvPr>
                    <p14:cNvContentPartPr/>
                    <p14:nvPr/>
                  </p14:nvContentPartPr>
                  <p14:xfrm>
                    <a:off x="6921130" y="5143385"/>
                    <a:ext cx="36000" cy="54000"/>
                  </p14:xfrm>
                </p:contentPart>
              </mc:Choice>
              <mc:Fallback xmlns="">
                <p:pic>
                  <p:nvPicPr>
                    <p:cNvPr id="614" name="Ink 613">
                      <a:extLst>
                        <a:ext uri="{FF2B5EF4-FFF2-40B4-BE49-F238E27FC236}">
                          <a16:creationId xmlns:a16="http://schemas.microsoft.com/office/drawing/2014/main" id="{33CCD24C-1884-2EC0-3F30-F0785054E5DB}"/>
                        </a:ext>
                      </a:extLst>
                    </p:cNvPr>
                    <p:cNvPicPr/>
                    <p:nvPr/>
                  </p:nvPicPr>
                  <p:blipFill>
                    <a:blip r:embed="rId321"/>
                    <a:stretch>
                      <a:fillRect/>
                    </a:stretch>
                  </p:blipFill>
                  <p:spPr>
                    <a:xfrm>
                      <a:off x="6916676" y="5138322"/>
                      <a:ext cx="44907" cy="64125"/>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615" name="Ink 614">
                      <a:extLst>
                        <a:ext uri="{FF2B5EF4-FFF2-40B4-BE49-F238E27FC236}">
                          <a16:creationId xmlns:a16="http://schemas.microsoft.com/office/drawing/2014/main" id="{9AA7D578-AB73-EAEC-5B0B-B0A3004E6D03}"/>
                        </a:ext>
                      </a:extLst>
                    </p14:cNvPr>
                    <p14:cNvContentPartPr/>
                    <p14:nvPr/>
                  </p14:nvContentPartPr>
                  <p14:xfrm>
                    <a:off x="6863530" y="5247785"/>
                    <a:ext cx="57960" cy="77400"/>
                  </p14:xfrm>
                </p:contentPart>
              </mc:Choice>
              <mc:Fallback xmlns="">
                <p:pic>
                  <p:nvPicPr>
                    <p:cNvPr id="615" name="Ink 614">
                      <a:extLst>
                        <a:ext uri="{FF2B5EF4-FFF2-40B4-BE49-F238E27FC236}">
                          <a16:creationId xmlns:a16="http://schemas.microsoft.com/office/drawing/2014/main" id="{9AA7D578-AB73-EAEC-5B0B-B0A3004E6D03}"/>
                        </a:ext>
                      </a:extLst>
                    </p:cNvPr>
                    <p:cNvPicPr/>
                    <p:nvPr/>
                  </p:nvPicPr>
                  <p:blipFill>
                    <a:blip r:embed="rId323"/>
                    <a:stretch>
                      <a:fillRect/>
                    </a:stretch>
                  </p:blipFill>
                  <p:spPr>
                    <a:xfrm>
                      <a:off x="6859043" y="5242710"/>
                      <a:ext cx="66934" cy="875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613" name="Ink 612">
                    <a:extLst>
                      <a:ext uri="{FF2B5EF4-FFF2-40B4-BE49-F238E27FC236}">
                        <a16:creationId xmlns:a16="http://schemas.microsoft.com/office/drawing/2014/main" id="{1F066F63-4150-1FA8-5D3D-B3FC0A523EA9}"/>
                      </a:ext>
                    </a:extLst>
                  </p14:cNvPr>
                  <p14:cNvContentPartPr/>
                  <p14:nvPr/>
                </p14:nvContentPartPr>
                <p14:xfrm>
                  <a:off x="7385170" y="5045825"/>
                  <a:ext cx="720" cy="360"/>
                </p14:xfrm>
              </p:contentPart>
            </mc:Choice>
            <mc:Fallback xmlns="">
              <p:pic>
                <p:nvPicPr>
                  <p:cNvPr id="613" name="Ink 612">
                    <a:extLst>
                      <a:ext uri="{FF2B5EF4-FFF2-40B4-BE49-F238E27FC236}">
                        <a16:creationId xmlns:a16="http://schemas.microsoft.com/office/drawing/2014/main" id="{1F066F63-4150-1FA8-5D3D-B3FC0A523EA9}"/>
                      </a:ext>
                    </a:extLst>
                  </p:cNvPr>
                  <p:cNvPicPr/>
                  <p:nvPr/>
                </p:nvPicPr>
                <p:blipFill>
                  <a:blip r:embed="rId287"/>
                  <a:stretch>
                    <a:fillRect/>
                  </a:stretch>
                </p:blipFill>
                <p:spPr>
                  <a:xfrm>
                    <a:off x="7380850" y="5041505"/>
                    <a:ext cx="9360" cy="9000"/>
                  </a:xfrm>
                  <a:prstGeom prst="rect">
                    <a:avLst/>
                  </a:prstGeom>
                </p:spPr>
              </p:pic>
            </mc:Fallback>
          </mc:AlternateContent>
        </p:grpSp>
        <p:grpSp>
          <p:nvGrpSpPr>
            <p:cNvPr id="393" name="Group 392">
              <a:extLst>
                <a:ext uri="{FF2B5EF4-FFF2-40B4-BE49-F238E27FC236}">
                  <a16:creationId xmlns:a16="http://schemas.microsoft.com/office/drawing/2014/main" id="{D235A1B7-518A-6C3C-51DC-113F24F8ACD2}"/>
                </a:ext>
              </a:extLst>
            </p:cNvPr>
            <p:cNvGrpSpPr/>
            <p:nvPr/>
          </p:nvGrpSpPr>
          <p:grpSpPr>
            <a:xfrm flipH="1">
              <a:off x="5629019" y="20621"/>
              <a:ext cx="8041271" cy="7104754"/>
              <a:chOff x="3545915" y="979029"/>
              <a:chExt cx="8041271" cy="7104754"/>
            </a:xfrm>
          </p:grpSpPr>
          <p:grpSp>
            <p:nvGrpSpPr>
              <p:cNvPr id="394" name="Group 393">
                <a:extLst>
                  <a:ext uri="{FF2B5EF4-FFF2-40B4-BE49-F238E27FC236}">
                    <a16:creationId xmlns:a16="http://schemas.microsoft.com/office/drawing/2014/main" id="{E8C35B58-3F51-BA20-6DC1-435DBF74BEF3}"/>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325">
                  <p14:nvContentPartPr>
                    <p14:cNvPr id="548" name="Ink 547">
                      <a:extLst>
                        <a:ext uri="{FF2B5EF4-FFF2-40B4-BE49-F238E27FC236}">
                          <a16:creationId xmlns:a16="http://schemas.microsoft.com/office/drawing/2014/main" id="{52B5D97A-9165-4A78-11E7-6AAC319AF5DB}"/>
                        </a:ext>
                      </a:extLst>
                    </p14:cNvPr>
                    <p14:cNvContentPartPr/>
                    <p14:nvPr/>
                  </p14:nvContentPartPr>
                  <p14:xfrm>
                    <a:off x="653737" y="2618707"/>
                    <a:ext cx="299520" cy="309240"/>
                  </p14:xfrm>
                </p:contentPart>
              </mc:Choice>
              <mc:Fallback xmlns="">
                <p:pic>
                  <p:nvPicPr>
                    <p:cNvPr id="548" name="Ink 547">
                      <a:extLst>
                        <a:ext uri="{FF2B5EF4-FFF2-40B4-BE49-F238E27FC236}">
                          <a16:creationId xmlns:a16="http://schemas.microsoft.com/office/drawing/2014/main" id="{52B5D97A-9165-4A78-11E7-6AAC319AF5DB}"/>
                        </a:ext>
                      </a:extLst>
                    </p:cNvPr>
                    <p:cNvPicPr/>
                    <p:nvPr/>
                  </p:nvPicPr>
                  <p:blipFill>
                    <a:blip r:embed="rId326"/>
                    <a:stretch>
                      <a:fillRect/>
                    </a:stretch>
                  </p:blipFill>
                  <p:spPr>
                    <a:xfrm>
                      <a:off x="649267" y="2613637"/>
                      <a:ext cx="308461"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549" name="Ink 548">
                      <a:extLst>
                        <a:ext uri="{FF2B5EF4-FFF2-40B4-BE49-F238E27FC236}">
                          <a16:creationId xmlns:a16="http://schemas.microsoft.com/office/drawing/2014/main" id="{7F484185-24C8-22BC-CC79-A9C8F9FFFD1E}"/>
                        </a:ext>
                      </a:extLst>
                    </p14:cNvPr>
                    <p14:cNvContentPartPr/>
                    <p14:nvPr/>
                  </p14:nvContentPartPr>
                  <p14:xfrm>
                    <a:off x="654097" y="2533747"/>
                    <a:ext cx="553680" cy="627120"/>
                  </p14:xfrm>
                </p:contentPart>
              </mc:Choice>
              <mc:Fallback xmlns="">
                <p:pic>
                  <p:nvPicPr>
                    <p:cNvPr id="549" name="Ink 548">
                      <a:extLst>
                        <a:ext uri="{FF2B5EF4-FFF2-40B4-BE49-F238E27FC236}">
                          <a16:creationId xmlns:a16="http://schemas.microsoft.com/office/drawing/2014/main" id="{7F484185-24C8-22BC-CC79-A9C8F9FFFD1E}"/>
                        </a:ext>
                      </a:extLst>
                    </p:cNvPr>
                    <p:cNvPicPr/>
                    <p:nvPr/>
                  </p:nvPicPr>
                  <p:blipFill>
                    <a:blip r:embed="rId328"/>
                    <a:stretch>
                      <a:fillRect/>
                    </a:stretch>
                  </p:blipFill>
                  <p:spPr>
                    <a:xfrm>
                      <a:off x="649629" y="2528673"/>
                      <a:ext cx="562616" cy="637269"/>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50" name="Ink 549">
                      <a:extLst>
                        <a:ext uri="{FF2B5EF4-FFF2-40B4-BE49-F238E27FC236}">
                          <a16:creationId xmlns:a16="http://schemas.microsoft.com/office/drawing/2014/main" id="{CF13AFB6-9ACA-890F-9574-2BD350B3D59D}"/>
                        </a:ext>
                      </a:extLst>
                    </p14:cNvPr>
                    <p14:cNvContentPartPr/>
                    <p14:nvPr/>
                  </p14:nvContentPartPr>
                  <p14:xfrm>
                    <a:off x="654097" y="2389747"/>
                    <a:ext cx="785520" cy="945360"/>
                  </p14:xfrm>
                </p:contentPart>
              </mc:Choice>
              <mc:Fallback xmlns="">
                <p:pic>
                  <p:nvPicPr>
                    <p:cNvPr id="550" name="Ink 549">
                      <a:extLst>
                        <a:ext uri="{FF2B5EF4-FFF2-40B4-BE49-F238E27FC236}">
                          <a16:creationId xmlns:a16="http://schemas.microsoft.com/office/drawing/2014/main" id="{CF13AFB6-9ACA-890F-9574-2BD350B3D59D}"/>
                        </a:ext>
                      </a:extLst>
                    </p:cNvPr>
                    <p:cNvPicPr/>
                    <p:nvPr/>
                  </p:nvPicPr>
                  <p:blipFill>
                    <a:blip r:embed="rId330"/>
                    <a:stretch>
                      <a:fillRect/>
                    </a:stretch>
                  </p:blipFill>
                  <p:spPr>
                    <a:xfrm>
                      <a:off x="649630" y="2384671"/>
                      <a:ext cx="794455" cy="955512"/>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51" name="Ink 550">
                      <a:extLst>
                        <a:ext uri="{FF2B5EF4-FFF2-40B4-BE49-F238E27FC236}">
                          <a16:creationId xmlns:a16="http://schemas.microsoft.com/office/drawing/2014/main" id="{11388EB4-F7EB-7E3D-B491-EBD2A4BE1D7E}"/>
                        </a:ext>
                      </a:extLst>
                    </p14:cNvPr>
                    <p14:cNvContentPartPr/>
                    <p14:nvPr/>
                  </p14:nvContentPartPr>
                  <p14:xfrm>
                    <a:off x="654097" y="2233507"/>
                    <a:ext cx="196920" cy="63000"/>
                  </p14:xfrm>
                </p:contentPart>
              </mc:Choice>
              <mc:Fallback xmlns="">
                <p:pic>
                  <p:nvPicPr>
                    <p:cNvPr id="551" name="Ink 550">
                      <a:extLst>
                        <a:ext uri="{FF2B5EF4-FFF2-40B4-BE49-F238E27FC236}">
                          <a16:creationId xmlns:a16="http://schemas.microsoft.com/office/drawing/2014/main" id="{11388EB4-F7EB-7E3D-B491-EBD2A4BE1D7E}"/>
                        </a:ext>
                      </a:extLst>
                    </p:cNvPr>
                    <p:cNvPicPr/>
                    <p:nvPr/>
                  </p:nvPicPr>
                  <p:blipFill>
                    <a:blip r:embed="rId332"/>
                    <a:stretch>
                      <a:fillRect/>
                    </a:stretch>
                  </p:blipFill>
                  <p:spPr>
                    <a:xfrm>
                      <a:off x="649630" y="2228433"/>
                      <a:ext cx="205854" cy="73148"/>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52" name="Ink 551">
                      <a:extLst>
                        <a:ext uri="{FF2B5EF4-FFF2-40B4-BE49-F238E27FC236}">
                          <a16:creationId xmlns:a16="http://schemas.microsoft.com/office/drawing/2014/main" id="{0E18820A-2968-4FAA-11E2-D44972D3FADF}"/>
                        </a:ext>
                      </a:extLst>
                    </p14:cNvPr>
                    <p14:cNvContentPartPr/>
                    <p14:nvPr/>
                  </p14:nvContentPartPr>
                  <p14:xfrm>
                    <a:off x="860017" y="2296147"/>
                    <a:ext cx="1318680" cy="297720"/>
                  </p14:xfrm>
                </p:contentPart>
              </mc:Choice>
              <mc:Fallback xmlns="">
                <p:pic>
                  <p:nvPicPr>
                    <p:cNvPr id="552" name="Ink 551">
                      <a:extLst>
                        <a:ext uri="{FF2B5EF4-FFF2-40B4-BE49-F238E27FC236}">
                          <a16:creationId xmlns:a16="http://schemas.microsoft.com/office/drawing/2014/main" id="{0E18820A-2968-4FAA-11E2-D44972D3FADF}"/>
                        </a:ext>
                      </a:extLst>
                    </p:cNvPr>
                    <p:cNvPicPr/>
                    <p:nvPr/>
                  </p:nvPicPr>
                  <p:blipFill>
                    <a:blip r:embed="rId67"/>
                    <a:stretch>
                      <a:fillRect/>
                    </a:stretch>
                  </p:blipFill>
                  <p:spPr>
                    <a:xfrm>
                      <a:off x="855549" y="2291072"/>
                      <a:ext cx="1327615"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553" name="Ink 552">
                      <a:extLst>
                        <a:ext uri="{FF2B5EF4-FFF2-40B4-BE49-F238E27FC236}">
                          <a16:creationId xmlns:a16="http://schemas.microsoft.com/office/drawing/2014/main" id="{0F5DAB02-9C99-31FA-EDF0-0B0CCA91B322}"/>
                        </a:ext>
                      </a:extLst>
                    </p14:cNvPr>
                    <p14:cNvContentPartPr/>
                    <p14:nvPr/>
                  </p14:nvContentPartPr>
                  <p14:xfrm>
                    <a:off x="654097" y="2083027"/>
                    <a:ext cx="1546560" cy="384840"/>
                  </p14:xfrm>
                </p:contentPart>
              </mc:Choice>
              <mc:Fallback xmlns="">
                <p:pic>
                  <p:nvPicPr>
                    <p:cNvPr id="553" name="Ink 552">
                      <a:extLst>
                        <a:ext uri="{FF2B5EF4-FFF2-40B4-BE49-F238E27FC236}">
                          <a16:creationId xmlns:a16="http://schemas.microsoft.com/office/drawing/2014/main" id="{0F5DAB02-9C99-31FA-EDF0-0B0CCA91B322}"/>
                        </a:ext>
                      </a:extLst>
                    </p:cNvPr>
                    <p:cNvPicPr/>
                    <p:nvPr/>
                  </p:nvPicPr>
                  <p:blipFill>
                    <a:blip r:embed="rId335"/>
                    <a:stretch>
                      <a:fillRect/>
                    </a:stretch>
                  </p:blipFill>
                  <p:spPr>
                    <a:xfrm>
                      <a:off x="649628" y="2077952"/>
                      <a:ext cx="1555498" cy="39499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554" name="Ink 553">
                      <a:extLst>
                        <a:ext uri="{FF2B5EF4-FFF2-40B4-BE49-F238E27FC236}">
                          <a16:creationId xmlns:a16="http://schemas.microsoft.com/office/drawing/2014/main" id="{6DB95417-694E-16C5-9147-89B02CDB029C}"/>
                        </a:ext>
                      </a:extLst>
                    </p14:cNvPr>
                    <p14:cNvContentPartPr/>
                    <p14:nvPr/>
                  </p14:nvContentPartPr>
                  <p14:xfrm>
                    <a:off x="654097" y="3402067"/>
                    <a:ext cx="254520" cy="488880"/>
                  </p14:xfrm>
                </p:contentPart>
              </mc:Choice>
              <mc:Fallback xmlns="">
                <p:pic>
                  <p:nvPicPr>
                    <p:cNvPr id="554" name="Ink 553">
                      <a:extLst>
                        <a:ext uri="{FF2B5EF4-FFF2-40B4-BE49-F238E27FC236}">
                          <a16:creationId xmlns:a16="http://schemas.microsoft.com/office/drawing/2014/main" id="{6DB95417-694E-16C5-9147-89B02CDB029C}"/>
                        </a:ext>
                      </a:extLst>
                    </p:cNvPr>
                    <p:cNvPicPr/>
                    <p:nvPr/>
                  </p:nvPicPr>
                  <p:blipFill>
                    <a:blip r:embed="rId337"/>
                    <a:stretch>
                      <a:fillRect/>
                    </a:stretch>
                  </p:blipFill>
                  <p:spPr>
                    <a:xfrm>
                      <a:off x="649632" y="3396992"/>
                      <a:ext cx="263451" cy="49903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555" name="Ink 554">
                      <a:extLst>
                        <a:ext uri="{FF2B5EF4-FFF2-40B4-BE49-F238E27FC236}">
                          <a16:creationId xmlns:a16="http://schemas.microsoft.com/office/drawing/2014/main" id="{C467EFC9-E34D-0102-0E88-1F33C0A1F701}"/>
                        </a:ext>
                      </a:extLst>
                    </p14:cNvPr>
                    <p14:cNvContentPartPr/>
                    <p14:nvPr/>
                  </p14:nvContentPartPr>
                  <p14:xfrm>
                    <a:off x="653737" y="3545347"/>
                    <a:ext cx="36720" cy="147960"/>
                  </p14:xfrm>
                </p:contentPart>
              </mc:Choice>
              <mc:Fallback xmlns="">
                <p:pic>
                  <p:nvPicPr>
                    <p:cNvPr id="555" name="Ink 554">
                      <a:extLst>
                        <a:ext uri="{FF2B5EF4-FFF2-40B4-BE49-F238E27FC236}">
                          <a16:creationId xmlns:a16="http://schemas.microsoft.com/office/drawing/2014/main" id="{C467EFC9-E34D-0102-0E88-1F33C0A1F701}"/>
                        </a:ext>
                      </a:extLst>
                    </p:cNvPr>
                    <p:cNvPicPr/>
                    <p:nvPr/>
                  </p:nvPicPr>
                  <p:blipFill>
                    <a:blip r:embed="rId339"/>
                    <a:stretch>
                      <a:fillRect/>
                    </a:stretch>
                  </p:blipFill>
                  <p:spPr>
                    <a:xfrm>
                      <a:off x="649286" y="3540274"/>
                      <a:ext cx="45622" cy="158106"/>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556" name="Ink 555">
                      <a:extLst>
                        <a:ext uri="{FF2B5EF4-FFF2-40B4-BE49-F238E27FC236}">
                          <a16:creationId xmlns:a16="http://schemas.microsoft.com/office/drawing/2014/main" id="{A1540743-D4BD-0589-BBD8-71CED2C2C1B8}"/>
                        </a:ext>
                      </a:extLst>
                    </p14:cNvPr>
                    <p14:cNvContentPartPr/>
                    <p14:nvPr/>
                  </p14:nvContentPartPr>
                  <p14:xfrm>
                    <a:off x="654097" y="2553187"/>
                    <a:ext cx="1546200" cy="1464840"/>
                  </p14:xfrm>
                </p:contentPart>
              </mc:Choice>
              <mc:Fallback xmlns="">
                <p:pic>
                  <p:nvPicPr>
                    <p:cNvPr id="556" name="Ink 555">
                      <a:extLst>
                        <a:ext uri="{FF2B5EF4-FFF2-40B4-BE49-F238E27FC236}">
                          <a16:creationId xmlns:a16="http://schemas.microsoft.com/office/drawing/2014/main" id="{A1540743-D4BD-0589-BBD8-71CED2C2C1B8}"/>
                        </a:ext>
                      </a:extLst>
                    </p:cNvPr>
                    <p:cNvPicPr/>
                    <p:nvPr/>
                  </p:nvPicPr>
                  <p:blipFill>
                    <a:blip r:embed="rId341"/>
                    <a:stretch>
                      <a:fillRect/>
                    </a:stretch>
                  </p:blipFill>
                  <p:spPr>
                    <a:xfrm>
                      <a:off x="649629" y="2548112"/>
                      <a:ext cx="1555135" cy="1474989"/>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557" name="Ink 556">
                      <a:extLst>
                        <a:ext uri="{FF2B5EF4-FFF2-40B4-BE49-F238E27FC236}">
                          <a16:creationId xmlns:a16="http://schemas.microsoft.com/office/drawing/2014/main" id="{18F32D6C-886C-66B4-3219-AC4FF3A29027}"/>
                        </a:ext>
                      </a:extLst>
                    </p14:cNvPr>
                    <p14:cNvContentPartPr/>
                    <p14:nvPr/>
                  </p14:nvContentPartPr>
                  <p14:xfrm>
                    <a:off x="1031017" y="2695387"/>
                    <a:ext cx="1169640" cy="1197000"/>
                  </p14:xfrm>
                </p:contentPart>
              </mc:Choice>
              <mc:Fallback xmlns="">
                <p:pic>
                  <p:nvPicPr>
                    <p:cNvPr id="557" name="Ink 556">
                      <a:extLst>
                        <a:ext uri="{FF2B5EF4-FFF2-40B4-BE49-F238E27FC236}">
                          <a16:creationId xmlns:a16="http://schemas.microsoft.com/office/drawing/2014/main" id="{18F32D6C-886C-66B4-3219-AC4FF3A29027}"/>
                        </a:ext>
                      </a:extLst>
                    </p:cNvPr>
                    <p:cNvPicPr/>
                    <p:nvPr/>
                  </p:nvPicPr>
                  <p:blipFill>
                    <a:blip r:embed="rId87"/>
                    <a:stretch>
                      <a:fillRect/>
                    </a:stretch>
                  </p:blipFill>
                  <p:spPr>
                    <a:xfrm>
                      <a:off x="1026548" y="2690313"/>
                      <a:ext cx="1178577" cy="1207148"/>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558" name="Ink 557">
                      <a:extLst>
                        <a:ext uri="{FF2B5EF4-FFF2-40B4-BE49-F238E27FC236}">
                          <a16:creationId xmlns:a16="http://schemas.microsoft.com/office/drawing/2014/main" id="{8FF2DA80-6693-600F-CF82-9F5C379B6890}"/>
                        </a:ext>
                      </a:extLst>
                    </p14:cNvPr>
                    <p14:cNvContentPartPr/>
                    <p14:nvPr/>
                  </p14:nvContentPartPr>
                  <p14:xfrm>
                    <a:off x="1333057" y="2867467"/>
                    <a:ext cx="923400" cy="1227240"/>
                  </p14:xfrm>
                </p:contentPart>
              </mc:Choice>
              <mc:Fallback xmlns="">
                <p:pic>
                  <p:nvPicPr>
                    <p:cNvPr id="558" name="Ink 557">
                      <a:extLst>
                        <a:ext uri="{FF2B5EF4-FFF2-40B4-BE49-F238E27FC236}">
                          <a16:creationId xmlns:a16="http://schemas.microsoft.com/office/drawing/2014/main" id="{8FF2DA80-6693-600F-CF82-9F5C379B6890}"/>
                        </a:ext>
                      </a:extLst>
                    </p:cNvPr>
                    <p:cNvPicPr/>
                    <p:nvPr/>
                  </p:nvPicPr>
                  <p:blipFill>
                    <a:blip r:embed="rId344"/>
                    <a:stretch>
                      <a:fillRect/>
                    </a:stretch>
                  </p:blipFill>
                  <p:spPr>
                    <a:xfrm>
                      <a:off x="1328589" y="2862392"/>
                      <a:ext cx="932336" cy="1237389"/>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559" name="Ink 558">
                      <a:extLst>
                        <a:ext uri="{FF2B5EF4-FFF2-40B4-BE49-F238E27FC236}">
                          <a16:creationId xmlns:a16="http://schemas.microsoft.com/office/drawing/2014/main" id="{41A0EB6A-A3D9-0A25-5C92-EDCDC6DFB0B3}"/>
                        </a:ext>
                      </a:extLst>
                    </p14:cNvPr>
                    <p14:cNvContentPartPr/>
                    <p14:nvPr/>
                  </p14:nvContentPartPr>
                  <p14:xfrm>
                    <a:off x="1535017" y="3013987"/>
                    <a:ext cx="730440" cy="881640"/>
                  </p14:xfrm>
                </p:contentPart>
              </mc:Choice>
              <mc:Fallback xmlns="">
                <p:pic>
                  <p:nvPicPr>
                    <p:cNvPr id="559" name="Ink 558">
                      <a:extLst>
                        <a:ext uri="{FF2B5EF4-FFF2-40B4-BE49-F238E27FC236}">
                          <a16:creationId xmlns:a16="http://schemas.microsoft.com/office/drawing/2014/main" id="{41A0EB6A-A3D9-0A25-5C92-EDCDC6DFB0B3}"/>
                        </a:ext>
                      </a:extLst>
                    </p:cNvPr>
                    <p:cNvPicPr/>
                    <p:nvPr/>
                  </p:nvPicPr>
                  <p:blipFill>
                    <a:blip r:embed="rId346"/>
                    <a:stretch>
                      <a:fillRect/>
                    </a:stretch>
                  </p:blipFill>
                  <p:spPr>
                    <a:xfrm>
                      <a:off x="1530549" y="3008913"/>
                      <a:ext cx="739375" cy="891788"/>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560" name="Ink 559">
                      <a:extLst>
                        <a:ext uri="{FF2B5EF4-FFF2-40B4-BE49-F238E27FC236}">
                          <a16:creationId xmlns:a16="http://schemas.microsoft.com/office/drawing/2014/main" id="{073450F7-7230-5956-1191-2F3C255FA7F8}"/>
                        </a:ext>
                      </a:extLst>
                    </p14:cNvPr>
                    <p14:cNvContentPartPr/>
                    <p14:nvPr/>
                  </p14:nvContentPartPr>
                  <p14:xfrm>
                    <a:off x="1702057" y="3165907"/>
                    <a:ext cx="577800" cy="536040"/>
                  </p14:xfrm>
                </p:contentPart>
              </mc:Choice>
              <mc:Fallback xmlns="">
                <p:pic>
                  <p:nvPicPr>
                    <p:cNvPr id="560" name="Ink 559">
                      <a:extLst>
                        <a:ext uri="{FF2B5EF4-FFF2-40B4-BE49-F238E27FC236}">
                          <a16:creationId xmlns:a16="http://schemas.microsoft.com/office/drawing/2014/main" id="{073450F7-7230-5956-1191-2F3C255FA7F8}"/>
                        </a:ext>
                      </a:extLst>
                    </p:cNvPr>
                    <p:cNvPicPr/>
                    <p:nvPr/>
                  </p:nvPicPr>
                  <p:blipFill>
                    <a:blip r:embed="rId348"/>
                    <a:stretch>
                      <a:fillRect/>
                    </a:stretch>
                  </p:blipFill>
                  <p:spPr>
                    <a:xfrm>
                      <a:off x="1697587" y="3160834"/>
                      <a:ext cx="586741" cy="546186"/>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561" name="Ink 560">
                      <a:extLst>
                        <a:ext uri="{FF2B5EF4-FFF2-40B4-BE49-F238E27FC236}">
                          <a16:creationId xmlns:a16="http://schemas.microsoft.com/office/drawing/2014/main" id="{66D2A4F2-9492-19C0-21FB-7657E9CCEEA1}"/>
                        </a:ext>
                      </a:extLst>
                    </p14:cNvPr>
                    <p14:cNvContentPartPr/>
                    <p14:nvPr/>
                  </p14:nvContentPartPr>
                  <p14:xfrm>
                    <a:off x="1957657" y="3296947"/>
                    <a:ext cx="313560" cy="229320"/>
                  </p14:xfrm>
                </p:contentPart>
              </mc:Choice>
              <mc:Fallback xmlns="">
                <p:pic>
                  <p:nvPicPr>
                    <p:cNvPr id="561" name="Ink 560">
                      <a:extLst>
                        <a:ext uri="{FF2B5EF4-FFF2-40B4-BE49-F238E27FC236}">
                          <a16:creationId xmlns:a16="http://schemas.microsoft.com/office/drawing/2014/main" id="{66D2A4F2-9492-19C0-21FB-7657E9CCEEA1}"/>
                        </a:ext>
                      </a:extLst>
                    </p:cNvPr>
                    <p:cNvPicPr/>
                    <p:nvPr/>
                  </p:nvPicPr>
                  <p:blipFill>
                    <a:blip r:embed="rId350"/>
                    <a:stretch>
                      <a:fillRect/>
                    </a:stretch>
                  </p:blipFill>
                  <p:spPr>
                    <a:xfrm>
                      <a:off x="1953188" y="3291870"/>
                      <a:ext cx="322498" cy="239474"/>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562" name="Ink 561">
                      <a:extLst>
                        <a:ext uri="{FF2B5EF4-FFF2-40B4-BE49-F238E27FC236}">
                          <a16:creationId xmlns:a16="http://schemas.microsoft.com/office/drawing/2014/main" id="{22F6A65C-D319-4972-C648-D9442CA1CF59}"/>
                        </a:ext>
                      </a:extLst>
                    </p14:cNvPr>
                    <p14:cNvContentPartPr/>
                    <p14:nvPr/>
                  </p14:nvContentPartPr>
                  <p14:xfrm>
                    <a:off x="653737" y="1071067"/>
                    <a:ext cx="1108800" cy="964440"/>
                  </p14:xfrm>
                </p:contentPart>
              </mc:Choice>
              <mc:Fallback xmlns="">
                <p:pic>
                  <p:nvPicPr>
                    <p:cNvPr id="562" name="Ink 561">
                      <a:extLst>
                        <a:ext uri="{FF2B5EF4-FFF2-40B4-BE49-F238E27FC236}">
                          <a16:creationId xmlns:a16="http://schemas.microsoft.com/office/drawing/2014/main" id="{22F6A65C-D319-4972-C648-D9442CA1CF59}"/>
                        </a:ext>
                      </a:extLst>
                    </p:cNvPr>
                    <p:cNvPicPr/>
                    <p:nvPr/>
                  </p:nvPicPr>
                  <p:blipFill>
                    <a:blip r:embed="rId352"/>
                    <a:stretch>
                      <a:fillRect/>
                    </a:stretch>
                  </p:blipFill>
                  <p:spPr>
                    <a:xfrm>
                      <a:off x="649269" y="1065993"/>
                      <a:ext cx="1117736"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563" name="Ink 562">
                      <a:extLst>
                        <a:ext uri="{FF2B5EF4-FFF2-40B4-BE49-F238E27FC236}">
                          <a16:creationId xmlns:a16="http://schemas.microsoft.com/office/drawing/2014/main" id="{86E18F22-6C64-3DF5-D54E-F93D8BF23781}"/>
                        </a:ext>
                      </a:extLst>
                    </p14:cNvPr>
                    <p14:cNvContentPartPr/>
                    <p14:nvPr/>
                  </p14:nvContentPartPr>
                  <p14:xfrm>
                    <a:off x="654097" y="1099867"/>
                    <a:ext cx="936000" cy="732960"/>
                  </p14:xfrm>
                </p:contentPart>
              </mc:Choice>
              <mc:Fallback xmlns="">
                <p:pic>
                  <p:nvPicPr>
                    <p:cNvPr id="563" name="Ink 562">
                      <a:extLst>
                        <a:ext uri="{FF2B5EF4-FFF2-40B4-BE49-F238E27FC236}">
                          <a16:creationId xmlns:a16="http://schemas.microsoft.com/office/drawing/2014/main" id="{86E18F22-6C64-3DF5-D54E-F93D8BF23781}"/>
                        </a:ext>
                      </a:extLst>
                    </p:cNvPr>
                    <p:cNvPicPr/>
                    <p:nvPr/>
                  </p:nvPicPr>
                  <p:blipFill>
                    <a:blip r:embed="rId354"/>
                    <a:stretch>
                      <a:fillRect/>
                    </a:stretch>
                  </p:blipFill>
                  <p:spPr>
                    <a:xfrm>
                      <a:off x="649629" y="1094792"/>
                      <a:ext cx="944936" cy="743111"/>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564" name="Ink 563">
                      <a:extLst>
                        <a:ext uri="{FF2B5EF4-FFF2-40B4-BE49-F238E27FC236}">
                          <a16:creationId xmlns:a16="http://schemas.microsoft.com/office/drawing/2014/main" id="{251C9B49-1ADC-2B77-53D7-A174C42E82F2}"/>
                        </a:ext>
                      </a:extLst>
                    </p14:cNvPr>
                    <p14:cNvContentPartPr/>
                    <p14:nvPr/>
                  </p14:nvContentPartPr>
                  <p14:xfrm>
                    <a:off x="1592617" y="1071427"/>
                    <a:ext cx="12240" cy="36000"/>
                  </p14:xfrm>
                </p:contentPart>
              </mc:Choice>
              <mc:Fallback xmlns="">
                <p:pic>
                  <p:nvPicPr>
                    <p:cNvPr id="564" name="Ink 563">
                      <a:extLst>
                        <a:ext uri="{FF2B5EF4-FFF2-40B4-BE49-F238E27FC236}">
                          <a16:creationId xmlns:a16="http://schemas.microsoft.com/office/drawing/2014/main" id="{251C9B49-1ADC-2B77-53D7-A174C42E82F2}"/>
                        </a:ext>
                      </a:extLst>
                    </p:cNvPr>
                    <p:cNvPicPr/>
                    <p:nvPr/>
                  </p:nvPicPr>
                  <p:blipFill>
                    <a:blip r:embed="rId159"/>
                    <a:stretch>
                      <a:fillRect/>
                    </a:stretch>
                  </p:blipFill>
                  <p:spPr>
                    <a:xfrm>
                      <a:off x="1588166" y="1066345"/>
                      <a:ext cx="21142" cy="46165"/>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565" name="Ink 564">
                      <a:extLst>
                        <a:ext uri="{FF2B5EF4-FFF2-40B4-BE49-F238E27FC236}">
                          <a16:creationId xmlns:a16="http://schemas.microsoft.com/office/drawing/2014/main" id="{2FDBF2B5-8A82-2F75-1FEC-583932C6BDAA}"/>
                        </a:ext>
                      </a:extLst>
                    </p14:cNvPr>
                    <p14:cNvContentPartPr/>
                    <p14:nvPr/>
                  </p14:nvContentPartPr>
                  <p14:xfrm>
                    <a:off x="653737" y="1071427"/>
                    <a:ext cx="829080" cy="541800"/>
                  </p14:xfrm>
                </p:contentPart>
              </mc:Choice>
              <mc:Fallback xmlns="">
                <p:pic>
                  <p:nvPicPr>
                    <p:cNvPr id="565" name="Ink 564">
                      <a:extLst>
                        <a:ext uri="{FF2B5EF4-FFF2-40B4-BE49-F238E27FC236}">
                          <a16:creationId xmlns:a16="http://schemas.microsoft.com/office/drawing/2014/main" id="{2FDBF2B5-8A82-2F75-1FEC-583932C6BDAA}"/>
                        </a:ext>
                      </a:extLst>
                    </p:cNvPr>
                    <p:cNvPicPr/>
                    <p:nvPr/>
                  </p:nvPicPr>
                  <p:blipFill>
                    <a:blip r:embed="rId357"/>
                    <a:stretch>
                      <a:fillRect/>
                    </a:stretch>
                  </p:blipFill>
                  <p:spPr>
                    <a:xfrm>
                      <a:off x="649268" y="1066352"/>
                      <a:ext cx="838019" cy="551951"/>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66" name="Ink 565">
                      <a:extLst>
                        <a:ext uri="{FF2B5EF4-FFF2-40B4-BE49-F238E27FC236}">
                          <a16:creationId xmlns:a16="http://schemas.microsoft.com/office/drawing/2014/main" id="{9641F645-7495-603E-FD9B-F6B36189DEE7}"/>
                        </a:ext>
                      </a:extLst>
                    </p14:cNvPr>
                    <p14:cNvContentPartPr/>
                    <p14:nvPr/>
                  </p14:nvContentPartPr>
                  <p14:xfrm>
                    <a:off x="871177" y="1136587"/>
                    <a:ext cx="458280" cy="322920"/>
                  </p14:xfrm>
                </p:contentPart>
              </mc:Choice>
              <mc:Fallback xmlns="">
                <p:pic>
                  <p:nvPicPr>
                    <p:cNvPr id="566" name="Ink 565">
                      <a:extLst>
                        <a:ext uri="{FF2B5EF4-FFF2-40B4-BE49-F238E27FC236}">
                          <a16:creationId xmlns:a16="http://schemas.microsoft.com/office/drawing/2014/main" id="{9641F645-7495-603E-FD9B-F6B36189DEE7}"/>
                        </a:ext>
                      </a:extLst>
                    </p:cNvPr>
                    <p:cNvPicPr/>
                    <p:nvPr/>
                  </p:nvPicPr>
                  <p:blipFill>
                    <a:blip r:embed="rId163"/>
                    <a:stretch>
                      <a:fillRect/>
                    </a:stretch>
                  </p:blipFill>
                  <p:spPr>
                    <a:xfrm>
                      <a:off x="866710" y="1131515"/>
                      <a:ext cx="467215" cy="333064"/>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567" name="Ink 566">
                      <a:extLst>
                        <a:ext uri="{FF2B5EF4-FFF2-40B4-BE49-F238E27FC236}">
                          <a16:creationId xmlns:a16="http://schemas.microsoft.com/office/drawing/2014/main" id="{0BE86A3F-2E66-3106-A065-9CBD517FD490}"/>
                        </a:ext>
                      </a:extLst>
                    </p14:cNvPr>
                    <p14:cNvContentPartPr/>
                    <p14:nvPr/>
                  </p14:nvContentPartPr>
                  <p14:xfrm>
                    <a:off x="653737" y="4019467"/>
                    <a:ext cx="918360" cy="466560"/>
                  </p14:xfrm>
                </p:contentPart>
              </mc:Choice>
              <mc:Fallback xmlns="">
                <p:pic>
                  <p:nvPicPr>
                    <p:cNvPr id="567" name="Ink 566">
                      <a:extLst>
                        <a:ext uri="{FF2B5EF4-FFF2-40B4-BE49-F238E27FC236}">
                          <a16:creationId xmlns:a16="http://schemas.microsoft.com/office/drawing/2014/main" id="{0BE86A3F-2E66-3106-A065-9CBD517FD490}"/>
                        </a:ext>
                      </a:extLst>
                    </p:cNvPr>
                    <p:cNvPicPr/>
                    <p:nvPr/>
                  </p:nvPicPr>
                  <p:blipFill>
                    <a:blip r:embed="rId360"/>
                    <a:stretch>
                      <a:fillRect/>
                    </a:stretch>
                  </p:blipFill>
                  <p:spPr>
                    <a:xfrm>
                      <a:off x="649268" y="4014391"/>
                      <a:ext cx="927298" cy="476712"/>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568" name="Ink 567">
                      <a:extLst>
                        <a:ext uri="{FF2B5EF4-FFF2-40B4-BE49-F238E27FC236}">
                          <a16:creationId xmlns:a16="http://schemas.microsoft.com/office/drawing/2014/main" id="{4F68BA15-6B14-BC86-8523-0FD18A6A4C39}"/>
                        </a:ext>
                      </a:extLst>
                    </p14:cNvPr>
                    <p14:cNvContentPartPr/>
                    <p14:nvPr/>
                  </p14:nvContentPartPr>
                  <p14:xfrm>
                    <a:off x="694777" y="4250227"/>
                    <a:ext cx="748800" cy="607680"/>
                  </p14:xfrm>
                </p:contentPart>
              </mc:Choice>
              <mc:Fallback xmlns="">
                <p:pic>
                  <p:nvPicPr>
                    <p:cNvPr id="568" name="Ink 567">
                      <a:extLst>
                        <a:ext uri="{FF2B5EF4-FFF2-40B4-BE49-F238E27FC236}">
                          <a16:creationId xmlns:a16="http://schemas.microsoft.com/office/drawing/2014/main" id="{4F68BA15-6B14-BC86-8523-0FD18A6A4C39}"/>
                        </a:ext>
                      </a:extLst>
                    </p:cNvPr>
                    <p:cNvPicPr/>
                    <p:nvPr/>
                  </p:nvPicPr>
                  <p:blipFill>
                    <a:blip r:embed="rId107"/>
                    <a:stretch>
                      <a:fillRect/>
                    </a:stretch>
                  </p:blipFill>
                  <p:spPr>
                    <a:xfrm>
                      <a:off x="690309" y="4245152"/>
                      <a:ext cx="757736" cy="617829"/>
                    </a:xfrm>
                    <a:prstGeom prst="rect">
                      <a:avLst/>
                    </a:prstGeom>
                  </p:spPr>
                </p:pic>
              </mc:Fallback>
            </mc:AlternateContent>
            <p:grpSp>
              <p:nvGrpSpPr>
                <p:cNvPr id="569" name="Group 568">
                  <a:extLst>
                    <a:ext uri="{FF2B5EF4-FFF2-40B4-BE49-F238E27FC236}">
                      <a16:creationId xmlns:a16="http://schemas.microsoft.com/office/drawing/2014/main" id="{D8B7863C-EFF5-8C47-7C0F-49CC57C67E04}"/>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362">
                    <p14:nvContentPartPr>
                      <p14:cNvPr id="573" name="Ink 572">
                        <a:extLst>
                          <a:ext uri="{FF2B5EF4-FFF2-40B4-BE49-F238E27FC236}">
                            <a16:creationId xmlns:a16="http://schemas.microsoft.com/office/drawing/2014/main" id="{ADCA71C9-6AE4-7266-BFB4-3D5E4FE4D3CD}"/>
                          </a:ext>
                        </a:extLst>
                      </p14:cNvPr>
                      <p14:cNvContentPartPr/>
                      <p14:nvPr/>
                    </p14:nvContentPartPr>
                    <p14:xfrm>
                      <a:off x="654097" y="3892387"/>
                      <a:ext cx="376920" cy="260640"/>
                    </p14:xfrm>
                  </p:contentPart>
                </mc:Choice>
                <mc:Fallback xmlns="">
                  <p:pic>
                    <p:nvPicPr>
                      <p:cNvPr id="573" name="Ink 572">
                        <a:extLst>
                          <a:ext uri="{FF2B5EF4-FFF2-40B4-BE49-F238E27FC236}">
                            <a16:creationId xmlns:a16="http://schemas.microsoft.com/office/drawing/2014/main" id="{ADCA71C9-6AE4-7266-BFB4-3D5E4FE4D3CD}"/>
                          </a:ext>
                        </a:extLst>
                      </p:cNvPr>
                      <p:cNvPicPr/>
                      <p:nvPr/>
                    </p:nvPicPr>
                    <p:blipFill>
                      <a:blip r:embed="rId363"/>
                      <a:stretch>
                        <a:fillRect/>
                      </a:stretch>
                    </p:blipFill>
                    <p:spPr>
                      <a:xfrm>
                        <a:off x="649628" y="3887310"/>
                        <a:ext cx="385859" cy="270795"/>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574" name="Ink 573">
                        <a:extLst>
                          <a:ext uri="{FF2B5EF4-FFF2-40B4-BE49-F238E27FC236}">
                            <a16:creationId xmlns:a16="http://schemas.microsoft.com/office/drawing/2014/main" id="{78E385B6-8342-6C30-C651-6D5E69E8EF66}"/>
                          </a:ext>
                        </a:extLst>
                      </p14:cNvPr>
                      <p14:cNvContentPartPr/>
                      <p14:nvPr/>
                    </p14:nvContentPartPr>
                    <p14:xfrm>
                      <a:off x="654097" y="3889507"/>
                      <a:ext cx="1046160" cy="435600"/>
                    </p14:xfrm>
                  </p:contentPart>
                </mc:Choice>
                <mc:Fallback xmlns="">
                  <p:pic>
                    <p:nvPicPr>
                      <p:cNvPr id="574" name="Ink 573">
                        <a:extLst>
                          <a:ext uri="{FF2B5EF4-FFF2-40B4-BE49-F238E27FC236}">
                            <a16:creationId xmlns:a16="http://schemas.microsoft.com/office/drawing/2014/main" id="{78E385B6-8342-6C30-C651-6D5E69E8EF66}"/>
                          </a:ext>
                        </a:extLst>
                      </p:cNvPr>
                      <p:cNvPicPr/>
                      <p:nvPr/>
                    </p:nvPicPr>
                    <p:blipFill>
                      <a:blip r:embed="rId365"/>
                      <a:stretch>
                        <a:fillRect/>
                      </a:stretch>
                    </p:blipFill>
                    <p:spPr>
                      <a:xfrm>
                        <a:off x="649629" y="3884437"/>
                        <a:ext cx="1055095" cy="4457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575" name="Ink 574">
                        <a:extLst>
                          <a:ext uri="{FF2B5EF4-FFF2-40B4-BE49-F238E27FC236}">
                            <a16:creationId xmlns:a16="http://schemas.microsoft.com/office/drawing/2014/main" id="{3954EF2C-4094-5944-F962-0594F7C5DB36}"/>
                          </a:ext>
                        </a:extLst>
                      </p14:cNvPr>
                      <p14:cNvContentPartPr/>
                      <p14:nvPr/>
                    </p14:nvContentPartPr>
                    <p14:xfrm>
                      <a:off x="1248457" y="3889507"/>
                      <a:ext cx="24120" cy="360"/>
                    </p14:xfrm>
                  </p:contentPart>
                </mc:Choice>
                <mc:Fallback xmlns="">
                  <p:pic>
                    <p:nvPicPr>
                      <p:cNvPr id="575" name="Ink 574">
                        <a:extLst>
                          <a:ext uri="{FF2B5EF4-FFF2-40B4-BE49-F238E27FC236}">
                            <a16:creationId xmlns:a16="http://schemas.microsoft.com/office/drawing/2014/main" id="{3954EF2C-4094-5944-F962-0594F7C5DB36}"/>
                          </a:ext>
                        </a:extLst>
                      </p:cNvPr>
                      <p:cNvPicPr/>
                      <p:nvPr/>
                    </p:nvPicPr>
                    <p:blipFill>
                      <a:blip r:embed="rId175"/>
                      <a:stretch>
                        <a:fillRect/>
                      </a:stretch>
                    </p:blipFill>
                    <p:spPr>
                      <a:xfrm>
                        <a:off x="1244004" y="3885187"/>
                        <a:ext cx="33026"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76" name="Ink 575">
                        <a:extLst>
                          <a:ext uri="{FF2B5EF4-FFF2-40B4-BE49-F238E27FC236}">
                            <a16:creationId xmlns:a16="http://schemas.microsoft.com/office/drawing/2014/main" id="{C78E5396-D032-02A8-4B87-A468F1807103}"/>
                          </a:ext>
                        </a:extLst>
                      </p14:cNvPr>
                      <p14:cNvContentPartPr/>
                      <p14:nvPr/>
                    </p14:nvContentPartPr>
                    <p14:xfrm>
                      <a:off x="892777" y="4406107"/>
                      <a:ext cx="384120" cy="351720"/>
                    </p14:xfrm>
                  </p:contentPart>
                </mc:Choice>
                <mc:Fallback xmlns="">
                  <p:pic>
                    <p:nvPicPr>
                      <p:cNvPr id="576" name="Ink 575">
                        <a:extLst>
                          <a:ext uri="{FF2B5EF4-FFF2-40B4-BE49-F238E27FC236}">
                            <a16:creationId xmlns:a16="http://schemas.microsoft.com/office/drawing/2014/main" id="{C78E5396-D032-02A8-4B87-A468F1807103}"/>
                          </a:ext>
                        </a:extLst>
                      </p:cNvPr>
                      <p:cNvPicPr/>
                      <p:nvPr/>
                    </p:nvPicPr>
                    <p:blipFill>
                      <a:blip r:embed="rId368"/>
                      <a:stretch>
                        <a:fillRect/>
                      </a:stretch>
                    </p:blipFill>
                    <p:spPr>
                      <a:xfrm>
                        <a:off x="888306" y="4401034"/>
                        <a:ext cx="393062" cy="3618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9">
                  <p14:nvContentPartPr>
                    <p14:cNvPr id="570" name="Ink 569">
                      <a:extLst>
                        <a:ext uri="{FF2B5EF4-FFF2-40B4-BE49-F238E27FC236}">
                          <a16:creationId xmlns:a16="http://schemas.microsoft.com/office/drawing/2014/main" id="{BF0B5EF3-287A-B628-AD8A-1EB21B5D52B7}"/>
                        </a:ext>
                      </a:extLst>
                    </p14:cNvPr>
                    <p14:cNvContentPartPr/>
                    <p14:nvPr/>
                  </p14:nvContentPartPr>
                  <p14:xfrm>
                    <a:off x="1235497" y="1071067"/>
                    <a:ext cx="965160" cy="1266120"/>
                  </p14:xfrm>
                </p:contentPart>
              </mc:Choice>
              <mc:Fallback xmlns="">
                <p:pic>
                  <p:nvPicPr>
                    <p:cNvPr id="570" name="Ink 569">
                      <a:extLst>
                        <a:ext uri="{FF2B5EF4-FFF2-40B4-BE49-F238E27FC236}">
                          <a16:creationId xmlns:a16="http://schemas.microsoft.com/office/drawing/2014/main" id="{BF0B5EF3-287A-B628-AD8A-1EB21B5D52B7}"/>
                        </a:ext>
                      </a:extLst>
                    </p:cNvPr>
                    <p:cNvPicPr/>
                    <p:nvPr/>
                  </p:nvPicPr>
                  <p:blipFill>
                    <a:blip r:embed="rId121"/>
                    <a:stretch>
                      <a:fillRect/>
                    </a:stretch>
                  </p:blipFill>
                  <p:spPr>
                    <a:xfrm>
                      <a:off x="1231029" y="1065992"/>
                      <a:ext cx="974097" cy="1276269"/>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571" name="Ink 570">
                      <a:extLst>
                        <a:ext uri="{FF2B5EF4-FFF2-40B4-BE49-F238E27FC236}">
                          <a16:creationId xmlns:a16="http://schemas.microsoft.com/office/drawing/2014/main" id="{67A5E79F-74FF-9A69-36F4-2C05A54BF1E7}"/>
                        </a:ext>
                      </a:extLst>
                    </p14:cNvPr>
                    <p14:cNvContentPartPr/>
                    <p14:nvPr/>
                  </p14:nvContentPartPr>
                  <p14:xfrm>
                    <a:off x="1609537" y="1141987"/>
                    <a:ext cx="590760" cy="1036800"/>
                  </p14:xfrm>
                </p:contentPart>
              </mc:Choice>
              <mc:Fallback xmlns="">
                <p:pic>
                  <p:nvPicPr>
                    <p:cNvPr id="571" name="Ink 570">
                      <a:extLst>
                        <a:ext uri="{FF2B5EF4-FFF2-40B4-BE49-F238E27FC236}">
                          <a16:creationId xmlns:a16="http://schemas.microsoft.com/office/drawing/2014/main" id="{67A5E79F-74FF-9A69-36F4-2C05A54BF1E7}"/>
                        </a:ext>
                      </a:extLst>
                    </p:cNvPr>
                    <p:cNvPicPr/>
                    <p:nvPr/>
                  </p:nvPicPr>
                  <p:blipFill>
                    <a:blip r:embed="rId123"/>
                    <a:stretch>
                      <a:fillRect/>
                    </a:stretch>
                  </p:blipFill>
                  <p:spPr>
                    <a:xfrm>
                      <a:off x="1605070" y="1136913"/>
                      <a:ext cx="599694" cy="1046948"/>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572" name="Ink 571">
                      <a:extLst>
                        <a:ext uri="{FF2B5EF4-FFF2-40B4-BE49-F238E27FC236}">
                          <a16:creationId xmlns:a16="http://schemas.microsoft.com/office/drawing/2014/main" id="{B3BD2892-3685-8E5F-DA0E-3A02CC4C2C30}"/>
                        </a:ext>
                      </a:extLst>
                    </p14:cNvPr>
                    <p14:cNvContentPartPr/>
                    <p14:nvPr/>
                  </p14:nvContentPartPr>
                  <p14:xfrm>
                    <a:off x="2075017" y="1378507"/>
                    <a:ext cx="125640" cy="502200"/>
                  </p14:xfrm>
                </p:contentPart>
              </mc:Choice>
              <mc:Fallback xmlns="">
                <p:pic>
                  <p:nvPicPr>
                    <p:cNvPr id="572" name="Ink 571">
                      <a:extLst>
                        <a:ext uri="{FF2B5EF4-FFF2-40B4-BE49-F238E27FC236}">
                          <a16:creationId xmlns:a16="http://schemas.microsoft.com/office/drawing/2014/main" id="{B3BD2892-3685-8E5F-DA0E-3A02CC4C2C30}"/>
                        </a:ext>
                      </a:extLst>
                    </p:cNvPr>
                    <p:cNvPicPr/>
                    <p:nvPr/>
                  </p:nvPicPr>
                  <p:blipFill>
                    <a:blip r:embed="rId125"/>
                    <a:stretch>
                      <a:fillRect/>
                    </a:stretch>
                  </p:blipFill>
                  <p:spPr>
                    <a:xfrm>
                      <a:off x="2070543" y="1373434"/>
                      <a:ext cx="134588" cy="512345"/>
                    </a:xfrm>
                    <a:prstGeom prst="rect">
                      <a:avLst/>
                    </a:prstGeom>
                  </p:spPr>
                </p:pic>
              </mc:Fallback>
            </mc:AlternateContent>
          </p:grpSp>
          <p:grpSp>
            <p:nvGrpSpPr>
              <p:cNvPr id="395" name="Group 394">
                <a:extLst>
                  <a:ext uri="{FF2B5EF4-FFF2-40B4-BE49-F238E27FC236}">
                    <a16:creationId xmlns:a16="http://schemas.microsoft.com/office/drawing/2014/main" id="{A7BD045A-8183-FE55-7724-0912991E84F4}"/>
                  </a:ext>
                </a:extLst>
              </p:cNvPr>
              <p:cNvGrpSpPr/>
              <p:nvPr/>
            </p:nvGrpSpPr>
            <p:grpSpPr>
              <a:xfrm rot="264880">
                <a:off x="3545915" y="979029"/>
                <a:ext cx="2240280" cy="3972601"/>
                <a:chOff x="40658" y="1071066"/>
                <a:chExt cx="2240280" cy="3972601"/>
              </a:xfrm>
            </p:grpSpPr>
            <mc:AlternateContent xmlns:mc="http://schemas.openxmlformats.org/markup-compatibility/2006" xmlns:p14="http://schemas.microsoft.com/office/powerpoint/2010/main">
              <mc:Choice Requires="p14">
                <p:contentPart p14:bwMode="auto" r:id="rId372">
                  <p14:nvContentPartPr>
                    <p14:cNvPr id="515" name="Ink 514">
                      <a:extLst>
                        <a:ext uri="{FF2B5EF4-FFF2-40B4-BE49-F238E27FC236}">
                          <a16:creationId xmlns:a16="http://schemas.microsoft.com/office/drawing/2014/main" id="{94147124-8CE4-21B6-D21A-E20C880D57D0}"/>
                        </a:ext>
                      </a:extLst>
                    </p14:cNvPr>
                    <p14:cNvContentPartPr/>
                    <p14:nvPr/>
                  </p14:nvContentPartPr>
                  <p14:xfrm>
                    <a:off x="645097" y="2618707"/>
                    <a:ext cx="308160" cy="309240"/>
                  </p14:xfrm>
                </p:contentPart>
              </mc:Choice>
              <mc:Fallback xmlns="">
                <p:pic>
                  <p:nvPicPr>
                    <p:cNvPr id="515" name="Ink 514">
                      <a:extLst>
                        <a:ext uri="{FF2B5EF4-FFF2-40B4-BE49-F238E27FC236}">
                          <a16:creationId xmlns:a16="http://schemas.microsoft.com/office/drawing/2014/main" id="{94147124-8CE4-21B6-D21A-E20C880D57D0}"/>
                        </a:ext>
                      </a:extLst>
                    </p:cNvPr>
                    <p:cNvPicPr/>
                    <p:nvPr/>
                  </p:nvPicPr>
                  <p:blipFill>
                    <a:blip r:embed="rId182"/>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516" name="Ink 515">
                      <a:extLst>
                        <a:ext uri="{FF2B5EF4-FFF2-40B4-BE49-F238E27FC236}">
                          <a16:creationId xmlns:a16="http://schemas.microsoft.com/office/drawing/2014/main" id="{10D6B443-741F-A00B-AE8D-1081D886BCB5}"/>
                        </a:ext>
                      </a:extLst>
                    </p14:cNvPr>
                    <p14:cNvContentPartPr/>
                    <p14:nvPr/>
                  </p14:nvContentPartPr>
                  <p14:xfrm>
                    <a:off x="507217" y="2502427"/>
                    <a:ext cx="700560" cy="658440"/>
                  </p14:xfrm>
                </p:contentPart>
              </mc:Choice>
              <mc:Fallback xmlns="">
                <p:pic>
                  <p:nvPicPr>
                    <p:cNvPr id="516" name="Ink 515">
                      <a:extLst>
                        <a:ext uri="{FF2B5EF4-FFF2-40B4-BE49-F238E27FC236}">
                          <a16:creationId xmlns:a16="http://schemas.microsoft.com/office/drawing/2014/main" id="{10D6B443-741F-A00B-AE8D-1081D886BCB5}"/>
                        </a:ext>
                      </a:extLst>
                    </p:cNvPr>
                    <p:cNvPicPr/>
                    <p:nvPr/>
                  </p:nvPicPr>
                  <p:blipFill>
                    <a:blip r:embed="rId184"/>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517" name="Ink 516">
                      <a:extLst>
                        <a:ext uri="{FF2B5EF4-FFF2-40B4-BE49-F238E27FC236}">
                          <a16:creationId xmlns:a16="http://schemas.microsoft.com/office/drawing/2014/main" id="{2D593B2F-29D6-E5F7-80C4-60758D6DCB6A}"/>
                        </a:ext>
                      </a:extLst>
                    </p14:cNvPr>
                    <p14:cNvContentPartPr/>
                    <p14:nvPr/>
                  </p14:nvContentPartPr>
                  <p14:xfrm>
                    <a:off x="381577" y="2313787"/>
                    <a:ext cx="1058040" cy="1020960"/>
                  </p14:xfrm>
                </p:contentPart>
              </mc:Choice>
              <mc:Fallback xmlns="">
                <p:pic>
                  <p:nvPicPr>
                    <p:cNvPr id="517" name="Ink 516">
                      <a:extLst>
                        <a:ext uri="{FF2B5EF4-FFF2-40B4-BE49-F238E27FC236}">
                          <a16:creationId xmlns:a16="http://schemas.microsoft.com/office/drawing/2014/main" id="{2D593B2F-29D6-E5F7-80C4-60758D6DCB6A}"/>
                        </a:ext>
                      </a:extLst>
                    </p:cNvPr>
                    <p:cNvPicPr/>
                    <p:nvPr/>
                  </p:nvPicPr>
                  <p:blipFill>
                    <a:blip r:embed="rId186"/>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518" name="Ink 517">
                      <a:extLst>
                        <a:ext uri="{FF2B5EF4-FFF2-40B4-BE49-F238E27FC236}">
                          <a16:creationId xmlns:a16="http://schemas.microsoft.com/office/drawing/2014/main" id="{9B7A214F-3184-83B8-1711-042303FA62EE}"/>
                        </a:ext>
                      </a:extLst>
                    </p14:cNvPr>
                    <p14:cNvContentPartPr/>
                    <p14:nvPr/>
                  </p14:nvContentPartPr>
                  <p14:xfrm>
                    <a:off x="103657" y="2002027"/>
                    <a:ext cx="747360" cy="294480"/>
                  </p14:xfrm>
                </p:contentPart>
              </mc:Choice>
              <mc:Fallback xmlns="">
                <p:pic>
                  <p:nvPicPr>
                    <p:cNvPr id="518" name="Ink 517">
                      <a:extLst>
                        <a:ext uri="{FF2B5EF4-FFF2-40B4-BE49-F238E27FC236}">
                          <a16:creationId xmlns:a16="http://schemas.microsoft.com/office/drawing/2014/main" id="{9B7A214F-3184-83B8-1711-042303FA62EE}"/>
                        </a:ext>
                      </a:extLst>
                    </p:cNvPr>
                    <p:cNvPicPr/>
                    <p:nvPr/>
                  </p:nvPicPr>
                  <p:blipFill>
                    <a:blip r:embed="rId188"/>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519" name="Ink 518">
                      <a:extLst>
                        <a:ext uri="{FF2B5EF4-FFF2-40B4-BE49-F238E27FC236}">
                          <a16:creationId xmlns:a16="http://schemas.microsoft.com/office/drawing/2014/main" id="{FA3896E5-46C2-848F-E5DD-C0CFA2D2BA79}"/>
                        </a:ext>
                      </a:extLst>
                    </p14:cNvPr>
                    <p14:cNvContentPartPr/>
                    <p14:nvPr/>
                  </p14:nvContentPartPr>
                  <p14:xfrm>
                    <a:off x="860017" y="2296147"/>
                    <a:ext cx="1318680" cy="297720"/>
                  </p14:xfrm>
                </p:contentPart>
              </mc:Choice>
              <mc:Fallback xmlns="">
                <p:pic>
                  <p:nvPicPr>
                    <p:cNvPr id="519" name="Ink 518">
                      <a:extLst>
                        <a:ext uri="{FF2B5EF4-FFF2-40B4-BE49-F238E27FC236}">
                          <a16:creationId xmlns:a16="http://schemas.microsoft.com/office/drawing/2014/main" id="{FA3896E5-46C2-848F-E5DD-C0CFA2D2BA79}"/>
                        </a:ext>
                      </a:extLst>
                    </p:cNvPr>
                    <p:cNvPicPr/>
                    <p:nvPr/>
                  </p:nvPicPr>
                  <p:blipFill>
                    <a:blip r:embed="rId11"/>
                    <a:stretch>
                      <a:fillRect/>
                    </a:stretch>
                  </p:blipFill>
                  <p:spPr>
                    <a:xfrm>
                      <a:off x="855549" y="2291072"/>
                      <a:ext cx="1327615"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520" name="Ink 519">
                      <a:extLst>
                        <a:ext uri="{FF2B5EF4-FFF2-40B4-BE49-F238E27FC236}">
                          <a16:creationId xmlns:a16="http://schemas.microsoft.com/office/drawing/2014/main" id="{60B745B1-CF82-229D-D1D8-B79C9C20FB8C}"/>
                        </a:ext>
                      </a:extLst>
                    </p14:cNvPr>
                    <p14:cNvContentPartPr/>
                    <p14:nvPr/>
                  </p14:nvContentPartPr>
                  <p14:xfrm>
                    <a:off x="95738" y="2000228"/>
                    <a:ext cx="108360" cy="69480"/>
                  </p14:xfrm>
                </p:contentPart>
              </mc:Choice>
              <mc:Fallback xmlns="">
                <p:pic>
                  <p:nvPicPr>
                    <p:cNvPr id="520" name="Ink 519">
                      <a:extLst>
                        <a:ext uri="{FF2B5EF4-FFF2-40B4-BE49-F238E27FC236}">
                          <a16:creationId xmlns:a16="http://schemas.microsoft.com/office/drawing/2014/main" id="{60B745B1-CF82-229D-D1D8-B79C9C20FB8C}"/>
                        </a:ext>
                      </a:extLst>
                    </p:cNvPr>
                    <p:cNvPicPr/>
                    <p:nvPr/>
                  </p:nvPicPr>
                  <p:blipFill>
                    <a:blip r:embed="rId378"/>
                    <a:stretch>
                      <a:fillRect/>
                    </a:stretch>
                  </p:blipFill>
                  <p:spPr>
                    <a:xfrm>
                      <a:off x="91270" y="1995144"/>
                      <a:ext cx="117297" cy="79648"/>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521" name="Ink 520">
                      <a:extLst>
                        <a:ext uri="{FF2B5EF4-FFF2-40B4-BE49-F238E27FC236}">
                          <a16:creationId xmlns:a16="http://schemas.microsoft.com/office/drawing/2014/main" id="{9D5DBC87-8EBD-AA75-6597-1D63A84EB778}"/>
                        </a:ext>
                      </a:extLst>
                    </p14:cNvPr>
                    <p14:cNvContentPartPr/>
                    <p14:nvPr/>
                  </p14:nvContentPartPr>
                  <p14:xfrm>
                    <a:off x="86019" y="1874946"/>
                    <a:ext cx="2114640" cy="592920"/>
                  </p14:xfrm>
                </p:contentPart>
              </mc:Choice>
              <mc:Fallback xmlns="">
                <p:pic>
                  <p:nvPicPr>
                    <p:cNvPr id="521" name="Ink 520">
                      <a:extLst>
                        <a:ext uri="{FF2B5EF4-FFF2-40B4-BE49-F238E27FC236}">
                          <a16:creationId xmlns:a16="http://schemas.microsoft.com/office/drawing/2014/main" id="{9D5DBC87-8EBD-AA75-6597-1D63A84EB778}"/>
                        </a:ext>
                      </a:extLst>
                    </p:cNvPr>
                    <p:cNvPicPr/>
                    <p:nvPr/>
                  </p:nvPicPr>
                  <p:blipFill>
                    <a:blip r:embed="rId380"/>
                    <a:stretch>
                      <a:fillRect/>
                    </a:stretch>
                  </p:blipFill>
                  <p:spPr>
                    <a:xfrm>
                      <a:off x="81551" y="1869875"/>
                      <a:ext cx="2123575" cy="603063"/>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522" name="Ink 521">
                      <a:extLst>
                        <a:ext uri="{FF2B5EF4-FFF2-40B4-BE49-F238E27FC236}">
                          <a16:creationId xmlns:a16="http://schemas.microsoft.com/office/drawing/2014/main" id="{3BB21244-E14D-A6BA-D1E2-D830C10F64EA}"/>
                        </a:ext>
                      </a:extLst>
                    </p14:cNvPr>
                    <p14:cNvContentPartPr/>
                    <p14:nvPr/>
                  </p14:nvContentPartPr>
                  <p14:xfrm>
                    <a:off x="106897" y="2147826"/>
                    <a:ext cx="225360" cy="850680"/>
                  </p14:xfrm>
                </p:contentPart>
              </mc:Choice>
              <mc:Fallback xmlns="">
                <p:pic>
                  <p:nvPicPr>
                    <p:cNvPr id="522" name="Ink 521">
                      <a:extLst>
                        <a:ext uri="{FF2B5EF4-FFF2-40B4-BE49-F238E27FC236}">
                          <a16:creationId xmlns:a16="http://schemas.microsoft.com/office/drawing/2014/main" id="{3BB21244-E14D-A6BA-D1E2-D830C10F64EA}"/>
                        </a:ext>
                      </a:extLst>
                    </p:cNvPr>
                    <p:cNvPicPr/>
                    <p:nvPr/>
                  </p:nvPicPr>
                  <p:blipFill>
                    <a:blip r:embed="rId382"/>
                    <a:stretch>
                      <a:fillRect/>
                    </a:stretch>
                  </p:blipFill>
                  <p:spPr>
                    <a:xfrm>
                      <a:off x="102427" y="2142752"/>
                      <a:ext cx="234300" cy="860827"/>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523" name="Ink 522">
                      <a:extLst>
                        <a:ext uri="{FF2B5EF4-FFF2-40B4-BE49-F238E27FC236}">
                          <a16:creationId xmlns:a16="http://schemas.microsoft.com/office/drawing/2014/main" id="{7A00EC6F-489F-2A90-F8DF-DC6DCB27CAD9}"/>
                        </a:ext>
                      </a:extLst>
                    </p14:cNvPr>
                    <p14:cNvContentPartPr/>
                    <p14:nvPr/>
                  </p14:nvContentPartPr>
                  <p14:xfrm>
                    <a:off x="115179" y="2254744"/>
                    <a:ext cx="127440" cy="625320"/>
                  </p14:xfrm>
                </p:contentPart>
              </mc:Choice>
              <mc:Fallback xmlns="">
                <p:pic>
                  <p:nvPicPr>
                    <p:cNvPr id="523" name="Ink 522">
                      <a:extLst>
                        <a:ext uri="{FF2B5EF4-FFF2-40B4-BE49-F238E27FC236}">
                          <a16:creationId xmlns:a16="http://schemas.microsoft.com/office/drawing/2014/main" id="{7A00EC6F-489F-2A90-F8DF-DC6DCB27CAD9}"/>
                        </a:ext>
                      </a:extLst>
                    </p:cNvPr>
                    <p:cNvPicPr/>
                    <p:nvPr/>
                  </p:nvPicPr>
                  <p:blipFill>
                    <a:blip r:embed="rId384"/>
                    <a:stretch>
                      <a:fillRect/>
                    </a:stretch>
                  </p:blipFill>
                  <p:spPr>
                    <a:xfrm>
                      <a:off x="110720" y="2249670"/>
                      <a:ext cx="136357" cy="635467"/>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524" name="Ink 523">
                      <a:extLst>
                        <a:ext uri="{FF2B5EF4-FFF2-40B4-BE49-F238E27FC236}">
                          <a16:creationId xmlns:a16="http://schemas.microsoft.com/office/drawing/2014/main" id="{C04C308F-B7EC-A9F0-2FC7-9D6A70DC797C}"/>
                        </a:ext>
                      </a:extLst>
                    </p14:cNvPr>
                    <p14:cNvContentPartPr/>
                    <p14:nvPr/>
                  </p14:nvContentPartPr>
                  <p14:xfrm>
                    <a:off x="169177" y="3088146"/>
                    <a:ext cx="739440" cy="879480"/>
                  </p14:xfrm>
                </p:contentPart>
              </mc:Choice>
              <mc:Fallback xmlns="">
                <p:pic>
                  <p:nvPicPr>
                    <p:cNvPr id="524" name="Ink 523">
                      <a:extLst>
                        <a:ext uri="{FF2B5EF4-FFF2-40B4-BE49-F238E27FC236}">
                          <a16:creationId xmlns:a16="http://schemas.microsoft.com/office/drawing/2014/main" id="{C04C308F-B7EC-A9F0-2FC7-9D6A70DC797C}"/>
                        </a:ext>
                      </a:extLst>
                    </p:cNvPr>
                    <p:cNvPicPr/>
                    <p:nvPr/>
                  </p:nvPicPr>
                  <p:blipFill>
                    <a:blip r:embed="rId25"/>
                    <a:stretch>
                      <a:fillRect/>
                    </a:stretch>
                  </p:blipFill>
                  <p:spPr>
                    <a:xfrm>
                      <a:off x="164709" y="3083072"/>
                      <a:ext cx="748376"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525" name="Ink 524">
                      <a:extLst>
                        <a:ext uri="{FF2B5EF4-FFF2-40B4-BE49-F238E27FC236}">
                          <a16:creationId xmlns:a16="http://schemas.microsoft.com/office/drawing/2014/main" id="{959CF4A6-2115-5392-BA6D-3482D5F96F1B}"/>
                        </a:ext>
                      </a:extLst>
                    </p14:cNvPr>
                    <p14:cNvContentPartPr/>
                    <p14:nvPr/>
                  </p14:nvContentPartPr>
                  <p14:xfrm>
                    <a:off x="181417" y="3271746"/>
                    <a:ext cx="509040" cy="554040"/>
                  </p14:xfrm>
                </p:contentPart>
              </mc:Choice>
              <mc:Fallback xmlns="">
                <p:pic>
                  <p:nvPicPr>
                    <p:cNvPr id="525" name="Ink 524">
                      <a:extLst>
                        <a:ext uri="{FF2B5EF4-FFF2-40B4-BE49-F238E27FC236}">
                          <a16:creationId xmlns:a16="http://schemas.microsoft.com/office/drawing/2014/main" id="{959CF4A6-2115-5392-BA6D-3482D5F96F1B}"/>
                        </a:ext>
                      </a:extLst>
                    </p:cNvPr>
                    <p:cNvPicPr/>
                    <p:nvPr/>
                  </p:nvPicPr>
                  <p:blipFill>
                    <a:blip r:embed="rId387"/>
                    <a:stretch>
                      <a:fillRect/>
                    </a:stretch>
                  </p:blipFill>
                  <p:spPr>
                    <a:xfrm>
                      <a:off x="176948" y="3266671"/>
                      <a:ext cx="517977" cy="56419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526" name="Ink 525">
                      <a:extLst>
                        <a:ext uri="{FF2B5EF4-FFF2-40B4-BE49-F238E27FC236}">
                          <a16:creationId xmlns:a16="http://schemas.microsoft.com/office/drawing/2014/main" id="{38EB3B17-E32F-1ED4-FE46-F26855589F86}"/>
                        </a:ext>
                      </a:extLst>
                    </p14:cNvPr>
                    <p14:cNvContentPartPr/>
                    <p14:nvPr/>
                  </p14:nvContentPartPr>
                  <p14:xfrm>
                    <a:off x="196537" y="3476226"/>
                    <a:ext cx="257040" cy="221760"/>
                  </p14:xfrm>
                </p:contentPart>
              </mc:Choice>
              <mc:Fallback xmlns="">
                <p:pic>
                  <p:nvPicPr>
                    <p:cNvPr id="526" name="Ink 525">
                      <a:extLst>
                        <a:ext uri="{FF2B5EF4-FFF2-40B4-BE49-F238E27FC236}">
                          <a16:creationId xmlns:a16="http://schemas.microsoft.com/office/drawing/2014/main" id="{38EB3B17-E32F-1ED4-FE46-F26855589F86}"/>
                        </a:ext>
                      </a:extLst>
                    </p:cNvPr>
                    <p:cNvPicPr/>
                    <p:nvPr/>
                  </p:nvPicPr>
                  <p:blipFill>
                    <a:blip r:embed="rId389"/>
                    <a:stretch>
                      <a:fillRect/>
                    </a:stretch>
                  </p:blipFill>
                  <p:spPr>
                    <a:xfrm>
                      <a:off x="192067" y="3471148"/>
                      <a:ext cx="265981" cy="231917"/>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527" name="Ink 526">
                      <a:extLst>
                        <a:ext uri="{FF2B5EF4-FFF2-40B4-BE49-F238E27FC236}">
                          <a16:creationId xmlns:a16="http://schemas.microsoft.com/office/drawing/2014/main" id="{D56AA8E2-2DD7-059D-0925-BF7E16DF338D}"/>
                        </a:ext>
                      </a:extLst>
                    </p14:cNvPr>
                    <p14:cNvContentPartPr/>
                    <p14:nvPr/>
                  </p14:nvContentPartPr>
                  <p14:xfrm>
                    <a:off x="83498" y="2553187"/>
                    <a:ext cx="2116800" cy="2152440"/>
                  </p14:xfrm>
                </p:contentPart>
              </mc:Choice>
              <mc:Fallback xmlns="">
                <p:pic>
                  <p:nvPicPr>
                    <p:cNvPr id="527" name="Ink 526">
                      <a:extLst>
                        <a:ext uri="{FF2B5EF4-FFF2-40B4-BE49-F238E27FC236}">
                          <a16:creationId xmlns:a16="http://schemas.microsoft.com/office/drawing/2014/main" id="{D56AA8E2-2DD7-059D-0925-BF7E16DF338D}"/>
                        </a:ext>
                      </a:extLst>
                    </p:cNvPr>
                    <p:cNvPicPr/>
                    <p:nvPr/>
                  </p:nvPicPr>
                  <p:blipFill>
                    <a:blip r:embed="rId391"/>
                    <a:stretch>
                      <a:fillRect/>
                    </a:stretch>
                  </p:blipFill>
                  <p:spPr>
                    <a:xfrm>
                      <a:off x="79030" y="2548112"/>
                      <a:ext cx="2125736" cy="2162589"/>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528" name="Ink 527">
                      <a:extLst>
                        <a:ext uri="{FF2B5EF4-FFF2-40B4-BE49-F238E27FC236}">
                          <a16:creationId xmlns:a16="http://schemas.microsoft.com/office/drawing/2014/main" id="{128DB2E7-5B9E-6B7F-B124-EAA6F899D724}"/>
                        </a:ext>
                      </a:extLst>
                    </p14:cNvPr>
                    <p14:cNvContentPartPr/>
                    <p14:nvPr/>
                  </p14:nvContentPartPr>
                  <p14:xfrm>
                    <a:off x="1031017" y="2695387"/>
                    <a:ext cx="1169640" cy="1197000"/>
                  </p14:xfrm>
                </p:contentPart>
              </mc:Choice>
              <mc:Fallback xmlns="">
                <p:pic>
                  <p:nvPicPr>
                    <p:cNvPr id="528" name="Ink 527">
                      <a:extLst>
                        <a:ext uri="{FF2B5EF4-FFF2-40B4-BE49-F238E27FC236}">
                          <a16:creationId xmlns:a16="http://schemas.microsoft.com/office/drawing/2014/main" id="{128DB2E7-5B9E-6B7F-B124-EAA6F899D724}"/>
                        </a:ext>
                      </a:extLst>
                    </p:cNvPr>
                    <p:cNvPicPr/>
                    <p:nvPr/>
                  </p:nvPicPr>
                  <p:blipFill>
                    <a:blip r:embed="rId21"/>
                    <a:stretch>
                      <a:fillRect/>
                    </a:stretch>
                  </p:blipFill>
                  <p:spPr>
                    <a:xfrm>
                      <a:off x="1026548" y="2690313"/>
                      <a:ext cx="1178577" cy="1207148"/>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529" name="Ink 528">
                      <a:extLst>
                        <a:ext uri="{FF2B5EF4-FFF2-40B4-BE49-F238E27FC236}">
                          <a16:creationId xmlns:a16="http://schemas.microsoft.com/office/drawing/2014/main" id="{5571FD8D-32CE-F340-D785-5E5FC35F0338}"/>
                        </a:ext>
                      </a:extLst>
                    </p14:cNvPr>
                    <p14:cNvContentPartPr/>
                    <p14:nvPr/>
                  </p14:nvContentPartPr>
                  <p14:xfrm>
                    <a:off x="1332696" y="2867826"/>
                    <a:ext cx="923040" cy="1227240"/>
                  </p14:xfrm>
                </p:contentPart>
              </mc:Choice>
              <mc:Fallback xmlns="">
                <p:pic>
                  <p:nvPicPr>
                    <p:cNvPr id="529" name="Ink 528">
                      <a:extLst>
                        <a:ext uri="{FF2B5EF4-FFF2-40B4-BE49-F238E27FC236}">
                          <a16:creationId xmlns:a16="http://schemas.microsoft.com/office/drawing/2014/main" id="{5571FD8D-32CE-F340-D785-5E5FC35F0338}"/>
                        </a:ext>
                      </a:extLst>
                    </p:cNvPr>
                    <p:cNvPicPr/>
                    <p:nvPr/>
                  </p:nvPicPr>
                  <p:blipFill>
                    <a:blip r:embed="rId23"/>
                    <a:stretch>
                      <a:fillRect/>
                    </a:stretch>
                  </p:blipFill>
                  <p:spPr>
                    <a:xfrm>
                      <a:off x="1328228" y="2862751"/>
                      <a:ext cx="931976" cy="1237389"/>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530" name="Ink 529">
                      <a:extLst>
                        <a:ext uri="{FF2B5EF4-FFF2-40B4-BE49-F238E27FC236}">
                          <a16:creationId xmlns:a16="http://schemas.microsoft.com/office/drawing/2014/main" id="{CE3107BC-2D2D-033C-404E-CA532FD09AD7}"/>
                        </a:ext>
                      </a:extLst>
                    </p14:cNvPr>
                    <p14:cNvContentPartPr/>
                    <p14:nvPr/>
                  </p14:nvContentPartPr>
                  <p14:xfrm>
                    <a:off x="1534658" y="3017946"/>
                    <a:ext cx="746280" cy="878040"/>
                  </p14:xfrm>
                </p:contentPart>
              </mc:Choice>
              <mc:Fallback xmlns="">
                <p:pic>
                  <p:nvPicPr>
                    <p:cNvPr id="530" name="Ink 529">
                      <a:extLst>
                        <a:ext uri="{FF2B5EF4-FFF2-40B4-BE49-F238E27FC236}">
                          <a16:creationId xmlns:a16="http://schemas.microsoft.com/office/drawing/2014/main" id="{CE3107BC-2D2D-033C-404E-CA532FD09AD7}"/>
                        </a:ext>
                      </a:extLst>
                    </p:cNvPr>
                    <p:cNvPicPr/>
                    <p:nvPr/>
                  </p:nvPicPr>
                  <p:blipFill>
                    <a:blip r:embed="rId395"/>
                    <a:stretch>
                      <a:fillRect/>
                    </a:stretch>
                  </p:blipFill>
                  <p:spPr>
                    <a:xfrm>
                      <a:off x="1530189" y="3012871"/>
                      <a:ext cx="755217" cy="888191"/>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531" name="Ink 530">
                      <a:extLst>
                        <a:ext uri="{FF2B5EF4-FFF2-40B4-BE49-F238E27FC236}">
                          <a16:creationId xmlns:a16="http://schemas.microsoft.com/office/drawing/2014/main" id="{10817B11-0CFF-56F3-83AF-E8F60DEE2BE1}"/>
                        </a:ext>
                      </a:extLst>
                    </p14:cNvPr>
                    <p14:cNvContentPartPr/>
                    <p14:nvPr/>
                  </p14:nvContentPartPr>
                  <p14:xfrm>
                    <a:off x="1702056" y="3160146"/>
                    <a:ext cx="577800" cy="541440"/>
                  </p14:xfrm>
                </p:contentPart>
              </mc:Choice>
              <mc:Fallback xmlns="">
                <p:pic>
                  <p:nvPicPr>
                    <p:cNvPr id="531" name="Ink 530">
                      <a:extLst>
                        <a:ext uri="{FF2B5EF4-FFF2-40B4-BE49-F238E27FC236}">
                          <a16:creationId xmlns:a16="http://schemas.microsoft.com/office/drawing/2014/main" id="{10817B11-0CFF-56F3-83AF-E8F60DEE2BE1}"/>
                        </a:ext>
                      </a:extLst>
                    </p:cNvPr>
                    <p:cNvPicPr/>
                    <p:nvPr/>
                  </p:nvPicPr>
                  <p:blipFill>
                    <a:blip r:embed="rId27"/>
                    <a:stretch>
                      <a:fillRect/>
                    </a:stretch>
                  </p:blipFill>
                  <p:spPr>
                    <a:xfrm>
                      <a:off x="1697588" y="3155074"/>
                      <a:ext cx="586735" cy="551584"/>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532" name="Ink 531">
                      <a:extLst>
                        <a:ext uri="{FF2B5EF4-FFF2-40B4-BE49-F238E27FC236}">
                          <a16:creationId xmlns:a16="http://schemas.microsoft.com/office/drawing/2014/main" id="{5980FF2C-81B9-F928-3583-8CF10076746A}"/>
                        </a:ext>
                      </a:extLst>
                    </p14:cNvPr>
                    <p14:cNvContentPartPr/>
                    <p14:nvPr/>
                  </p14:nvContentPartPr>
                  <p14:xfrm>
                    <a:off x="1957655" y="3306665"/>
                    <a:ext cx="302400" cy="219240"/>
                  </p14:xfrm>
                </p:contentPart>
              </mc:Choice>
              <mc:Fallback xmlns="">
                <p:pic>
                  <p:nvPicPr>
                    <p:cNvPr id="532" name="Ink 531">
                      <a:extLst>
                        <a:ext uri="{FF2B5EF4-FFF2-40B4-BE49-F238E27FC236}">
                          <a16:creationId xmlns:a16="http://schemas.microsoft.com/office/drawing/2014/main" id="{5980FF2C-81B9-F928-3583-8CF10076746A}"/>
                        </a:ext>
                      </a:extLst>
                    </p:cNvPr>
                    <p:cNvPicPr/>
                    <p:nvPr/>
                  </p:nvPicPr>
                  <p:blipFill>
                    <a:blip r:embed="rId29"/>
                    <a:stretch>
                      <a:fillRect/>
                    </a:stretch>
                  </p:blipFill>
                  <p:spPr>
                    <a:xfrm>
                      <a:off x="1953186" y="3301596"/>
                      <a:ext cx="311338" cy="229378"/>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533" name="Ink 532">
                      <a:extLst>
                        <a:ext uri="{FF2B5EF4-FFF2-40B4-BE49-F238E27FC236}">
                          <a16:creationId xmlns:a16="http://schemas.microsoft.com/office/drawing/2014/main" id="{66C363E9-18A3-56F1-F481-92EC8BCE61A0}"/>
                        </a:ext>
                      </a:extLst>
                    </p14:cNvPr>
                    <p14:cNvContentPartPr/>
                    <p14:nvPr/>
                  </p14:nvContentPartPr>
                  <p14:xfrm>
                    <a:off x="40658" y="1071066"/>
                    <a:ext cx="1721880" cy="964440"/>
                  </p14:xfrm>
                </p:contentPart>
              </mc:Choice>
              <mc:Fallback xmlns="">
                <p:pic>
                  <p:nvPicPr>
                    <p:cNvPr id="533" name="Ink 532">
                      <a:extLst>
                        <a:ext uri="{FF2B5EF4-FFF2-40B4-BE49-F238E27FC236}">
                          <a16:creationId xmlns:a16="http://schemas.microsoft.com/office/drawing/2014/main" id="{66C363E9-18A3-56F1-F481-92EC8BCE61A0}"/>
                        </a:ext>
                      </a:extLst>
                    </p:cNvPr>
                    <p:cNvPicPr/>
                    <p:nvPr/>
                  </p:nvPicPr>
                  <p:blipFill>
                    <a:blip r:embed="rId399"/>
                    <a:stretch>
                      <a:fillRect/>
                    </a:stretch>
                  </p:blipFill>
                  <p:spPr>
                    <a:xfrm>
                      <a:off x="36190" y="1065992"/>
                      <a:ext cx="1730815"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534" name="Ink 533">
                      <a:extLst>
                        <a:ext uri="{FF2B5EF4-FFF2-40B4-BE49-F238E27FC236}">
                          <a16:creationId xmlns:a16="http://schemas.microsoft.com/office/drawing/2014/main" id="{B636E520-B5A3-8E99-5A42-33123370E168}"/>
                        </a:ext>
                      </a:extLst>
                    </p14:cNvPr>
                    <p14:cNvContentPartPr/>
                    <p14:nvPr/>
                  </p14:nvContentPartPr>
                  <p14:xfrm>
                    <a:off x="154060" y="1119666"/>
                    <a:ext cx="1431000" cy="712800"/>
                  </p14:xfrm>
                </p:contentPart>
              </mc:Choice>
              <mc:Fallback xmlns="">
                <p:pic>
                  <p:nvPicPr>
                    <p:cNvPr id="534" name="Ink 533">
                      <a:extLst>
                        <a:ext uri="{FF2B5EF4-FFF2-40B4-BE49-F238E27FC236}">
                          <a16:creationId xmlns:a16="http://schemas.microsoft.com/office/drawing/2014/main" id="{B636E520-B5A3-8E99-5A42-33123370E168}"/>
                        </a:ext>
                      </a:extLst>
                    </p:cNvPr>
                    <p:cNvPicPr/>
                    <p:nvPr/>
                  </p:nvPicPr>
                  <p:blipFill>
                    <a:blip r:embed="rId401"/>
                    <a:stretch>
                      <a:fillRect/>
                    </a:stretch>
                  </p:blipFill>
                  <p:spPr>
                    <a:xfrm>
                      <a:off x="149592" y="1114593"/>
                      <a:ext cx="1439937" cy="722947"/>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535" name="Ink 534">
                      <a:extLst>
                        <a:ext uri="{FF2B5EF4-FFF2-40B4-BE49-F238E27FC236}">
                          <a16:creationId xmlns:a16="http://schemas.microsoft.com/office/drawing/2014/main" id="{C3624CCB-64B0-EA87-8FCB-B31893963546}"/>
                        </a:ext>
                      </a:extLst>
                    </p14:cNvPr>
                    <p14:cNvContentPartPr/>
                    <p14:nvPr/>
                  </p14:nvContentPartPr>
                  <p14:xfrm>
                    <a:off x="431977" y="1127946"/>
                    <a:ext cx="1049040" cy="485280"/>
                  </p14:xfrm>
                </p:contentPart>
              </mc:Choice>
              <mc:Fallback xmlns="">
                <p:pic>
                  <p:nvPicPr>
                    <p:cNvPr id="535" name="Ink 534">
                      <a:extLst>
                        <a:ext uri="{FF2B5EF4-FFF2-40B4-BE49-F238E27FC236}">
                          <a16:creationId xmlns:a16="http://schemas.microsoft.com/office/drawing/2014/main" id="{C3624CCB-64B0-EA87-8FCB-B31893963546}"/>
                        </a:ext>
                      </a:extLst>
                    </p:cNvPr>
                    <p:cNvPicPr/>
                    <p:nvPr/>
                  </p:nvPicPr>
                  <p:blipFill>
                    <a:blip r:embed="rId403"/>
                    <a:stretch>
                      <a:fillRect/>
                    </a:stretch>
                  </p:blipFill>
                  <p:spPr>
                    <a:xfrm>
                      <a:off x="427510" y="1122873"/>
                      <a:ext cx="1057974" cy="495425"/>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536" name="Ink 535">
                      <a:extLst>
                        <a:ext uri="{FF2B5EF4-FFF2-40B4-BE49-F238E27FC236}">
                          <a16:creationId xmlns:a16="http://schemas.microsoft.com/office/drawing/2014/main" id="{ED5B5693-7CE6-017B-EFE3-48C927303783}"/>
                        </a:ext>
                      </a:extLst>
                    </p14:cNvPr>
                    <p14:cNvContentPartPr/>
                    <p14:nvPr/>
                  </p14:nvContentPartPr>
                  <p14:xfrm>
                    <a:off x="871178" y="1145586"/>
                    <a:ext cx="458280" cy="313920"/>
                  </p14:xfrm>
                </p:contentPart>
              </mc:Choice>
              <mc:Fallback xmlns="">
                <p:pic>
                  <p:nvPicPr>
                    <p:cNvPr id="536" name="Ink 535">
                      <a:extLst>
                        <a:ext uri="{FF2B5EF4-FFF2-40B4-BE49-F238E27FC236}">
                          <a16:creationId xmlns:a16="http://schemas.microsoft.com/office/drawing/2014/main" id="{ED5B5693-7CE6-017B-EFE3-48C927303783}"/>
                        </a:ext>
                      </a:extLst>
                    </p:cNvPr>
                    <p:cNvPicPr/>
                    <p:nvPr/>
                  </p:nvPicPr>
                  <p:blipFill>
                    <a:blip r:embed="rId405"/>
                    <a:stretch>
                      <a:fillRect/>
                    </a:stretch>
                  </p:blipFill>
                  <p:spPr>
                    <a:xfrm>
                      <a:off x="866711" y="1140509"/>
                      <a:ext cx="467215" cy="324074"/>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537" name="Ink 536">
                      <a:extLst>
                        <a:ext uri="{FF2B5EF4-FFF2-40B4-BE49-F238E27FC236}">
                          <a16:creationId xmlns:a16="http://schemas.microsoft.com/office/drawing/2014/main" id="{BB45E7E1-C5B2-5703-B4A7-05DB0C6F3C5B}"/>
                        </a:ext>
                      </a:extLst>
                    </p14:cNvPr>
                    <p14:cNvContentPartPr/>
                    <p14:nvPr/>
                  </p14:nvContentPartPr>
                  <p14:xfrm>
                    <a:off x="536016" y="4019467"/>
                    <a:ext cx="1036080" cy="953280"/>
                  </p14:xfrm>
                </p:contentPart>
              </mc:Choice>
              <mc:Fallback xmlns="">
                <p:pic>
                  <p:nvPicPr>
                    <p:cNvPr id="537" name="Ink 536">
                      <a:extLst>
                        <a:ext uri="{FF2B5EF4-FFF2-40B4-BE49-F238E27FC236}">
                          <a16:creationId xmlns:a16="http://schemas.microsoft.com/office/drawing/2014/main" id="{BB45E7E1-C5B2-5703-B4A7-05DB0C6F3C5B}"/>
                        </a:ext>
                      </a:extLst>
                    </p:cNvPr>
                    <p:cNvPicPr/>
                    <p:nvPr/>
                  </p:nvPicPr>
                  <p:blipFill>
                    <a:blip r:embed="rId226"/>
                    <a:stretch>
                      <a:fillRect/>
                    </a:stretch>
                  </p:blipFill>
                  <p:spPr>
                    <a:xfrm>
                      <a:off x="531547" y="4014392"/>
                      <a:ext cx="1045018" cy="96343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538" name="Ink 537">
                      <a:extLst>
                        <a:ext uri="{FF2B5EF4-FFF2-40B4-BE49-F238E27FC236}">
                          <a16:creationId xmlns:a16="http://schemas.microsoft.com/office/drawing/2014/main" id="{2F5E277E-80BD-DD3F-B445-2FB1B08EAC78}"/>
                        </a:ext>
                      </a:extLst>
                    </p14:cNvPr>
                    <p14:cNvContentPartPr/>
                    <p14:nvPr/>
                  </p14:nvContentPartPr>
                  <p14:xfrm>
                    <a:off x="694777" y="4250227"/>
                    <a:ext cx="748800" cy="607680"/>
                  </p14:xfrm>
                </p:contentPart>
              </mc:Choice>
              <mc:Fallback xmlns="">
                <p:pic>
                  <p:nvPicPr>
                    <p:cNvPr id="538" name="Ink 537">
                      <a:extLst>
                        <a:ext uri="{FF2B5EF4-FFF2-40B4-BE49-F238E27FC236}">
                          <a16:creationId xmlns:a16="http://schemas.microsoft.com/office/drawing/2014/main" id="{2F5E277E-80BD-DD3F-B445-2FB1B08EAC78}"/>
                        </a:ext>
                      </a:extLst>
                    </p:cNvPr>
                    <p:cNvPicPr/>
                    <p:nvPr/>
                  </p:nvPicPr>
                  <p:blipFill>
                    <a:blip r:embed="rId43"/>
                    <a:stretch>
                      <a:fillRect/>
                    </a:stretch>
                  </p:blipFill>
                  <p:spPr>
                    <a:xfrm>
                      <a:off x="690309" y="4245152"/>
                      <a:ext cx="757736" cy="617829"/>
                    </a:xfrm>
                    <a:prstGeom prst="rect">
                      <a:avLst/>
                    </a:prstGeom>
                  </p:spPr>
                </p:pic>
              </mc:Fallback>
            </mc:AlternateContent>
            <p:grpSp>
              <p:nvGrpSpPr>
                <p:cNvPr id="539" name="Group 538">
                  <a:extLst>
                    <a:ext uri="{FF2B5EF4-FFF2-40B4-BE49-F238E27FC236}">
                      <a16:creationId xmlns:a16="http://schemas.microsoft.com/office/drawing/2014/main" id="{086B4AC2-59B2-4AB9-379A-43C9AA9ABBCE}"/>
                    </a:ext>
                  </a:extLst>
                </p:cNvPr>
                <p:cNvGrpSpPr/>
                <p:nvPr/>
              </p:nvGrpSpPr>
              <p:grpSpPr>
                <a:xfrm>
                  <a:off x="260257" y="3889506"/>
                  <a:ext cx="1439999" cy="1154161"/>
                  <a:chOff x="260257" y="3889506"/>
                  <a:chExt cx="1439999" cy="1154161"/>
                </a:xfrm>
              </p:grpSpPr>
              <mc:AlternateContent xmlns:mc="http://schemas.openxmlformats.org/markup-compatibility/2006" xmlns:p14="http://schemas.microsoft.com/office/powerpoint/2010/main">
                <mc:Choice Requires="p14">
                  <p:contentPart p14:bwMode="auto" r:id="rId408">
                    <p14:nvContentPartPr>
                      <p14:cNvPr id="544" name="Ink 543">
                        <a:extLst>
                          <a:ext uri="{FF2B5EF4-FFF2-40B4-BE49-F238E27FC236}">
                            <a16:creationId xmlns:a16="http://schemas.microsoft.com/office/drawing/2014/main" id="{7AE9469C-935F-322F-33F2-83D060D01FCF}"/>
                          </a:ext>
                        </a:extLst>
                      </p14:cNvPr>
                      <p14:cNvContentPartPr/>
                      <p14:nvPr/>
                    </p14:nvContentPartPr>
                    <p14:xfrm>
                      <a:off x="260257" y="3892387"/>
                      <a:ext cx="770760" cy="799560"/>
                    </p14:xfrm>
                  </p:contentPart>
                </mc:Choice>
                <mc:Fallback xmlns="">
                  <p:pic>
                    <p:nvPicPr>
                      <p:cNvPr id="544" name="Ink 543">
                        <a:extLst>
                          <a:ext uri="{FF2B5EF4-FFF2-40B4-BE49-F238E27FC236}">
                            <a16:creationId xmlns:a16="http://schemas.microsoft.com/office/drawing/2014/main" id="{7AE9469C-935F-322F-33F2-83D060D01FCF}"/>
                          </a:ext>
                        </a:extLst>
                      </p:cNvPr>
                      <p:cNvPicPr/>
                      <p:nvPr/>
                    </p:nvPicPr>
                    <p:blipFill>
                      <a:blip r:embed="rId409"/>
                      <a:stretch>
                        <a:fillRect/>
                      </a:stretch>
                    </p:blipFill>
                    <p:spPr>
                      <a:xfrm>
                        <a:off x="255789" y="3887313"/>
                        <a:ext cx="779696" cy="809708"/>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545" name="Ink 544">
                        <a:extLst>
                          <a:ext uri="{FF2B5EF4-FFF2-40B4-BE49-F238E27FC236}">
                            <a16:creationId xmlns:a16="http://schemas.microsoft.com/office/drawing/2014/main" id="{0932E655-1725-8BE8-4760-BEA084BFF14F}"/>
                          </a:ext>
                        </a:extLst>
                      </p14:cNvPr>
                      <p14:cNvContentPartPr/>
                      <p14:nvPr/>
                    </p14:nvContentPartPr>
                    <p14:xfrm>
                      <a:off x="417576" y="3889507"/>
                      <a:ext cx="1282680" cy="1154160"/>
                    </p14:xfrm>
                  </p:contentPart>
                </mc:Choice>
                <mc:Fallback xmlns="">
                  <p:pic>
                    <p:nvPicPr>
                      <p:cNvPr id="545" name="Ink 544">
                        <a:extLst>
                          <a:ext uri="{FF2B5EF4-FFF2-40B4-BE49-F238E27FC236}">
                            <a16:creationId xmlns:a16="http://schemas.microsoft.com/office/drawing/2014/main" id="{0932E655-1725-8BE8-4760-BEA084BFF14F}"/>
                          </a:ext>
                        </a:extLst>
                      </p:cNvPr>
                      <p:cNvPicPr/>
                      <p:nvPr/>
                    </p:nvPicPr>
                    <p:blipFill>
                      <a:blip r:embed="rId231"/>
                      <a:stretch>
                        <a:fillRect/>
                      </a:stretch>
                    </p:blipFill>
                    <p:spPr>
                      <a:xfrm>
                        <a:off x="413108" y="3884434"/>
                        <a:ext cx="1291616" cy="1164306"/>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546" name="Ink 545">
                        <a:extLst>
                          <a:ext uri="{FF2B5EF4-FFF2-40B4-BE49-F238E27FC236}">
                            <a16:creationId xmlns:a16="http://schemas.microsoft.com/office/drawing/2014/main" id="{E7815D24-CC43-B327-0890-5C9C01F62E3E}"/>
                          </a:ext>
                        </a:extLst>
                      </p14:cNvPr>
                      <p14:cNvContentPartPr/>
                      <p14:nvPr/>
                    </p14:nvContentPartPr>
                    <p14:xfrm>
                      <a:off x="1241977" y="3889506"/>
                      <a:ext cx="30600" cy="360"/>
                    </p14:xfrm>
                  </p:contentPart>
                </mc:Choice>
                <mc:Fallback xmlns="">
                  <p:pic>
                    <p:nvPicPr>
                      <p:cNvPr id="546" name="Ink 545">
                        <a:extLst>
                          <a:ext uri="{FF2B5EF4-FFF2-40B4-BE49-F238E27FC236}">
                            <a16:creationId xmlns:a16="http://schemas.microsoft.com/office/drawing/2014/main" id="{E7815D24-CC43-B327-0890-5C9C01F62E3E}"/>
                          </a:ext>
                        </a:extLst>
                      </p:cNvPr>
                      <p:cNvPicPr/>
                      <p:nvPr/>
                    </p:nvPicPr>
                    <p:blipFill>
                      <a:blip r:embed="rId49"/>
                      <a:stretch>
                        <a:fillRect/>
                      </a:stretch>
                    </p:blipFill>
                    <p:spPr>
                      <a:xfrm>
                        <a:off x="1237499" y="3885186"/>
                        <a:ext cx="39556"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547" name="Ink 546">
                        <a:extLst>
                          <a:ext uri="{FF2B5EF4-FFF2-40B4-BE49-F238E27FC236}">
                            <a16:creationId xmlns:a16="http://schemas.microsoft.com/office/drawing/2014/main" id="{2DF0C4AF-BC01-F0D5-F757-3F3FC50810AA}"/>
                          </a:ext>
                        </a:extLst>
                      </p14:cNvPr>
                      <p14:cNvContentPartPr/>
                      <p14:nvPr/>
                    </p14:nvContentPartPr>
                    <p14:xfrm>
                      <a:off x="892777" y="4427347"/>
                      <a:ext cx="465120" cy="330480"/>
                    </p14:xfrm>
                  </p:contentPart>
                </mc:Choice>
                <mc:Fallback xmlns="">
                  <p:pic>
                    <p:nvPicPr>
                      <p:cNvPr id="547" name="Ink 546">
                        <a:extLst>
                          <a:ext uri="{FF2B5EF4-FFF2-40B4-BE49-F238E27FC236}">
                            <a16:creationId xmlns:a16="http://schemas.microsoft.com/office/drawing/2014/main" id="{2DF0C4AF-BC01-F0D5-F757-3F3FC50810AA}"/>
                          </a:ext>
                        </a:extLst>
                      </p:cNvPr>
                      <p:cNvPicPr/>
                      <p:nvPr/>
                    </p:nvPicPr>
                    <p:blipFill>
                      <a:blip r:embed="rId413"/>
                      <a:stretch>
                        <a:fillRect/>
                      </a:stretch>
                    </p:blipFill>
                    <p:spPr>
                      <a:xfrm>
                        <a:off x="888308" y="4422276"/>
                        <a:ext cx="474057" cy="34062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4">
                  <p14:nvContentPartPr>
                    <p14:cNvPr id="540" name="Ink 539">
                      <a:extLst>
                        <a:ext uri="{FF2B5EF4-FFF2-40B4-BE49-F238E27FC236}">
                          <a16:creationId xmlns:a16="http://schemas.microsoft.com/office/drawing/2014/main" id="{E3D2C1D4-3CEA-E4B8-05B9-5F30098BD6CB}"/>
                        </a:ext>
                      </a:extLst>
                    </p14:cNvPr>
                    <p14:cNvContentPartPr/>
                    <p14:nvPr/>
                  </p14:nvContentPartPr>
                  <p14:xfrm>
                    <a:off x="1299575" y="4428426"/>
                    <a:ext cx="9000" cy="360"/>
                  </p14:xfrm>
                </p:contentPart>
              </mc:Choice>
              <mc:Fallback xmlns="">
                <p:pic>
                  <p:nvPicPr>
                    <p:cNvPr id="540" name="Ink 539">
                      <a:extLst>
                        <a:ext uri="{FF2B5EF4-FFF2-40B4-BE49-F238E27FC236}">
                          <a16:creationId xmlns:a16="http://schemas.microsoft.com/office/drawing/2014/main" id="{E3D2C1D4-3CEA-E4B8-05B9-5F30098BD6CB}"/>
                        </a:ext>
                      </a:extLst>
                    </p:cNvPr>
                    <p:cNvPicPr/>
                    <p:nvPr/>
                  </p:nvPicPr>
                  <p:blipFill>
                    <a:blip r:embed="rId415"/>
                    <a:stretch>
                      <a:fillRect/>
                    </a:stretch>
                  </p:blipFill>
                  <p:spPr>
                    <a:xfrm>
                      <a:off x="1295075" y="4424106"/>
                      <a:ext cx="18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541" name="Ink 540">
                      <a:extLst>
                        <a:ext uri="{FF2B5EF4-FFF2-40B4-BE49-F238E27FC236}">
                          <a16:creationId xmlns:a16="http://schemas.microsoft.com/office/drawing/2014/main" id="{B2A50F20-4BAE-21D9-0155-C6E28A6D2B2C}"/>
                        </a:ext>
                      </a:extLst>
                    </p14:cNvPr>
                    <p14:cNvContentPartPr/>
                    <p14:nvPr/>
                  </p14:nvContentPartPr>
                  <p14:xfrm>
                    <a:off x="1235497" y="1071067"/>
                    <a:ext cx="965160" cy="1266120"/>
                  </p14:xfrm>
                </p:contentPart>
              </mc:Choice>
              <mc:Fallback xmlns="">
                <p:pic>
                  <p:nvPicPr>
                    <p:cNvPr id="541" name="Ink 540">
                      <a:extLst>
                        <a:ext uri="{FF2B5EF4-FFF2-40B4-BE49-F238E27FC236}">
                          <a16:creationId xmlns:a16="http://schemas.microsoft.com/office/drawing/2014/main" id="{B2A50F20-4BAE-21D9-0155-C6E28A6D2B2C}"/>
                        </a:ext>
                      </a:extLst>
                    </p:cNvPr>
                    <p:cNvPicPr/>
                    <p:nvPr/>
                  </p:nvPicPr>
                  <p:blipFill>
                    <a:blip r:embed="rId53"/>
                    <a:stretch>
                      <a:fillRect/>
                    </a:stretch>
                  </p:blipFill>
                  <p:spPr>
                    <a:xfrm>
                      <a:off x="1231029" y="1065992"/>
                      <a:ext cx="974097" cy="1276269"/>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542" name="Ink 541">
                      <a:extLst>
                        <a:ext uri="{FF2B5EF4-FFF2-40B4-BE49-F238E27FC236}">
                          <a16:creationId xmlns:a16="http://schemas.microsoft.com/office/drawing/2014/main" id="{FD1ABF4A-09E9-630E-16A7-3C8D1EA42F96}"/>
                        </a:ext>
                      </a:extLst>
                    </p14:cNvPr>
                    <p14:cNvContentPartPr/>
                    <p14:nvPr/>
                  </p14:nvContentPartPr>
                  <p14:xfrm>
                    <a:off x="1609537" y="1141987"/>
                    <a:ext cx="590760" cy="1036800"/>
                  </p14:xfrm>
                </p:contentPart>
              </mc:Choice>
              <mc:Fallback xmlns="">
                <p:pic>
                  <p:nvPicPr>
                    <p:cNvPr id="542" name="Ink 541">
                      <a:extLst>
                        <a:ext uri="{FF2B5EF4-FFF2-40B4-BE49-F238E27FC236}">
                          <a16:creationId xmlns:a16="http://schemas.microsoft.com/office/drawing/2014/main" id="{FD1ABF4A-09E9-630E-16A7-3C8D1EA42F96}"/>
                        </a:ext>
                      </a:extLst>
                    </p:cNvPr>
                    <p:cNvPicPr/>
                    <p:nvPr/>
                  </p:nvPicPr>
                  <p:blipFill>
                    <a:blip r:embed="rId55"/>
                    <a:stretch>
                      <a:fillRect/>
                    </a:stretch>
                  </p:blipFill>
                  <p:spPr>
                    <a:xfrm>
                      <a:off x="1605070" y="1136913"/>
                      <a:ext cx="599694" cy="1046948"/>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543" name="Ink 542">
                      <a:extLst>
                        <a:ext uri="{FF2B5EF4-FFF2-40B4-BE49-F238E27FC236}">
                          <a16:creationId xmlns:a16="http://schemas.microsoft.com/office/drawing/2014/main" id="{024EA6A7-76F9-899A-A0A4-F636D49AF6BB}"/>
                        </a:ext>
                      </a:extLst>
                    </p14:cNvPr>
                    <p14:cNvContentPartPr/>
                    <p14:nvPr/>
                  </p14:nvContentPartPr>
                  <p14:xfrm>
                    <a:off x="2075017" y="1378507"/>
                    <a:ext cx="125640" cy="502200"/>
                  </p14:xfrm>
                </p:contentPart>
              </mc:Choice>
              <mc:Fallback xmlns="">
                <p:pic>
                  <p:nvPicPr>
                    <p:cNvPr id="543" name="Ink 542">
                      <a:extLst>
                        <a:ext uri="{FF2B5EF4-FFF2-40B4-BE49-F238E27FC236}">
                          <a16:creationId xmlns:a16="http://schemas.microsoft.com/office/drawing/2014/main" id="{024EA6A7-76F9-899A-A0A4-F636D49AF6BB}"/>
                        </a:ext>
                      </a:extLst>
                    </p:cNvPr>
                    <p:cNvPicPr/>
                    <p:nvPr/>
                  </p:nvPicPr>
                  <p:blipFill>
                    <a:blip r:embed="rId57"/>
                    <a:stretch>
                      <a:fillRect/>
                    </a:stretch>
                  </p:blipFill>
                  <p:spPr>
                    <a:xfrm>
                      <a:off x="2070543" y="1373434"/>
                      <a:ext cx="134588" cy="512345"/>
                    </a:xfrm>
                    <a:prstGeom prst="rect">
                      <a:avLst/>
                    </a:prstGeom>
                  </p:spPr>
                </p:pic>
              </mc:Fallback>
            </mc:AlternateContent>
          </p:grpSp>
          <p:grpSp>
            <p:nvGrpSpPr>
              <p:cNvPr id="396" name="Group 395">
                <a:extLst>
                  <a:ext uri="{FF2B5EF4-FFF2-40B4-BE49-F238E27FC236}">
                    <a16:creationId xmlns:a16="http://schemas.microsoft.com/office/drawing/2014/main" id="{7C1CF9F3-C36B-C9E3-EF04-171B1F420B10}"/>
                  </a:ext>
                </a:extLst>
              </p:cNvPr>
              <p:cNvGrpSpPr/>
              <p:nvPr/>
            </p:nvGrpSpPr>
            <p:grpSpPr>
              <a:xfrm rot="10950597">
                <a:off x="3627106" y="3914263"/>
                <a:ext cx="3817076" cy="4169520"/>
                <a:chOff x="6235471" y="1063823"/>
                <a:chExt cx="3817076" cy="4169520"/>
              </a:xfrm>
            </p:grpSpPr>
            <p:grpSp>
              <p:nvGrpSpPr>
                <p:cNvPr id="449" name="Group 448">
                  <a:extLst>
                    <a:ext uri="{FF2B5EF4-FFF2-40B4-BE49-F238E27FC236}">
                      <a16:creationId xmlns:a16="http://schemas.microsoft.com/office/drawing/2014/main" id="{45418ACD-8896-758E-592A-A197ABFA7322}"/>
                    </a:ext>
                  </a:extLst>
                </p:cNvPr>
                <p:cNvGrpSpPr/>
                <p:nvPr/>
              </p:nvGrpSpPr>
              <p:grpSpPr>
                <a:xfrm>
                  <a:off x="8071829" y="1063823"/>
                  <a:ext cx="1980718" cy="4169520"/>
                  <a:chOff x="-29183" y="1071067"/>
                  <a:chExt cx="1980718" cy="4169520"/>
                </a:xfrm>
              </p:grpSpPr>
              <mc:AlternateContent xmlns:mc="http://schemas.openxmlformats.org/markup-compatibility/2006" xmlns:p14="http://schemas.microsoft.com/office/powerpoint/2010/main">
                <mc:Choice Requires="p14">
                  <p:contentPart p14:bwMode="auto" r:id="rId419">
                    <p14:nvContentPartPr>
                      <p14:cNvPr id="482" name="Ink 481">
                        <a:extLst>
                          <a:ext uri="{FF2B5EF4-FFF2-40B4-BE49-F238E27FC236}">
                            <a16:creationId xmlns:a16="http://schemas.microsoft.com/office/drawing/2014/main" id="{481634E2-8CB5-6C20-C808-9CED3ABA46F5}"/>
                          </a:ext>
                        </a:extLst>
                      </p14:cNvPr>
                      <p14:cNvContentPartPr/>
                      <p14:nvPr/>
                    </p14:nvContentPartPr>
                    <p14:xfrm>
                      <a:off x="645097" y="2618707"/>
                      <a:ext cx="308160" cy="309240"/>
                    </p14:xfrm>
                  </p:contentPart>
                </mc:Choice>
                <mc:Fallback xmlns="">
                  <p:pic>
                    <p:nvPicPr>
                      <p:cNvPr id="482" name="Ink 481">
                        <a:extLst>
                          <a:ext uri="{FF2B5EF4-FFF2-40B4-BE49-F238E27FC236}">
                            <a16:creationId xmlns:a16="http://schemas.microsoft.com/office/drawing/2014/main" id="{481634E2-8CB5-6C20-C808-9CED3ABA46F5}"/>
                          </a:ext>
                        </a:extLst>
                      </p:cNvPr>
                      <p:cNvPicPr/>
                      <p:nvPr/>
                    </p:nvPicPr>
                    <p:blipFill>
                      <a:blip r:embed="rId182"/>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483" name="Ink 482">
                        <a:extLst>
                          <a:ext uri="{FF2B5EF4-FFF2-40B4-BE49-F238E27FC236}">
                            <a16:creationId xmlns:a16="http://schemas.microsoft.com/office/drawing/2014/main" id="{CF29350C-A267-5703-7EAE-EEB9A6205D29}"/>
                          </a:ext>
                        </a:extLst>
                      </p14:cNvPr>
                      <p14:cNvContentPartPr/>
                      <p14:nvPr/>
                    </p14:nvContentPartPr>
                    <p14:xfrm>
                      <a:off x="507217" y="2502427"/>
                      <a:ext cx="700560" cy="658440"/>
                    </p14:xfrm>
                  </p:contentPart>
                </mc:Choice>
                <mc:Fallback xmlns="">
                  <p:pic>
                    <p:nvPicPr>
                      <p:cNvPr id="483" name="Ink 482">
                        <a:extLst>
                          <a:ext uri="{FF2B5EF4-FFF2-40B4-BE49-F238E27FC236}">
                            <a16:creationId xmlns:a16="http://schemas.microsoft.com/office/drawing/2014/main" id="{CF29350C-A267-5703-7EAE-EEB9A6205D29}"/>
                          </a:ext>
                        </a:extLst>
                      </p:cNvPr>
                      <p:cNvPicPr/>
                      <p:nvPr/>
                    </p:nvPicPr>
                    <p:blipFill>
                      <a:blip r:embed="rId184"/>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484" name="Ink 483">
                        <a:extLst>
                          <a:ext uri="{FF2B5EF4-FFF2-40B4-BE49-F238E27FC236}">
                            <a16:creationId xmlns:a16="http://schemas.microsoft.com/office/drawing/2014/main" id="{D295EFED-CED8-B2E9-5EBA-D2E0EF5378FE}"/>
                          </a:ext>
                        </a:extLst>
                      </p14:cNvPr>
                      <p14:cNvContentPartPr/>
                      <p14:nvPr/>
                    </p14:nvContentPartPr>
                    <p14:xfrm>
                      <a:off x="381577" y="2313787"/>
                      <a:ext cx="1058040" cy="1020960"/>
                    </p14:xfrm>
                  </p:contentPart>
                </mc:Choice>
                <mc:Fallback xmlns="">
                  <p:pic>
                    <p:nvPicPr>
                      <p:cNvPr id="484" name="Ink 483">
                        <a:extLst>
                          <a:ext uri="{FF2B5EF4-FFF2-40B4-BE49-F238E27FC236}">
                            <a16:creationId xmlns:a16="http://schemas.microsoft.com/office/drawing/2014/main" id="{D295EFED-CED8-B2E9-5EBA-D2E0EF5378FE}"/>
                          </a:ext>
                        </a:extLst>
                      </p:cNvPr>
                      <p:cNvPicPr/>
                      <p:nvPr/>
                    </p:nvPicPr>
                    <p:blipFill>
                      <a:blip r:embed="rId186"/>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485" name="Ink 484">
                        <a:extLst>
                          <a:ext uri="{FF2B5EF4-FFF2-40B4-BE49-F238E27FC236}">
                            <a16:creationId xmlns:a16="http://schemas.microsoft.com/office/drawing/2014/main" id="{57A1377B-7DC3-0CD6-0096-D5862DAD6B9A}"/>
                          </a:ext>
                        </a:extLst>
                      </p14:cNvPr>
                      <p14:cNvContentPartPr/>
                      <p14:nvPr/>
                    </p14:nvContentPartPr>
                    <p14:xfrm>
                      <a:off x="103657" y="2002027"/>
                      <a:ext cx="747360" cy="294480"/>
                    </p14:xfrm>
                  </p:contentPart>
                </mc:Choice>
                <mc:Fallback xmlns="">
                  <p:pic>
                    <p:nvPicPr>
                      <p:cNvPr id="485" name="Ink 484">
                        <a:extLst>
                          <a:ext uri="{FF2B5EF4-FFF2-40B4-BE49-F238E27FC236}">
                            <a16:creationId xmlns:a16="http://schemas.microsoft.com/office/drawing/2014/main" id="{57A1377B-7DC3-0CD6-0096-D5862DAD6B9A}"/>
                          </a:ext>
                        </a:extLst>
                      </p:cNvPr>
                      <p:cNvPicPr/>
                      <p:nvPr/>
                    </p:nvPicPr>
                    <p:blipFill>
                      <a:blip r:embed="rId188"/>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486" name="Ink 485">
                        <a:extLst>
                          <a:ext uri="{FF2B5EF4-FFF2-40B4-BE49-F238E27FC236}">
                            <a16:creationId xmlns:a16="http://schemas.microsoft.com/office/drawing/2014/main" id="{5E6F8477-C060-74CD-DA67-00C7EA01D7FF}"/>
                          </a:ext>
                        </a:extLst>
                      </p14:cNvPr>
                      <p14:cNvContentPartPr/>
                      <p14:nvPr/>
                    </p14:nvContentPartPr>
                    <p14:xfrm>
                      <a:off x="859656" y="2296147"/>
                      <a:ext cx="1021680" cy="297720"/>
                    </p14:xfrm>
                  </p:contentPart>
                </mc:Choice>
                <mc:Fallback xmlns="">
                  <p:pic>
                    <p:nvPicPr>
                      <p:cNvPr id="486" name="Ink 485">
                        <a:extLst>
                          <a:ext uri="{FF2B5EF4-FFF2-40B4-BE49-F238E27FC236}">
                            <a16:creationId xmlns:a16="http://schemas.microsoft.com/office/drawing/2014/main" id="{5E6F8477-C060-74CD-DA67-00C7EA01D7FF}"/>
                          </a:ext>
                        </a:extLst>
                      </p:cNvPr>
                      <p:cNvPicPr/>
                      <p:nvPr/>
                    </p:nvPicPr>
                    <p:blipFill>
                      <a:blip r:embed="rId424"/>
                      <a:stretch>
                        <a:fillRect/>
                      </a:stretch>
                    </p:blipFill>
                    <p:spPr>
                      <a:xfrm>
                        <a:off x="855188" y="2291072"/>
                        <a:ext cx="1030616"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487" name="Ink 486">
                        <a:extLst>
                          <a:ext uri="{FF2B5EF4-FFF2-40B4-BE49-F238E27FC236}">
                            <a16:creationId xmlns:a16="http://schemas.microsoft.com/office/drawing/2014/main" id="{074A42D0-41C1-35DC-6891-7601149F52A0}"/>
                          </a:ext>
                        </a:extLst>
                      </p14:cNvPr>
                      <p14:cNvContentPartPr/>
                      <p14:nvPr/>
                    </p14:nvContentPartPr>
                    <p14:xfrm>
                      <a:off x="-28823" y="1908787"/>
                      <a:ext cx="232920" cy="160560"/>
                    </p14:xfrm>
                  </p:contentPart>
                </mc:Choice>
                <mc:Fallback xmlns="">
                  <p:pic>
                    <p:nvPicPr>
                      <p:cNvPr id="487" name="Ink 486">
                        <a:extLst>
                          <a:ext uri="{FF2B5EF4-FFF2-40B4-BE49-F238E27FC236}">
                            <a16:creationId xmlns:a16="http://schemas.microsoft.com/office/drawing/2014/main" id="{074A42D0-41C1-35DC-6891-7601149F52A0}"/>
                          </a:ext>
                        </a:extLst>
                      </p:cNvPr>
                      <p:cNvPicPr/>
                      <p:nvPr/>
                    </p:nvPicPr>
                    <p:blipFill>
                      <a:blip r:embed="rId192"/>
                      <a:stretch>
                        <a:fillRect/>
                      </a:stretch>
                    </p:blipFill>
                    <p:spPr>
                      <a:xfrm>
                        <a:off x="-33288" y="1903717"/>
                        <a:ext cx="241850" cy="170701"/>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488" name="Ink 487">
                        <a:extLst>
                          <a:ext uri="{FF2B5EF4-FFF2-40B4-BE49-F238E27FC236}">
                            <a16:creationId xmlns:a16="http://schemas.microsoft.com/office/drawing/2014/main" id="{1C987C7D-0AEE-1B5F-0297-0F14E8416F41}"/>
                          </a:ext>
                        </a:extLst>
                      </p14:cNvPr>
                      <p14:cNvContentPartPr/>
                      <p14:nvPr/>
                    </p14:nvContentPartPr>
                    <p14:xfrm>
                      <a:off x="-28823" y="1805467"/>
                      <a:ext cx="1919520" cy="662400"/>
                    </p14:xfrm>
                  </p:contentPart>
                </mc:Choice>
                <mc:Fallback xmlns="">
                  <p:pic>
                    <p:nvPicPr>
                      <p:cNvPr id="488" name="Ink 487">
                        <a:extLst>
                          <a:ext uri="{FF2B5EF4-FFF2-40B4-BE49-F238E27FC236}">
                            <a16:creationId xmlns:a16="http://schemas.microsoft.com/office/drawing/2014/main" id="{1C987C7D-0AEE-1B5F-0297-0F14E8416F41}"/>
                          </a:ext>
                        </a:extLst>
                      </p:cNvPr>
                      <p:cNvPicPr/>
                      <p:nvPr/>
                    </p:nvPicPr>
                    <p:blipFill>
                      <a:blip r:embed="rId427"/>
                      <a:stretch>
                        <a:fillRect/>
                      </a:stretch>
                    </p:blipFill>
                    <p:spPr>
                      <a:xfrm>
                        <a:off x="-33291" y="1800394"/>
                        <a:ext cx="1928457" cy="672545"/>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489" name="Ink 488">
                        <a:extLst>
                          <a:ext uri="{FF2B5EF4-FFF2-40B4-BE49-F238E27FC236}">
                            <a16:creationId xmlns:a16="http://schemas.microsoft.com/office/drawing/2014/main" id="{5CD682A6-96C2-160F-7E75-31EE71AEC345}"/>
                          </a:ext>
                        </a:extLst>
                      </p14:cNvPr>
                      <p14:cNvContentPartPr/>
                      <p14:nvPr/>
                    </p14:nvContentPartPr>
                    <p14:xfrm>
                      <a:off x="-28823" y="2065747"/>
                      <a:ext cx="361080" cy="1071720"/>
                    </p14:xfrm>
                  </p:contentPart>
                </mc:Choice>
                <mc:Fallback xmlns="">
                  <p:pic>
                    <p:nvPicPr>
                      <p:cNvPr id="489" name="Ink 488">
                        <a:extLst>
                          <a:ext uri="{FF2B5EF4-FFF2-40B4-BE49-F238E27FC236}">
                            <a16:creationId xmlns:a16="http://schemas.microsoft.com/office/drawing/2014/main" id="{5CD682A6-96C2-160F-7E75-31EE71AEC345}"/>
                          </a:ext>
                        </a:extLst>
                      </p:cNvPr>
                      <p:cNvPicPr/>
                      <p:nvPr/>
                    </p:nvPicPr>
                    <p:blipFill>
                      <a:blip r:embed="rId196"/>
                      <a:stretch>
                        <a:fillRect/>
                      </a:stretch>
                    </p:blipFill>
                    <p:spPr>
                      <a:xfrm>
                        <a:off x="-33295" y="2060674"/>
                        <a:ext cx="370023" cy="1081866"/>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490" name="Ink 489">
                        <a:extLst>
                          <a:ext uri="{FF2B5EF4-FFF2-40B4-BE49-F238E27FC236}">
                            <a16:creationId xmlns:a16="http://schemas.microsoft.com/office/drawing/2014/main" id="{A5E315E5-F8B9-19C2-9643-E7FC3F07131A}"/>
                          </a:ext>
                        </a:extLst>
                      </p14:cNvPr>
                      <p14:cNvContentPartPr/>
                      <p14:nvPr/>
                    </p14:nvContentPartPr>
                    <p14:xfrm>
                      <a:off x="-28823" y="2171947"/>
                      <a:ext cx="271440" cy="824400"/>
                    </p14:xfrm>
                  </p:contentPart>
                </mc:Choice>
                <mc:Fallback xmlns="">
                  <p:pic>
                    <p:nvPicPr>
                      <p:cNvPr id="490" name="Ink 489">
                        <a:extLst>
                          <a:ext uri="{FF2B5EF4-FFF2-40B4-BE49-F238E27FC236}">
                            <a16:creationId xmlns:a16="http://schemas.microsoft.com/office/drawing/2014/main" id="{A5E315E5-F8B9-19C2-9643-E7FC3F07131A}"/>
                          </a:ext>
                        </a:extLst>
                      </p:cNvPr>
                      <p:cNvPicPr/>
                      <p:nvPr/>
                    </p:nvPicPr>
                    <p:blipFill>
                      <a:blip r:embed="rId198"/>
                      <a:stretch>
                        <a:fillRect/>
                      </a:stretch>
                    </p:blipFill>
                    <p:spPr>
                      <a:xfrm>
                        <a:off x="-33291" y="2166874"/>
                        <a:ext cx="280376" cy="834546"/>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491" name="Ink 490">
                        <a:extLst>
                          <a:ext uri="{FF2B5EF4-FFF2-40B4-BE49-F238E27FC236}">
                            <a16:creationId xmlns:a16="http://schemas.microsoft.com/office/drawing/2014/main" id="{CBA33634-20CD-9B44-24C3-3FF322247732}"/>
                          </a:ext>
                        </a:extLst>
                      </p14:cNvPr>
                      <p14:cNvContentPartPr/>
                      <p14:nvPr/>
                    </p14:nvContentPartPr>
                    <p14:xfrm>
                      <a:off x="-29183" y="2315947"/>
                      <a:ext cx="111600" cy="483480"/>
                    </p14:xfrm>
                  </p:contentPart>
                </mc:Choice>
                <mc:Fallback xmlns="">
                  <p:pic>
                    <p:nvPicPr>
                      <p:cNvPr id="491" name="Ink 490">
                        <a:extLst>
                          <a:ext uri="{FF2B5EF4-FFF2-40B4-BE49-F238E27FC236}">
                            <a16:creationId xmlns:a16="http://schemas.microsoft.com/office/drawing/2014/main" id="{CBA33634-20CD-9B44-24C3-3FF322247732}"/>
                          </a:ext>
                        </a:extLst>
                      </p:cNvPr>
                      <p:cNvPicPr/>
                      <p:nvPr/>
                    </p:nvPicPr>
                    <p:blipFill>
                      <a:blip r:embed="rId200"/>
                      <a:stretch>
                        <a:fillRect/>
                      </a:stretch>
                    </p:blipFill>
                    <p:spPr>
                      <a:xfrm>
                        <a:off x="-33647" y="2310876"/>
                        <a:ext cx="120528" cy="493623"/>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492" name="Ink 491">
                        <a:extLst>
                          <a:ext uri="{FF2B5EF4-FFF2-40B4-BE49-F238E27FC236}">
                            <a16:creationId xmlns:a16="http://schemas.microsoft.com/office/drawing/2014/main" id="{8C4DAADA-0F29-1CAF-644C-8534D13EE0A6}"/>
                          </a:ext>
                        </a:extLst>
                      </p14:cNvPr>
                      <p14:cNvContentPartPr/>
                      <p14:nvPr/>
                    </p14:nvContentPartPr>
                    <p14:xfrm>
                      <a:off x="-28823" y="3088147"/>
                      <a:ext cx="937440" cy="879480"/>
                    </p14:xfrm>
                  </p:contentPart>
                </mc:Choice>
                <mc:Fallback xmlns="">
                  <p:pic>
                    <p:nvPicPr>
                      <p:cNvPr id="492" name="Ink 491">
                        <a:extLst>
                          <a:ext uri="{FF2B5EF4-FFF2-40B4-BE49-F238E27FC236}">
                            <a16:creationId xmlns:a16="http://schemas.microsoft.com/office/drawing/2014/main" id="{8C4DAADA-0F29-1CAF-644C-8534D13EE0A6}"/>
                          </a:ext>
                        </a:extLst>
                      </p:cNvPr>
                      <p:cNvPicPr/>
                      <p:nvPr/>
                    </p:nvPicPr>
                    <p:blipFill>
                      <a:blip r:embed="rId202"/>
                      <a:stretch>
                        <a:fillRect/>
                      </a:stretch>
                    </p:blipFill>
                    <p:spPr>
                      <a:xfrm>
                        <a:off x="-33291" y="3083073"/>
                        <a:ext cx="946375"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493" name="Ink 492">
                        <a:extLst>
                          <a:ext uri="{FF2B5EF4-FFF2-40B4-BE49-F238E27FC236}">
                            <a16:creationId xmlns:a16="http://schemas.microsoft.com/office/drawing/2014/main" id="{E4AB81F3-5F4A-FAF8-B99A-6E4F5425557B}"/>
                          </a:ext>
                        </a:extLst>
                      </p14:cNvPr>
                      <p14:cNvContentPartPr/>
                      <p14:nvPr/>
                    </p14:nvContentPartPr>
                    <p14:xfrm>
                      <a:off x="-28823" y="3271747"/>
                      <a:ext cx="719280" cy="563400"/>
                    </p14:xfrm>
                  </p:contentPart>
                </mc:Choice>
                <mc:Fallback xmlns="">
                  <p:pic>
                    <p:nvPicPr>
                      <p:cNvPr id="493" name="Ink 492">
                        <a:extLst>
                          <a:ext uri="{FF2B5EF4-FFF2-40B4-BE49-F238E27FC236}">
                            <a16:creationId xmlns:a16="http://schemas.microsoft.com/office/drawing/2014/main" id="{E4AB81F3-5F4A-FAF8-B99A-6E4F5425557B}"/>
                          </a:ext>
                        </a:extLst>
                      </p:cNvPr>
                      <p:cNvPicPr/>
                      <p:nvPr/>
                    </p:nvPicPr>
                    <p:blipFill>
                      <a:blip r:embed="rId204"/>
                      <a:stretch>
                        <a:fillRect/>
                      </a:stretch>
                    </p:blipFill>
                    <p:spPr>
                      <a:xfrm>
                        <a:off x="-33293" y="3266671"/>
                        <a:ext cx="728220" cy="573551"/>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494" name="Ink 493">
                        <a:extLst>
                          <a:ext uri="{FF2B5EF4-FFF2-40B4-BE49-F238E27FC236}">
                            <a16:creationId xmlns:a16="http://schemas.microsoft.com/office/drawing/2014/main" id="{F468BE05-B6E7-5C60-B297-155418E94D43}"/>
                          </a:ext>
                        </a:extLst>
                      </p14:cNvPr>
                      <p14:cNvContentPartPr/>
                      <p14:nvPr/>
                    </p14:nvContentPartPr>
                    <p14:xfrm>
                      <a:off x="9697" y="3476227"/>
                      <a:ext cx="443880" cy="258840"/>
                    </p14:xfrm>
                  </p:contentPart>
                </mc:Choice>
                <mc:Fallback xmlns="">
                  <p:pic>
                    <p:nvPicPr>
                      <p:cNvPr id="494" name="Ink 493">
                        <a:extLst>
                          <a:ext uri="{FF2B5EF4-FFF2-40B4-BE49-F238E27FC236}">
                            <a16:creationId xmlns:a16="http://schemas.microsoft.com/office/drawing/2014/main" id="{F468BE05-B6E7-5C60-B297-155418E94D43}"/>
                          </a:ext>
                        </a:extLst>
                      </p:cNvPr>
                      <p:cNvPicPr/>
                      <p:nvPr/>
                    </p:nvPicPr>
                    <p:blipFill>
                      <a:blip r:embed="rId206"/>
                      <a:stretch>
                        <a:fillRect/>
                      </a:stretch>
                    </p:blipFill>
                    <p:spPr>
                      <a:xfrm>
                        <a:off x="5232" y="3471152"/>
                        <a:ext cx="452810" cy="268991"/>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495" name="Ink 494">
                        <a:extLst>
                          <a:ext uri="{FF2B5EF4-FFF2-40B4-BE49-F238E27FC236}">
                            <a16:creationId xmlns:a16="http://schemas.microsoft.com/office/drawing/2014/main" id="{8B18E00D-5C58-5BA5-F110-20D8839DE764}"/>
                          </a:ext>
                        </a:extLst>
                      </p14:cNvPr>
                      <p14:cNvContentPartPr/>
                      <p14:nvPr/>
                    </p14:nvContentPartPr>
                    <p14:xfrm>
                      <a:off x="10778" y="2683147"/>
                      <a:ext cx="1876320" cy="2557440"/>
                    </p14:xfrm>
                  </p:contentPart>
                </mc:Choice>
                <mc:Fallback xmlns="">
                  <p:pic>
                    <p:nvPicPr>
                      <p:cNvPr id="495" name="Ink 494">
                        <a:extLst>
                          <a:ext uri="{FF2B5EF4-FFF2-40B4-BE49-F238E27FC236}">
                            <a16:creationId xmlns:a16="http://schemas.microsoft.com/office/drawing/2014/main" id="{8B18E00D-5C58-5BA5-F110-20D8839DE764}"/>
                          </a:ext>
                        </a:extLst>
                      </p:cNvPr>
                      <p:cNvPicPr/>
                      <p:nvPr/>
                    </p:nvPicPr>
                    <p:blipFill>
                      <a:blip r:embed="rId435"/>
                      <a:stretch>
                        <a:fillRect/>
                      </a:stretch>
                    </p:blipFill>
                    <p:spPr>
                      <a:xfrm>
                        <a:off x="6310" y="2678073"/>
                        <a:ext cx="1885257" cy="2567589"/>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496" name="Ink 495">
                        <a:extLst>
                          <a:ext uri="{FF2B5EF4-FFF2-40B4-BE49-F238E27FC236}">
                            <a16:creationId xmlns:a16="http://schemas.microsoft.com/office/drawing/2014/main" id="{30D9AC9C-ADF4-61D4-4AA0-5A033B53D39E}"/>
                          </a:ext>
                        </a:extLst>
                      </p14:cNvPr>
                      <p14:cNvContentPartPr/>
                      <p14:nvPr/>
                    </p14:nvContentPartPr>
                    <p14:xfrm>
                      <a:off x="1031016" y="2815628"/>
                      <a:ext cx="861840" cy="1077120"/>
                    </p14:xfrm>
                  </p:contentPart>
                </mc:Choice>
                <mc:Fallback xmlns="">
                  <p:pic>
                    <p:nvPicPr>
                      <p:cNvPr id="496" name="Ink 495">
                        <a:extLst>
                          <a:ext uri="{FF2B5EF4-FFF2-40B4-BE49-F238E27FC236}">
                            <a16:creationId xmlns:a16="http://schemas.microsoft.com/office/drawing/2014/main" id="{30D9AC9C-ADF4-61D4-4AA0-5A033B53D39E}"/>
                          </a:ext>
                        </a:extLst>
                      </p:cNvPr>
                      <p:cNvPicPr/>
                      <p:nvPr/>
                    </p:nvPicPr>
                    <p:blipFill>
                      <a:blip r:embed="rId437"/>
                      <a:stretch>
                        <a:fillRect/>
                      </a:stretch>
                    </p:blipFill>
                    <p:spPr>
                      <a:xfrm>
                        <a:off x="1026549" y="2810553"/>
                        <a:ext cx="870775" cy="108727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497" name="Ink 496">
                        <a:extLst>
                          <a:ext uri="{FF2B5EF4-FFF2-40B4-BE49-F238E27FC236}">
                            <a16:creationId xmlns:a16="http://schemas.microsoft.com/office/drawing/2014/main" id="{46A531D2-07C0-E65F-4156-71BEB39F51AB}"/>
                          </a:ext>
                        </a:extLst>
                      </p14:cNvPr>
                      <p14:cNvContentPartPr/>
                      <p14:nvPr/>
                    </p14:nvContentPartPr>
                    <p14:xfrm>
                      <a:off x="1333055" y="3035948"/>
                      <a:ext cx="569520" cy="1058760"/>
                    </p14:xfrm>
                  </p:contentPart>
                </mc:Choice>
                <mc:Fallback xmlns="">
                  <p:pic>
                    <p:nvPicPr>
                      <p:cNvPr id="497" name="Ink 496">
                        <a:extLst>
                          <a:ext uri="{FF2B5EF4-FFF2-40B4-BE49-F238E27FC236}">
                            <a16:creationId xmlns:a16="http://schemas.microsoft.com/office/drawing/2014/main" id="{46A531D2-07C0-E65F-4156-71BEB39F51AB}"/>
                          </a:ext>
                        </a:extLst>
                      </p:cNvPr>
                      <p:cNvPicPr/>
                      <p:nvPr/>
                    </p:nvPicPr>
                    <p:blipFill>
                      <a:blip r:embed="rId439"/>
                      <a:stretch>
                        <a:fillRect/>
                      </a:stretch>
                    </p:blipFill>
                    <p:spPr>
                      <a:xfrm>
                        <a:off x="1328588" y="3030874"/>
                        <a:ext cx="578454" cy="1068908"/>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498" name="Ink 497">
                        <a:extLst>
                          <a:ext uri="{FF2B5EF4-FFF2-40B4-BE49-F238E27FC236}">
                            <a16:creationId xmlns:a16="http://schemas.microsoft.com/office/drawing/2014/main" id="{3F2F2370-CAFF-7641-811E-C391290B9F35}"/>
                          </a:ext>
                        </a:extLst>
                      </p14:cNvPr>
                      <p14:cNvContentPartPr/>
                      <p14:nvPr/>
                    </p14:nvContentPartPr>
                    <p14:xfrm>
                      <a:off x="1534655" y="3195069"/>
                      <a:ext cx="416880" cy="700560"/>
                    </p14:xfrm>
                  </p:contentPart>
                </mc:Choice>
                <mc:Fallback xmlns="">
                  <p:pic>
                    <p:nvPicPr>
                      <p:cNvPr id="498" name="Ink 497">
                        <a:extLst>
                          <a:ext uri="{FF2B5EF4-FFF2-40B4-BE49-F238E27FC236}">
                            <a16:creationId xmlns:a16="http://schemas.microsoft.com/office/drawing/2014/main" id="{3F2F2370-CAFF-7641-811E-C391290B9F35}"/>
                          </a:ext>
                        </a:extLst>
                      </p:cNvPr>
                      <p:cNvPicPr/>
                      <p:nvPr/>
                    </p:nvPicPr>
                    <p:blipFill>
                      <a:blip r:embed="rId441"/>
                      <a:stretch>
                        <a:fillRect/>
                      </a:stretch>
                    </p:blipFill>
                    <p:spPr>
                      <a:xfrm>
                        <a:off x="1530188" y="3189996"/>
                        <a:ext cx="425813" cy="710707"/>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499" name="Ink 498">
                        <a:extLst>
                          <a:ext uri="{FF2B5EF4-FFF2-40B4-BE49-F238E27FC236}">
                            <a16:creationId xmlns:a16="http://schemas.microsoft.com/office/drawing/2014/main" id="{2DBA7D80-D785-98DE-B65D-1781A8812988}"/>
                          </a:ext>
                        </a:extLst>
                      </p14:cNvPr>
                      <p14:cNvContentPartPr/>
                      <p14:nvPr/>
                    </p14:nvContentPartPr>
                    <p14:xfrm>
                      <a:off x="1702054" y="3354908"/>
                      <a:ext cx="241920" cy="346680"/>
                    </p14:xfrm>
                  </p:contentPart>
                </mc:Choice>
                <mc:Fallback xmlns="">
                  <p:pic>
                    <p:nvPicPr>
                      <p:cNvPr id="499" name="Ink 498">
                        <a:extLst>
                          <a:ext uri="{FF2B5EF4-FFF2-40B4-BE49-F238E27FC236}">
                            <a16:creationId xmlns:a16="http://schemas.microsoft.com/office/drawing/2014/main" id="{2DBA7D80-D785-98DE-B65D-1781A8812988}"/>
                          </a:ext>
                        </a:extLst>
                      </p:cNvPr>
                      <p:cNvPicPr/>
                      <p:nvPr/>
                    </p:nvPicPr>
                    <p:blipFill>
                      <a:blip r:embed="rId443"/>
                      <a:stretch>
                        <a:fillRect/>
                      </a:stretch>
                    </p:blipFill>
                    <p:spPr>
                      <a:xfrm>
                        <a:off x="1697588" y="3349835"/>
                        <a:ext cx="250852" cy="356827"/>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500" name="Ink 499">
                        <a:extLst>
                          <a:ext uri="{FF2B5EF4-FFF2-40B4-BE49-F238E27FC236}">
                            <a16:creationId xmlns:a16="http://schemas.microsoft.com/office/drawing/2014/main" id="{687320AE-0AD3-4553-299B-D98FE3271CEE}"/>
                          </a:ext>
                        </a:extLst>
                      </p14:cNvPr>
                      <p14:cNvContentPartPr/>
                      <p14:nvPr/>
                    </p14:nvContentPartPr>
                    <p14:xfrm>
                      <a:off x="-29183" y="1071067"/>
                      <a:ext cx="1791720" cy="964440"/>
                    </p14:xfrm>
                  </p:contentPart>
                </mc:Choice>
                <mc:Fallback xmlns="">
                  <p:pic>
                    <p:nvPicPr>
                      <p:cNvPr id="500" name="Ink 499">
                        <a:extLst>
                          <a:ext uri="{FF2B5EF4-FFF2-40B4-BE49-F238E27FC236}">
                            <a16:creationId xmlns:a16="http://schemas.microsoft.com/office/drawing/2014/main" id="{687320AE-0AD3-4553-299B-D98FE3271CEE}"/>
                          </a:ext>
                        </a:extLst>
                      </p:cNvPr>
                      <p:cNvPicPr/>
                      <p:nvPr/>
                    </p:nvPicPr>
                    <p:blipFill>
                      <a:blip r:embed="rId445"/>
                      <a:stretch>
                        <a:fillRect/>
                      </a:stretch>
                    </p:blipFill>
                    <p:spPr>
                      <a:xfrm>
                        <a:off x="-33651" y="1065993"/>
                        <a:ext cx="1800656" cy="974588"/>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501" name="Ink 500">
                        <a:extLst>
                          <a:ext uri="{FF2B5EF4-FFF2-40B4-BE49-F238E27FC236}">
                            <a16:creationId xmlns:a16="http://schemas.microsoft.com/office/drawing/2014/main" id="{418A1940-C43E-5AAD-2804-AB72FCF01205}"/>
                          </a:ext>
                        </a:extLst>
                      </p14:cNvPr>
                      <p14:cNvContentPartPr/>
                      <p14:nvPr/>
                    </p14:nvContentPartPr>
                    <p14:xfrm>
                      <a:off x="154417" y="1099867"/>
                      <a:ext cx="1435680" cy="732960"/>
                    </p14:xfrm>
                  </p:contentPart>
                </mc:Choice>
                <mc:Fallback xmlns="">
                  <p:pic>
                    <p:nvPicPr>
                      <p:cNvPr id="501" name="Ink 500">
                        <a:extLst>
                          <a:ext uri="{FF2B5EF4-FFF2-40B4-BE49-F238E27FC236}">
                            <a16:creationId xmlns:a16="http://schemas.microsoft.com/office/drawing/2014/main" id="{418A1940-C43E-5AAD-2804-AB72FCF01205}"/>
                          </a:ext>
                        </a:extLst>
                      </p:cNvPr>
                      <p:cNvPicPr/>
                      <p:nvPr/>
                    </p:nvPicPr>
                    <p:blipFill>
                      <a:blip r:embed="rId447"/>
                      <a:stretch>
                        <a:fillRect/>
                      </a:stretch>
                    </p:blipFill>
                    <p:spPr>
                      <a:xfrm>
                        <a:off x="149949" y="1094792"/>
                        <a:ext cx="1444616" cy="743111"/>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502" name="Ink 501">
                        <a:extLst>
                          <a:ext uri="{FF2B5EF4-FFF2-40B4-BE49-F238E27FC236}">
                            <a16:creationId xmlns:a16="http://schemas.microsoft.com/office/drawing/2014/main" id="{66497C6E-94B9-2AFE-2170-587CC81BAF5D}"/>
                          </a:ext>
                        </a:extLst>
                      </p14:cNvPr>
                      <p14:cNvContentPartPr/>
                      <p14:nvPr/>
                    </p14:nvContentPartPr>
                    <p14:xfrm>
                      <a:off x="1592617" y="1071427"/>
                      <a:ext cx="12240" cy="36000"/>
                    </p14:xfrm>
                  </p:contentPart>
                </mc:Choice>
                <mc:Fallback xmlns="">
                  <p:pic>
                    <p:nvPicPr>
                      <p:cNvPr id="502" name="Ink 501">
                        <a:extLst>
                          <a:ext uri="{FF2B5EF4-FFF2-40B4-BE49-F238E27FC236}">
                            <a16:creationId xmlns:a16="http://schemas.microsoft.com/office/drawing/2014/main" id="{66497C6E-94B9-2AFE-2170-587CC81BAF5D}"/>
                          </a:ext>
                        </a:extLst>
                      </p:cNvPr>
                      <p:cNvPicPr/>
                      <p:nvPr/>
                    </p:nvPicPr>
                    <p:blipFill>
                      <a:blip r:embed="rId35"/>
                      <a:stretch>
                        <a:fillRect/>
                      </a:stretch>
                    </p:blipFill>
                    <p:spPr>
                      <a:xfrm>
                        <a:off x="1588166" y="1066345"/>
                        <a:ext cx="21142" cy="46165"/>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503" name="Ink 502">
                        <a:extLst>
                          <a:ext uri="{FF2B5EF4-FFF2-40B4-BE49-F238E27FC236}">
                            <a16:creationId xmlns:a16="http://schemas.microsoft.com/office/drawing/2014/main" id="{07B80766-1831-4FC6-F9C9-CE1BE8634B2D}"/>
                          </a:ext>
                        </a:extLst>
                      </p14:cNvPr>
                      <p14:cNvContentPartPr/>
                      <p14:nvPr/>
                    </p14:nvContentPartPr>
                    <p14:xfrm>
                      <a:off x="431617" y="1071427"/>
                      <a:ext cx="1051200" cy="541800"/>
                    </p14:xfrm>
                  </p:contentPart>
                </mc:Choice>
                <mc:Fallback xmlns="">
                  <p:pic>
                    <p:nvPicPr>
                      <p:cNvPr id="503" name="Ink 502">
                        <a:extLst>
                          <a:ext uri="{FF2B5EF4-FFF2-40B4-BE49-F238E27FC236}">
                            <a16:creationId xmlns:a16="http://schemas.microsoft.com/office/drawing/2014/main" id="{07B80766-1831-4FC6-F9C9-CE1BE8634B2D}"/>
                          </a:ext>
                        </a:extLst>
                      </p:cNvPr>
                      <p:cNvPicPr/>
                      <p:nvPr/>
                    </p:nvPicPr>
                    <p:blipFill>
                      <a:blip r:embed="rId450"/>
                      <a:stretch>
                        <a:fillRect/>
                      </a:stretch>
                    </p:blipFill>
                    <p:spPr>
                      <a:xfrm>
                        <a:off x="427149" y="1066352"/>
                        <a:ext cx="1060137" cy="551951"/>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504" name="Ink 503">
                        <a:extLst>
                          <a:ext uri="{FF2B5EF4-FFF2-40B4-BE49-F238E27FC236}">
                            <a16:creationId xmlns:a16="http://schemas.microsoft.com/office/drawing/2014/main" id="{0A1820AB-E678-0524-B828-62274FE4B662}"/>
                          </a:ext>
                        </a:extLst>
                      </p14:cNvPr>
                      <p14:cNvContentPartPr/>
                      <p14:nvPr/>
                    </p14:nvContentPartPr>
                    <p14:xfrm>
                      <a:off x="871177" y="1136587"/>
                      <a:ext cx="458280" cy="322920"/>
                    </p14:xfrm>
                  </p:contentPart>
                </mc:Choice>
                <mc:Fallback xmlns="">
                  <p:pic>
                    <p:nvPicPr>
                      <p:cNvPr id="504" name="Ink 503">
                        <a:extLst>
                          <a:ext uri="{FF2B5EF4-FFF2-40B4-BE49-F238E27FC236}">
                            <a16:creationId xmlns:a16="http://schemas.microsoft.com/office/drawing/2014/main" id="{0A1820AB-E678-0524-B828-62274FE4B662}"/>
                          </a:ext>
                        </a:extLst>
                      </p:cNvPr>
                      <p:cNvPicPr/>
                      <p:nvPr/>
                    </p:nvPicPr>
                    <p:blipFill>
                      <a:blip r:embed="rId39"/>
                      <a:stretch>
                        <a:fillRect/>
                      </a:stretch>
                    </p:blipFill>
                    <p:spPr>
                      <a:xfrm>
                        <a:off x="866710" y="1131515"/>
                        <a:ext cx="467215" cy="333064"/>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505" name="Ink 504">
                        <a:extLst>
                          <a:ext uri="{FF2B5EF4-FFF2-40B4-BE49-F238E27FC236}">
                            <a16:creationId xmlns:a16="http://schemas.microsoft.com/office/drawing/2014/main" id="{FDB96097-F8DF-1F56-197C-5BA9C7DB2FDB}"/>
                          </a:ext>
                        </a:extLst>
                      </p14:cNvPr>
                      <p14:cNvContentPartPr/>
                      <p14:nvPr/>
                    </p14:nvContentPartPr>
                    <p14:xfrm>
                      <a:off x="536017" y="3993907"/>
                      <a:ext cx="1036080" cy="978840"/>
                    </p14:xfrm>
                  </p:contentPart>
                </mc:Choice>
                <mc:Fallback xmlns="">
                  <p:pic>
                    <p:nvPicPr>
                      <p:cNvPr id="505" name="Ink 504">
                        <a:extLst>
                          <a:ext uri="{FF2B5EF4-FFF2-40B4-BE49-F238E27FC236}">
                            <a16:creationId xmlns:a16="http://schemas.microsoft.com/office/drawing/2014/main" id="{FDB96097-F8DF-1F56-197C-5BA9C7DB2FDB}"/>
                          </a:ext>
                        </a:extLst>
                      </p:cNvPr>
                      <p:cNvPicPr/>
                      <p:nvPr/>
                    </p:nvPicPr>
                    <p:blipFill>
                      <a:blip r:embed="rId453"/>
                      <a:stretch>
                        <a:fillRect/>
                      </a:stretch>
                    </p:blipFill>
                    <p:spPr>
                      <a:xfrm>
                        <a:off x="531548" y="3988833"/>
                        <a:ext cx="1045018" cy="988988"/>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506" name="Ink 505">
                        <a:extLst>
                          <a:ext uri="{FF2B5EF4-FFF2-40B4-BE49-F238E27FC236}">
                            <a16:creationId xmlns:a16="http://schemas.microsoft.com/office/drawing/2014/main" id="{DFDA18B2-4844-39FE-FD04-DD513091CA30}"/>
                          </a:ext>
                        </a:extLst>
                      </p14:cNvPr>
                      <p14:cNvContentPartPr/>
                      <p14:nvPr/>
                    </p14:nvContentPartPr>
                    <p14:xfrm>
                      <a:off x="694777" y="4250227"/>
                      <a:ext cx="748800" cy="607680"/>
                    </p14:xfrm>
                  </p:contentPart>
                </mc:Choice>
                <mc:Fallback xmlns="">
                  <p:pic>
                    <p:nvPicPr>
                      <p:cNvPr id="506" name="Ink 505">
                        <a:extLst>
                          <a:ext uri="{FF2B5EF4-FFF2-40B4-BE49-F238E27FC236}">
                            <a16:creationId xmlns:a16="http://schemas.microsoft.com/office/drawing/2014/main" id="{DFDA18B2-4844-39FE-FD04-DD513091CA30}"/>
                          </a:ext>
                        </a:extLst>
                      </p:cNvPr>
                      <p:cNvPicPr/>
                      <p:nvPr/>
                    </p:nvPicPr>
                    <p:blipFill>
                      <a:blip r:embed="rId43"/>
                      <a:stretch>
                        <a:fillRect/>
                      </a:stretch>
                    </p:blipFill>
                    <p:spPr>
                      <a:xfrm>
                        <a:off x="690309" y="4245152"/>
                        <a:ext cx="757736" cy="617829"/>
                      </a:xfrm>
                      <a:prstGeom prst="rect">
                        <a:avLst/>
                      </a:prstGeom>
                    </p:spPr>
                  </p:pic>
                </mc:Fallback>
              </mc:AlternateContent>
              <p:grpSp>
                <p:nvGrpSpPr>
                  <p:cNvPr id="507" name="Group 506">
                    <a:extLst>
                      <a:ext uri="{FF2B5EF4-FFF2-40B4-BE49-F238E27FC236}">
                        <a16:creationId xmlns:a16="http://schemas.microsoft.com/office/drawing/2014/main" id="{3B62D9AE-76CD-D1CE-C540-3DE3680DF2D4}"/>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455">
                      <p14:nvContentPartPr>
                        <p14:cNvPr id="511" name="Ink 510">
                          <a:extLst>
                            <a:ext uri="{FF2B5EF4-FFF2-40B4-BE49-F238E27FC236}">
                              <a16:creationId xmlns:a16="http://schemas.microsoft.com/office/drawing/2014/main" id="{1606BE54-071B-C4D0-5F2A-EB711BEFF74E}"/>
                            </a:ext>
                          </a:extLst>
                        </p14:cNvPr>
                        <p14:cNvContentPartPr/>
                        <p14:nvPr/>
                      </p14:nvContentPartPr>
                      <p14:xfrm>
                        <a:off x="210937" y="3892387"/>
                        <a:ext cx="820080" cy="1280160"/>
                      </p14:xfrm>
                    </p:contentPart>
                  </mc:Choice>
                  <mc:Fallback xmlns="">
                    <p:pic>
                      <p:nvPicPr>
                        <p:cNvPr id="511" name="Ink 510">
                          <a:extLst>
                            <a:ext uri="{FF2B5EF4-FFF2-40B4-BE49-F238E27FC236}">
                              <a16:creationId xmlns:a16="http://schemas.microsoft.com/office/drawing/2014/main" id="{1606BE54-071B-C4D0-5F2A-EB711BEFF74E}"/>
                            </a:ext>
                          </a:extLst>
                        </p:cNvPr>
                        <p:cNvPicPr/>
                        <p:nvPr/>
                      </p:nvPicPr>
                      <p:blipFill>
                        <a:blip r:embed="rId229"/>
                        <a:stretch>
                          <a:fillRect/>
                        </a:stretch>
                      </p:blipFill>
                      <p:spPr>
                        <a:xfrm>
                          <a:off x="206470" y="3887312"/>
                          <a:ext cx="829014" cy="129031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512" name="Ink 511">
                          <a:extLst>
                            <a:ext uri="{FF2B5EF4-FFF2-40B4-BE49-F238E27FC236}">
                              <a16:creationId xmlns:a16="http://schemas.microsoft.com/office/drawing/2014/main" id="{D63DDF0D-003F-30B6-62CF-5976CE0B4F1B}"/>
                            </a:ext>
                          </a:extLst>
                        </p14:cNvPr>
                        <p14:cNvContentPartPr/>
                        <p14:nvPr/>
                      </p14:nvContentPartPr>
                      <p14:xfrm>
                        <a:off x="417577" y="3857107"/>
                        <a:ext cx="1282680" cy="1186920"/>
                      </p14:xfrm>
                    </p:contentPart>
                  </mc:Choice>
                  <mc:Fallback xmlns="">
                    <p:pic>
                      <p:nvPicPr>
                        <p:cNvPr id="512" name="Ink 511">
                          <a:extLst>
                            <a:ext uri="{FF2B5EF4-FFF2-40B4-BE49-F238E27FC236}">
                              <a16:creationId xmlns:a16="http://schemas.microsoft.com/office/drawing/2014/main" id="{D63DDF0D-003F-30B6-62CF-5976CE0B4F1B}"/>
                            </a:ext>
                          </a:extLst>
                        </p:cNvPr>
                        <p:cNvPicPr/>
                        <p:nvPr/>
                      </p:nvPicPr>
                      <p:blipFill>
                        <a:blip r:embed="rId457"/>
                        <a:stretch>
                          <a:fillRect/>
                        </a:stretch>
                      </p:blipFill>
                      <p:spPr>
                        <a:xfrm>
                          <a:off x="413109" y="3852033"/>
                          <a:ext cx="1291616" cy="1197068"/>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513" name="Ink 512">
                          <a:extLst>
                            <a:ext uri="{FF2B5EF4-FFF2-40B4-BE49-F238E27FC236}">
                              <a16:creationId xmlns:a16="http://schemas.microsoft.com/office/drawing/2014/main" id="{D8889040-5CBF-7468-FBC4-A877B56D1019}"/>
                            </a:ext>
                          </a:extLst>
                        </p14:cNvPr>
                        <p14:cNvContentPartPr/>
                        <p14:nvPr/>
                      </p14:nvContentPartPr>
                      <p14:xfrm>
                        <a:off x="1207777" y="3889507"/>
                        <a:ext cx="64800" cy="100440"/>
                      </p14:xfrm>
                    </p:contentPart>
                  </mc:Choice>
                  <mc:Fallback xmlns="">
                    <p:pic>
                      <p:nvPicPr>
                        <p:cNvPr id="513" name="Ink 512">
                          <a:extLst>
                            <a:ext uri="{FF2B5EF4-FFF2-40B4-BE49-F238E27FC236}">
                              <a16:creationId xmlns:a16="http://schemas.microsoft.com/office/drawing/2014/main" id="{D8889040-5CBF-7468-FBC4-A877B56D1019}"/>
                            </a:ext>
                          </a:extLst>
                        </p:cNvPr>
                        <p:cNvPicPr/>
                        <p:nvPr/>
                      </p:nvPicPr>
                      <p:blipFill>
                        <a:blip r:embed="rId459"/>
                        <a:stretch>
                          <a:fillRect/>
                        </a:stretch>
                      </p:blipFill>
                      <p:spPr>
                        <a:xfrm>
                          <a:off x="1203308" y="3884421"/>
                          <a:ext cx="73738" cy="110611"/>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514" name="Ink 513">
                          <a:extLst>
                            <a:ext uri="{FF2B5EF4-FFF2-40B4-BE49-F238E27FC236}">
                              <a16:creationId xmlns:a16="http://schemas.microsoft.com/office/drawing/2014/main" id="{558A2B2E-F335-3E6D-8CDA-795789820384}"/>
                            </a:ext>
                          </a:extLst>
                        </p14:cNvPr>
                        <p14:cNvContentPartPr/>
                        <p14:nvPr/>
                      </p14:nvContentPartPr>
                      <p14:xfrm>
                        <a:off x="892778" y="4428429"/>
                        <a:ext cx="465120" cy="329400"/>
                      </p14:xfrm>
                    </p:contentPart>
                  </mc:Choice>
                  <mc:Fallback xmlns="">
                    <p:pic>
                      <p:nvPicPr>
                        <p:cNvPr id="514" name="Ink 513">
                          <a:extLst>
                            <a:ext uri="{FF2B5EF4-FFF2-40B4-BE49-F238E27FC236}">
                              <a16:creationId xmlns:a16="http://schemas.microsoft.com/office/drawing/2014/main" id="{558A2B2E-F335-3E6D-8CDA-795789820384}"/>
                            </a:ext>
                          </a:extLst>
                        </p:cNvPr>
                        <p:cNvPicPr/>
                        <p:nvPr/>
                      </p:nvPicPr>
                      <p:blipFill>
                        <a:blip r:embed="rId413"/>
                        <a:stretch>
                          <a:fillRect/>
                        </a:stretch>
                      </p:blipFill>
                      <p:spPr>
                        <a:xfrm>
                          <a:off x="888309" y="4423355"/>
                          <a:ext cx="474057" cy="33954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1">
                    <p14:nvContentPartPr>
                      <p14:cNvPr id="508" name="Ink 507">
                        <a:extLst>
                          <a:ext uri="{FF2B5EF4-FFF2-40B4-BE49-F238E27FC236}">
                            <a16:creationId xmlns:a16="http://schemas.microsoft.com/office/drawing/2014/main" id="{E42665DB-72C0-ED7E-C1D0-67E56DC6DADC}"/>
                          </a:ext>
                        </a:extLst>
                      </p14:cNvPr>
                      <p14:cNvContentPartPr/>
                      <p14:nvPr/>
                    </p14:nvContentPartPr>
                    <p14:xfrm>
                      <a:off x="1285898" y="4428428"/>
                      <a:ext cx="22680" cy="360"/>
                    </p14:xfrm>
                  </p:contentPart>
                </mc:Choice>
                <mc:Fallback xmlns="">
                  <p:pic>
                    <p:nvPicPr>
                      <p:cNvPr id="508" name="Ink 507">
                        <a:extLst>
                          <a:ext uri="{FF2B5EF4-FFF2-40B4-BE49-F238E27FC236}">
                            <a16:creationId xmlns:a16="http://schemas.microsoft.com/office/drawing/2014/main" id="{E42665DB-72C0-ED7E-C1D0-67E56DC6DADC}"/>
                          </a:ext>
                        </a:extLst>
                      </p:cNvPr>
                      <p:cNvPicPr/>
                      <p:nvPr/>
                    </p:nvPicPr>
                    <p:blipFill>
                      <a:blip r:embed="rId49"/>
                      <a:stretch>
                        <a:fillRect/>
                      </a:stretch>
                    </p:blipFill>
                    <p:spPr>
                      <a:xfrm>
                        <a:off x="1281436" y="4424108"/>
                        <a:ext cx="31603"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509" name="Ink 508">
                        <a:extLst>
                          <a:ext uri="{FF2B5EF4-FFF2-40B4-BE49-F238E27FC236}">
                            <a16:creationId xmlns:a16="http://schemas.microsoft.com/office/drawing/2014/main" id="{5C75147B-1C53-B244-60CF-12AC332C1C3A}"/>
                          </a:ext>
                        </a:extLst>
                      </p14:cNvPr>
                      <p14:cNvContentPartPr/>
                      <p14:nvPr/>
                    </p14:nvContentPartPr>
                    <p14:xfrm>
                      <a:off x="1235856" y="1280229"/>
                      <a:ext cx="648000" cy="1056960"/>
                    </p14:xfrm>
                  </p:contentPart>
                </mc:Choice>
                <mc:Fallback xmlns="">
                  <p:pic>
                    <p:nvPicPr>
                      <p:cNvPr id="509" name="Ink 508">
                        <a:extLst>
                          <a:ext uri="{FF2B5EF4-FFF2-40B4-BE49-F238E27FC236}">
                            <a16:creationId xmlns:a16="http://schemas.microsoft.com/office/drawing/2014/main" id="{5C75147B-1C53-B244-60CF-12AC332C1C3A}"/>
                          </a:ext>
                        </a:extLst>
                      </p:cNvPr>
                      <p:cNvPicPr/>
                      <p:nvPr/>
                    </p:nvPicPr>
                    <p:blipFill>
                      <a:blip r:embed="rId463"/>
                      <a:stretch>
                        <a:fillRect/>
                      </a:stretch>
                    </p:blipFill>
                    <p:spPr>
                      <a:xfrm>
                        <a:off x="1231387" y="1275154"/>
                        <a:ext cx="656938" cy="1067111"/>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510" name="Ink 509">
                        <a:extLst>
                          <a:ext uri="{FF2B5EF4-FFF2-40B4-BE49-F238E27FC236}">
                            <a16:creationId xmlns:a16="http://schemas.microsoft.com/office/drawing/2014/main" id="{4962D0FD-F78E-7ADB-A182-4D624D3A9025}"/>
                          </a:ext>
                        </a:extLst>
                      </p14:cNvPr>
                      <p14:cNvContentPartPr/>
                      <p14:nvPr/>
                    </p14:nvContentPartPr>
                    <p14:xfrm>
                      <a:off x="1609537" y="1962429"/>
                      <a:ext cx="268200" cy="216360"/>
                    </p14:xfrm>
                  </p:contentPart>
                </mc:Choice>
                <mc:Fallback xmlns="">
                  <p:pic>
                    <p:nvPicPr>
                      <p:cNvPr id="510" name="Ink 509">
                        <a:extLst>
                          <a:ext uri="{FF2B5EF4-FFF2-40B4-BE49-F238E27FC236}">
                            <a16:creationId xmlns:a16="http://schemas.microsoft.com/office/drawing/2014/main" id="{4962D0FD-F78E-7ADB-A182-4D624D3A9025}"/>
                          </a:ext>
                        </a:extLst>
                      </p:cNvPr>
                      <p:cNvPicPr/>
                      <p:nvPr/>
                    </p:nvPicPr>
                    <p:blipFill>
                      <a:blip r:embed="rId465"/>
                      <a:stretch>
                        <a:fillRect/>
                      </a:stretch>
                    </p:blipFill>
                    <p:spPr>
                      <a:xfrm>
                        <a:off x="1605067" y="1957358"/>
                        <a:ext cx="277140" cy="226502"/>
                      </a:xfrm>
                      <a:prstGeom prst="rect">
                        <a:avLst/>
                      </a:prstGeom>
                    </p:spPr>
                  </p:pic>
                </mc:Fallback>
              </mc:AlternateContent>
            </p:grpSp>
            <p:grpSp>
              <p:nvGrpSpPr>
                <p:cNvPr id="450" name="Group 449">
                  <a:extLst>
                    <a:ext uri="{FF2B5EF4-FFF2-40B4-BE49-F238E27FC236}">
                      <a16:creationId xmlns:a16="http://schemas.microsoft.com/office/drawing/2014/main" id="{BDA4B517-A379-E4C5-84C0-8F8588FD3324}"/>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466">
                    <p14:nvContentPartPr>
                      <p14:cNvPr id="451" name="Ink 450">
                        <a:extLst>
                          <a:ext uri="{FF2B5EF4-FFF2-40B4-BE49-F238E27FC236}">
                            <a16:creationId xmlns:a16="http://schemas.microsoft.com/office/drawing/2014/main" id="{FD623EA7-E290-5EF5-9B90-D12BF677DB69}"/>
                          </a:ext>
                        </a:extLst>
                      </p14:cNvPr>
                      <p14:cNvContentPartPr/>
                      <p14:nvPr/>
                    </p14:nvContentPartPr>
                    <p14:xfrm>
                      <a:off x="645097" y="2618707"/>
                      <a:ext cx="308160" cy="309240"/>
                    </p14:xfrm>
                  </p:contentPart>
                </mc:Choice>
                <mc:Fallback xmlns="">
                  <p:pic>
                    <p:nvPicPr>
                      <p:cNvPr id="451" name="Ink 450">
                        <a:extLst>
                          <a:ext uri="{FF2B5EF4-FFF2-40B4-BE49-F238E27FC236}">
                            <a16:creationId xmlns:a16="http://schemas.microsoft.com/office/drawing/2014/main" id="{FD623EA7-E290-5EF5-9B90-D12BF677DB69}"/>
                          </a:ext>
                        </a:extLst>
                      </p:cNvPr>
                      <p:cNvPicPr/>
                      <p:nvPr/>
                    </p:nvPicPr>
                    <p:blipFill>
                      <a:blip r:embed="rId59"/>
                      <a:stretch>
                        <a:fillRect/>
                      </a:stretch>
                    </p:blipFill>
                    <p:spPr>
                      <a:xfrm>
                        <a:off x="640631" y="2613637"/>
                        <a:ext cx="317092" cy="319379"/>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452" name="Ink 451">
                        <a:extLst>
                          <a:ext uri="{FF2B5EF4-FFF2-40B4-BE49-F238E27FC236}">
                            <a16:creationId xmlns:a16="http://schemas.microsoft.com/office/drawing/2014/main" id="{EFCC6F17-EC42-DE14-9037-81FC28E193DA}"/>
                          </a:ext>
                        </a:extLst>
                      </p14:cNvPr>
                      <p14:cNvContentPartPr/>
                      <p14:nvPr/>
                    </p14:nvContentPartPr>
                    <p14:xfrm>
                      <a:off x="507217" y="2502427"/>
                      <a:ext cx="700560" cy="658440"/>
                    </p14:xfrm>
                  </p:contentPart>
                </mc:Choice>
                <mc:Fallback xmlns="">
                  <p:pic>
                    <p:nvPicPr>
                      <p:cNvPr id="452" name="Ink 451">
                        <a:extLst>
                          <a:ext uri="{FF2B5EF4-FFF2-40B4-BE49-F238E27FC236}">
                            <a16:creationId xmlns:a16="http://schemas.microsoft.com/office/drawing/2014/main" id="{EFCC6F17-EC42-DE14-9037-81FC28E193DA}"/>
                          </a:ext>
                        </a:extLst>
                      </p:cNvPr>
                      <p:cNvPicPr/>
                      <p:nvPr/>
                    </p:nvPicPr>
                    <p:blipFill>
                      <a:blip r:embed="rId61"/>
                      <a:stretch>
                        <a:fillRect/>
                      </a:stretch>
                    </p:blipFill>
                    <p:spPr>
                      <a:xfrm>
                        <a:off x="502750" y="2497352"/>
                        <a:ext cx="709494" cy="668589"/>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453" name="Ink 452">
                        <a:extLst>
                          <a:ext uri="{FF2B5EF4-FFF2-40B4-BE49-F238E27FC236}">
                            <a16:creationId xmlns:a16="http://schemas.microsoft.com/office/drawing/2014/main" id="{DCB287A6-17BB-F037-2468-BBF1BB9F9558}"/>
                          </a:ext>
                        </a:extLst>
                      </p14:cNvPr>
                      <p14:cNvContentPartPr/>
                      <p14:nvPr/>
                    </p14:nvContentPartPr>
                    <p14:xfrm>
                      <a:off x="381577" y="2313787"/>
                      <a:ext cx="1058040" cy="1020960"/>
                    </p14:xfrm>
                  </p:contentPart>
                </mc:Choice>
                <mc:Fallback xmlns="">
                  <p:pic>
                    <p:nvPicPr>
                      <p:cNvPr id="453" name="Ink 452">
                        <a:extLst>
                          <a:ext uri="{FF2B5EF4-FFF2-40B4-BE49-F238E27FC236}">
                            <a16:creationId xmlns:a16="http://schemas.microsoft.com/office/drawing/2014/main" id="{DCB287A6-17BB-F037-2468-BBF1BB9F9558}"/>
                          </a:ext>
                        </a:extLst>
                      </p:cNvPr>
                      <p:cNvPicPr/>
                      <p:nvPr/>
                    </p:nvPicPr>
                    <p:blipFill>
                      <a:blip r:embed="rId63"/>
                      <a:stretch>
                        <a:fillRect/>
                      </a:stretch>
                    </p:blipFill>
                    <p:spPr>
                      <a:xfrm>
                        <a:off x="377110" y="2308714"/>
                        <a:ext cx="1066975" cy="1031106"/>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454" name="Ink 453">
                        <a:extLst>
                          <a:ext uri="{FF2B5EF4-FFF2-40B4-BE49-F238E27FC236}">
                            <a16:creationId xmlns:a16="http://schemas.microsoft.com/office/drawing/2014/main" id="{DFDDE6E8-F4C6-293B-2894-9E7D0C29B534}"/>
                          </a:ext>
                        </a:extLst>
                      </p14:cNvPr>
                      <p14:cNvContentPartPr/>
                      <p14:nvPr/>
                    </p14:nvContentPartPr>
                    <p14:xfrm>
                      <a:off x="103657" y="2002027"/>
                      <a:ext cx="747360" cy="294480"/>
                    </p14:xfrm>
                  </p:contentPart>
                </mc:Choice>
                <mc:Fallback xmlns="">
                  <p:pic>
                    <p:nvPicPr>
                      <p:cNvPr id="454" name="Ink 453">
                        <a:extLst>
                          <a:ext uri="{FF2B5EF4-FFF2-40B4-BE49-F238E27FC236}">
                            <a16:creationId xmlns:a16="http://schemas.microsoft.com/office/drawing/2014/main" id="{DFDDE6E8-F4C6-293B-2894-9E7D0C29B534}"/>
                          </a:ext>
                        </a:extLst>
                      </p:cNvPr>
                      <p:cNvPicPr/>
                      <p:nvPr/>
                    </p:nvPicPr>
                    <p:blipFill>
                      <a:blip r:embed="rId65"/>
                      <a:stretch>
                        <a:fillRect/>
                      </a:stretch>
                    </p:blipFill>
                    <p:spPr>
                      <a:xfrm>
                        <a:off x="99188" y="1996957"/>
                        <a:ext cx="756297" cy="3046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455" name="Ink 454">
                        <a:extLst>
                          <a:ext uri="{FF2B5EF4-FFF2-40B4-BE49-F238E27FC236}">
                            <a16:creationId xmlns:a16="http://schemas.microsoft.com/office/drawing/2014/main" id="{3F21D245-3969-3CF1-E5AC-950E93FB9B7E}"/>
                          </a:ext>
                        </a:extLst>
                      </p14:cNvPr>
                      <p14:cNvContentPartPr/>
                      <p14:nvPr/>
                    </p14:nvContentPartPr>
                    <p14:xfrm>
                      <a:off x="859656" y="2296147"/>
                      <a:ext cx="912960" cy="297720"/>
                    </p14:xfrm>
                  </p:contentPart>
                </mc:Choice>
                <mc:Fallback xmlns="">
                  <p:pic>
                    <p:nvPicPr>
                      <p:cNvPr id="455" name="Ink 454">
                        <a:extLst>
                          <a:ext uri="{FF2B5EF4-FFF2-40B4-BE49-F238E27FC236}">
                            <a16:creationId xmlns:a16="http://schemas.microsoft.com/office/drawing/2014/main" id="{3F21D245-3969-3CF1-E5AC-950E93FB9B7E}"/>
                          </a:ext>
                        </a:extLst>
                      </p:cNvPr>
                      <p:cNvPicPr/>
                      <p:nvPr/>
                    </p:nvPicPr>
                    <p:blipFill>
                      <a:blip r:embed="rId471"/>
                      <a:stretch>
                        <a:fillRect/>
                      </a:stretch>
                    </p:blipFill>
                    <p:spPr>
                      <a:xfrm>
                        <a:off x="855188" y="2291072"/>
                        <a:ext cx="921896" cy="30787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456" name="Ink 455">
                        <a:extLst>
                          <a:ext uri="{FF2B5EF4-FFF2-40B4-BE49-F238E27FC236}">
                            <a16:creationId xmlns:a16="http://schemas.microsoft.com/office/drawing/2014/main" id="{6A13A054-3902-0E82-AC72-3E066AB0E0FE}"/>
                          </a:ext>
                        </a:extLst>
                      </p14:cNvPr>
                      <p14:cNvContentPartPr/>
                      <p14:nvPr/>
                    </p14:nvContentPartPr>
                    <p14:xfrm>
                      <a:off x="-28823" y="1908787"/>
                      <a:ext cx="232920" cy="160560"/>
                    </p14:xfrm>
                  </p:contentPart>
                </mc:Choice>
                <mc:Fallback xmlns="">
                  <p:pic>
                    <p:nvPicPr>
                      <p:cNvPr id="456" name="Ink 455">
                        <a:extLst>
                          <a:ext uri="{FF2B5EF4-FFF2-40B4-BE49-F238E27FC236}">
                            <a16:creationId xmlns:a16="http://schemas.microsoft.com/office/drawing/2014/main" id="{6A13A054-3902-0E82-AC72-3E066AB0E0FE}"/>
                          </a:ext>
                        </a:extLst>
                      </p:cNvPr>
                      <p:cNvPicPr/>
                      <p:nvPr/>
                    </p:nvPicPr>
                    <p:blipFill>
                      <a:blip r:embed="rId69"/>
                      <a:stretch>
                        <a:fillRect/>
                      </a:stretch>
                    </p:blipFill>
                    <p:spPr>
                      <a:xfrm>
                        <a:off x="-33288" y="1903717"/>
                        <a:ext cx="241850" cy="170701"/>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457" name="Ink 456">
                        <a:extLst>
                          <a:ext uri="{FF2B5EF4-FFF2-40B4-BE49-F238E27FC236}">
                            <a16:creationId xmlns:a16="http://schemas.microsoft.com/office/drawing/2014/main" id="{CB72FEBB-2D14-50C4-5474-AF78A8FF445D}"/>
                          </a:ext>
                        </a:extLst>
                      </p14:cNvPr>
                      <p14:cNvContentPartPr/>
                      <p14:nvPr/>
                    </p14:nvContentPartPr>
                    <p14:xfrm>
                      <a:off x="-28823" y="1805467"/>
                      <a:ext cx="1806840" cy="662400"/>
                    </p14:xfrm>
                  </p:contentPart>
                </mc:Choice>
                <mc:Fallback xmlns="">
                  <p:pic>
                    <p:nvPicPr>
                      <p:cNvPr id="457" name="Ink 456">
                        <a:extLst>
                          <a:ext uri="{FF2B5EF4-FFF2-40B4-BE49-F238E27FC236}">
                            <a16:creationId xmlns:a16="http://schemas.microsoft.com/office/drawing/2014/main" id="{CB72FEBB-2D14-50C4-5474-AF78A8FF445D}"/>
                          </a:ext>
                        </a:extLst>
                      </p:cNvPr>
                      <p:cNvPicPr/>
                      <p:nvPr/>
                    </p:nvPicPr>
                    <p:blipFill>
                      <a:blip r:embed="rId474"/>
                      <a:stretch>
                        <a:fillRect/>
                      </a:stretch>
                    </p:blipFill>
                    <p:spPr>
                      <a:xfrm>
                        <a:off x="-33291" y="1800394"/>
                        <a:ext cx="1815776" cy="672545"/>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458" name="Ink 457">
                        <a:extLst>
                          <a:ext uri="{FF2B5EF4-FFF2-40B4-BE49-F238E27FC236}">
                            <a16:creationId xmlns:a16="http://schemas.microsoft.com/office/drawing/2014/main" id="{0C25C18B-A04A-8A96-DAEE-6F36148CADE5}"/>
                          </a:ext>
                        </a:extLst>
                      </p14:cNvPr>
                      <p14:cNvContentPartPr/>
                      <p14:nvPr/>
                    </p14:nvContentPartPr>
                    <p14:xfrm>
                      <a:off x="-28823" y="2065747"/>
                      <a:ext cx="361080" cy="1071720"/>
                    </p14:xfrm>
                  </p:contentPart>
                </mc:Choice>
                <mc:Fallback xmlns="">
                  <p:pic>
                    <p:nvPicPr>
                      <p:cNvPr id="458" name="Ink 457">
                        <a:extLst>
                          <a:ext uri="{FF2B5EF4-FFF2-40B4-BE49-F238E27FC236}">
                            <a16:creationId xmlns:a16="http://schemas.microsoft.com/office/drawing/2014/main" id="{0C25C18B-A04A-8A96-DAEE-6F36148CADE5}"/>
                          </a:ext>
                        </a:extLst>
                      </p:cNvPr>
                      <p:cNvPicPr/>
                      <p:nvPr/>
                    </p:nvPicPr>
                    <p:blipFill>
                      <a:blip r:embed="rId73"/>
                      <a:stretch>
                        <a:fillRect/>
                      </a:stretch>
                    </p:blipFill>
                    <p:spPr>
                      <a:xfrm>
                        <a:off x="-33295" y="2060674"/>
                        <a:ext cx="370023" cy="1081866"/>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459" name="Ink 458">
                        <a:extLst>
                          <a:ext uri="{FF2B5EF4-FFF2-40B4-BE49-F238E27FC236}">
                            <a16:creationId xmlns:a16="http://schemas.microsoft.com/office/drawing/2014/main" id="{04B18C80-3A54-BBE4-AAF5-07588F02274F}"/>
                          </a:ext>
                        </a:extLst>
                      </p14:cNvPr>
                      <p14:cNvContentPartPr/>
                      <p14:nvPr/>
                    </p14:nvContentPartPr>
                    <p14:xfrm>
                      <a:off x="-28823" y="2171947"/>
                      <a:ext cx="271440" cy="824400"/>
                    </p14:xfrm>
                  </p:contentPart>
                </mc:Choice>
                <mc:Fallback xmlns="">
                  <p:pic>
                    <p:nvPicPr>
                      <p:cNvPr id="459" name="Ink 458">
                        <a:extLst>
                          <a:ext uri="{FF2B5EF4-FFF2-40B4-BE49-F238E27FC236}">
                            <a16:creationId xmlns:a16="http://schemas.microsoft.com/office/drawing/2014/main" id="{04B18C80-3A54-BBE4-AAF5-07588F02274F}"/>
                          </a:ext>
                        </a:extLst>
                      </p:cNvPr>
                      <p:cNvPicPr/>
                      <p:nvPr/>
                    </p:nvPicPr>
                    <p:blipFill>
                      <a:blip r:embed="rId75"/>
                      <a:stretch>
                        <a:fillRect/>
                      </a:stretch>
                    </p:blipFill>
                    <p:spPr>
                      <a:xfrm>
                        <a:off x="-33291" y="2166874"/>
                        <a:ext cx="280376" cy="834546"/>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460" name="Ink 459">
                        <a:extLst>
                          <a:ext uri="{FF2B5EF4-FFF2-40B4-BE49-F238E27FC236}">
                            <a16:creationId xmlns:a16="http://schemas.microsoft.com/office/drawing/2014/main" id="{CFA01791-625A-3E97-6E4C-4568DDCAA513}"/>
                          </a:ext>
                        </a:extLst>
                      </p14:cNvPr>
                      <p14:cNvContentPartPr/>
                      <p14:nvPr/>
                    </p14:nvContentPartPr>
                    <p14:xfrm>
                      <a:off x="-29183" y="2315947"/>
                      <a:ext cx="111600" cy="483480"/>
                    </p14:xfrm>
                  </p:contentPart>
                </mc:Choice>
                <mc:Fallback xmlns="">
                  <p:pic>
                    <p:nvPicPr>
                      <p:cNvPr id="460" name="Ink 459">
                        <a:extLst>
                          <a:ext uri="{FF2B5EF4-FFF2-40B4-BE49-F238E27FC236}">
                            <a16:creationId xmlns:a16="http://schemas.microsoft.com/office/drawing/2014/main" id="{CFA01791-625A-3E97-6E4C-4568DDCAA513}"/>
                          </a:ext>
                        </a:extLst>
                      </p:cNvPr>
                      <p:cNvPicPr/>
                      <p:nvPr/>
                    </p:nvPicPr>
                    <p:blipFill>
                      <a:blip r:embed="rId77"/>
                      <a:stretch>
                        <a:fillRect/>
                      </a:stretch>
                    </p:blipFill>
                    <p:spPr>
                      <a:xfrm>
                        <a:off x="-33647" y="2310876"/>
                        <a:ext cx="120528" cy="493623"/>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461" name="Ink 460">
                        <a:extLst>
                          <a:ext uri="{FF2B5EF4-FFF2-40B4-BE49-F238E27FC236}">
                            <a16:creationId xmlns:a16="http://schemas.microsoft.com/office/drawing/2014/main" id="{CD323FD6-5A6A-6FEC-E100-BA2D66AC6064}"/>
                          </a:ext>
                        </a:extLst>
                      </p14:cNvPr>
                      <p14:cNvContentPartPr/>
                      <p14:nvPr/>
                    </p14:nvContentPartPr>
                    <p14:xfrm>
                      <a:off x="-28823" y="3088147"/>
                      <a:ext cx="937440" cy="879480"/>
                    </p14:xfrm>
                  </p:contentPart>
                </mc:Choice>
                <mc:Fallback xmlns="">
                  <p:pic>
                    <p:nvPicPr>
                      <p:cNvPr id="461" name="Ink 460">
                        <a:extLst>
                          <a:ext uri="{FF2B5EF4-FFF2-40B4-BE49-F238E27FC236}">
                            <a16:creationId xmlns:a16="http://schemas.microsoft.com/office/drawing/2014/main" id="{CD323FD6-5A6A-6FEC-E100-BA2D66AC6064}"/>
                          </a:ext>
                        </a:extLst>
                      </p:cNvPr>
                      <p:cNvPicPr/>
                      <p:nvPr/>
                    </p:nvPicPr>
                    <p:blipFill>
                      <a:blip r:embed="rId139"/>
                      <a:stretch>
                        <a:fillRect/>
                      </a:stretch>
                    </p:blipFill>
                    <p:spPr>
                      <a:xfrm>
                        <a:off x="-33291" y="3083073"/>
                        <a:ext cx="946375" cy="889628"/>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462" name="Ink 461">
                        <a:extLst>
                          <a:ext uri="{FF2B5EF4-FFF2-40B4-BE49-F238E27FC236}">
                            <a16:creationId xmlns:a16="http://schemas.microsoft.com/office/drawing/2014/main" id="{9A919ECC-1BC7-B8EE-BE3E-8C265C51062C}"/>
                          </a:ext>
                        </a:extLst>
                      </p14:cNvPr>
                      <p14:cNvContentPartPr/>
                      <p14:nvPr/>
                    </p14:nvContentPartPr>
                    <p14:xfrm>
                      <a:off x="-28823" y="3271747"/>
                      <a:ext cx="719280" cy="563400"/>
                    </p14:xfrm>
                  </p:contentPart>
                </mc:Choice>
                <mc:Fallback xmlns="">
                  <p:pic>
                    <p:nvPicPr>
                      <p:cNvPr id="462" name="Ink 461">
                        <a:extLst>
                          <a:ext uri="{FF2B5EF4-FFF2-40B4-BE49-F238E27FC236}">
                            <a16:creationId xmlns:a16="http://schemas.microsoft.com/office/drawing/2014/main" id="{9A919ECC-1BC7-B8EE-BE3E-8C265C51062C}"/>
                          </a:ext>
                        </a:extLst>
                      </p:cNvPr>
                      <p:cNvPicPr/>
                      <p:nvPr/>
                    </p:nvPicPr>
                    <p:blipFill>
                      <a:blip r:embed="rId81"/>
                      <a:stretch>
                        <a:fillRect/>
                      </a:stretch>
                    </p:blipFill>
                    <p:spPr>
                      <a:xfrm>
                        <a:off x="-33293" y="3266671"/>
                        <a:ext cx="728220" cy="573551"/>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463" name="Ink 462">
                        <a:extLst>
                          <a:ext uri="{FF2B5EF4-FFF2-40B4-BE49-F238E27FC236}">
                            <a16:creationId xmlns:a16="http://schemas.microsoft.com/office/drawing/2014/main" id="{D35DF146-5599-5C8D-7BAE-511879835F19}"/>
                          </a:ext>
                        </a:extLst>
                      </p14:cNvPr>
                      <p14:cNvContentPartPr/>
                      <p14:nvPr/>
                    </p14:nvContentPartPr>
                    <p14:xfrm>
                      <a:off x="9697" y="3476227"/>
                      <a:ext cx="443880" cy="258840"/>
                    </p14:xfrm>
                  </p:contentPart>
                </mc:Choice>
                <mc:Fallback xmlns="">
                  <p:pic>
                    <p:nvPicPr>
                      <p:cNvPr id="463" name="Ink 462">
                        <a:extLst>
                          <a:ext uri="{FF2B5EF4-FFF2-40B4-BE49-F238E27FC236}">
                            <a16:creationId xmlns:a16="http://schemas.microsoft.com/office/drawing/2014/main" id="{D35DF146-5599-5C8D-7BAE-511879835F19}"/>
                          </a:ext>
                        </a:extLst>
                      </p:cNvPr>
                      <p:cNvPicPr/>
                      <p:nvPr/>
                    </p:nvPicPr>
                    <p:blipFill>
                      <a:blip r:embed="rId83"/>
                      <a:stretch>
                        <a:fillRect/>
                      </a:stretch>
                    </p:blipFill>
                    <p:spPr>
                      <a:xfrm>
                        <a:off x="5232" y="3471152"/>
                        <a:ext cx="452810" cy="268991"/>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464" name="Ink 463">
                        <a:extLst>
                          <a:ext uri="{FF2B5EF4-FFF2-40B4-BE49-F238E27FC236}">
                            <a16:creationId xmlns:a16="http://schemas.microsoft.com/office/drawing/2014/main" id="{5F35049B-2243-EA3B-A3EC-9A291638600A}"/>
                          </a:ext>
                        </a:extLst>
                      </p14:cNvPr>
                      <p14:cNvContentPartPr/>
                      <p14:nvPr/>
                    </p14:nvContentPartPr>
                    <p14:xfrm>
                      <a:off x="18696" y="2706188"/>
                      <a:ext cx="1748880" cy="2506680"/>
                    </p14:xfrm>
                  </p:contentPart>
                </mc:Choice>
                <mc:Fallback xmlns="">
                  <p:pic>
                    <p:nvPicPr>
                      <p:cNvPr id="464" name="Ink 463">
                        <a:extLst>
                          <a:ext uri="{FF2B5EF4-FFF2-40B4-BE49-F238E27FC236}">
                            <a16:creationId xmlns:a16="http://schemas.microsoft.com/office/drawing/2014/main" id="{5F35049B-2243-EA3B-A3EC-9A291638600A}"/>
                          </a:ext>
                        </a:extLst>
                      </p:cNvPr>
                      <p:cNvPicPr/>
                      <p:nvPr/>
                    </p:nvPicPr>
                    <p:blipFill>
                      <a:blip r:embed="rId482"/>
                      <a:stretch>
                        <a:fillRect/>
                      </a:stretch>
                    </p:blipFill>
                    <p:spPr>
                      <a:xfrm>
                        <a:off x="14228" y="2701114"/>
                        <a:ext cx="1757816" cy="2516829"/>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465" name="Ink 464">
                        <a:extLst>
                          <a:ext uri="{FF2B5EF4-FFF2-40B4-BE49-F238E27FC236}">
                            <a16:creationId xmlns:a16="http://schemas.microsoft.com/office/drawing/2014/main" id="{C2FD5958-F71D-4DD5-C873-F937D389F3A4}"/>
                          </a:ext>
                        </a:extLst>
                      </p14:cNvPr>
                      <p14:cNvContentPartPr/>
                      <p14:nvPr/>
                    </p14:nvContentPartPr>
                    <p14:xfrm>
                      <a:off x="1031016" y="2908507"/>
                      <a:ext cx="727920" cy="984240"/>
                    </p14:xfrm>
                  </p:contentPart>
                </mc:Choice>
                <mc:Fallback xmlns="">
                  <p:pic>
                    <p:nvPicPr>
                      <p:cNvPr id="465" name="Ink 464">
                        <a:extLst>
                          <a:ext uri="{FF2B5EF4-FFF2-40B4-BE49-F238E27FC236}">
                            <a16:creationId xmlns:a16="http://schemas.microsoft.com/office/drawing/2014/main" id="{C2FD5958-F71D-4DD5-C873-F937D389F3A4}"/>
                          </a:ext>
                        </a:extLst>
                      </p:cNvPr>
                      <p:cNvPicPr/>
                      <p:nvPr/>
                    </p:nvPicPr>
                    <p:blipFill>
                      <a:blip r:embed="rId484"/>
                      <a:stretch>
                        <a:fillRect/>
                      </a:stretch>
                    </p:blipFill>
                    <p:spPr>
                      <a:xfrm>
                        <a:off x="1026548" y="2903434"/>
                        <a:ext cx="736856" cy="994387"/>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466" name="Ink 465">
                        <a:extLst>
                          <a:ext uri="{FF2B5EF4-FFF2-40B4-BE49-F238E27FC236}">
                            <a16:creationId xmlns:a16="http://schemas.microsoft.com/office/drawing/2014/main" id="{CE2EC739-4122-D457-18AF-D0AFDEC037C6}"/>
                          </a:ext>
                        </a:extLst>
                      </p14:cNvPr>
                      <p14:cNvContentPartPr/>
                      <p14:nvPr/>
                    </p14:nvContentPartPr>
                    <p14:xfrm>
                      <a:off x="1332696" y="3169869"/>
                      <a:ext cx="414360" cy="878040"/>
                    </p14:xfrm>
                  </p:contentPart>
                </mc:Choice>
                <mc:Fallback xmlns="">
                  <p:pic>
                    <p:nvPicPr>
                      <p:cNvPr id="466" name="Ink 465">
                        <a:extLst>
                          <a:ext uri="{FF2B5EF4-FFF2-40B4-BE49-F238E27FC236}">
                            <a16:creationId xmlns:a16="http://schemas.microsoft.com/office/drawing/2014/main" id="{CE2EC739-4122-D457-18AF-D0AFDEC037C6}"/>
                          </a:ext>
                        </a:extLst>
                      </p:cNvPr>
                      <p:cNvPicPr/>
                      <p:nvPr/>
                    </p:nvPicPr>
                    <p:blipFill>
                      <a:blip r:embed="rId486"/>
                      <a:stretch>
                        <a:fillRect/>
                      </a:stretch>
                    </p:blipFill>
                    <p:spPr>
                      <a:xfrm>
                        <a:off x="1328229" y="3164794"/>
                        <a:ext cx="423295" cy="888191"/>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467" name="Ink 466">
                        <a:extLst>
                          <a:ext uri="{FF2B5EF4-FFF2-40B4-BE49-F238E27FC236}">
                            <a16:creationId xmlns:a16="http://schemas.microsoft.com/office/drawing/2014/main" id="{96E4A198-52FF-47C2-1ED7-E0B69C7FA9EB}"/>
                          </a:ext>
                        </a:extLst>
                      </p14:cNvPr>
                      <p14:cNvContentPartPr/>
                      <p14:nvPr/>
                    </p14:nvContentPartPr>
                    <p14:xfrm>
                      <a:off x="1534656" y="3366787"/>
                      <a:ext cx="191160" cy="444600"/>
                    </p14:xfrm>
                  </p:contentPart>
                </mc:Choice>
                <mc:Fallback xmlns="">
                  <p:pic>
                    <p:nvPicPr>
                      <p:cNvPr id="467" name="Ink 466">
                        <a:extLst>
                          <a:ext uri="{FF2B5EF4-FFF2-40B4-BE49-F238E27FC236}">
                            <a16:creationId xmlns:a16="http://schemas.microsoft.com/office/drawing/2014/main" id="{96E4A198-52FF-47C2-1ED7-E0B69C7FA9EB}"/>
                          </a:ext>
                        </a:extLst>
                      </p:cNvPr>
                      <p:cNvPicPr/>
                      <p:nvPr/>
                    </p:nvPicPr>
                    <p:blipFill>
                      <a:blip r:embed="rId488"/>
                      <a:stretch>
                        <a:fillRect/>
                      </a:stretch>
                    </p:blipFill>
                    <p:spPr>
                      <a:xfrm>
                        <a:off x="1530184" y="3361716"/>
                        <a:ext cx="200103" cy="454743"/>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468" name="Ink 467">
                        <a:extLst>
                          <a:ext uri="{FF2B5EF4-FFF2-40B4-BE49-F238E27FC236}">
                            <a16:creationId xmlns:a16="http://schemas.microsoft.com/office/drawing/2014/main" id="{22123C0B-CE96-E338-2B89-61F19C799994}"/>
                          </a:ext>
                        </a:extLst>
                      </p14:cNvPr>
                      <p14:cNvContentPartPr/>
                      <p14:nvPr/>
                    </p14:nvContentPartPr>
                    <p14:xfrm>
                      <a:off x="1702055" y="3538509"/>
                      <a:ext cx="16200" cy="83880"/>
                    </p14:xfrm>
                  </p:contentPart>
                </mc:Choice>
                <mc:Fallback xmlns="">
                  <p:pic>
                    <p:nvPicPr>
                      <p:cNvPr id="468" name="Ink 467">
                        <a:extLst>
                          <a:ext uri="{FF2B5EF4-FFF2-40B4-BE49-F238E27FC236}">
                            <a16:creationId xmlns:a16="http://schemas.microsoft.com/office/drawing/2014/main" id="{22123C0B-CE96-E338-2B89-61F19C799994}"/>
                          </a:ext>
                        </a:extLst>
                      </p:cNvPr>
                      <p:cNvPicPr/>
                      <p:nvPr/>
                    </p:nvPicPr>
                    <p:blipFill>
                      <a:blip r:embed="rId490"/>
                      <a:stretch>
                        <a:fillRect/>
                      </a:stretch>
                    </p:blipFill>
                    <p:spPr>
                      <a:xfrm>
                        <a:off x="1697534" y="3533425"/>
                        <a:ext cx="25242" cy="94047"/>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469" name="Ink 468">
                        <a:extLst>
                          <a:ext uri="{FF2B5EF4-FFF2-40B4-BE49-F238E27FC236}">
                            <a16:creationId xmlns:a16="http://schemas.microsoft.com/office/drawing/2014/main" id="{1B33D80D-7FB8-A115-C5D7-ABB795EB0091}"/>
                          </a:ext>
                        </a:extLst>
                      </p14:cNvPr>
                      <p14:cNvContentPartPr/>
                      <p14:nvPr/>
                    </p14:nvContentPartPr>
                    <p14:xfrm>
                      <a:off x="-28823" y="1140547"/>
                      <a:ext cx="1732680" cy="894960"/>
                    </p14:xfrm>
                  </p:contentPart>
                </mc:Choice>
                <mc:Fallback xmlns="">
                  <p:pic>
                    <p:nvPicPr>
                      <p:cNvPr id="469" name="Ink 468">
                        <a:extLst>
                          <a:ext uri="{FF2B5EF4-FFF2-40B4-BE49-F238E27FC236}">
                            <a16:creationId xmlns:a16="http://schemas.microsoft.com/office/drawing/2014/main" id="{1B33D80D-7FB8-A115-C5D7-ABB795EB0091}"/>
                          </a:ext>
                        </a:extLst>
                      </p:cNvPr>
                      <p:cNvPicPr/>
                      <p:nvPr/>
                    </p:nvPicPr>
                    <p:blipFill>
                      <a:blip r:embed="rId492"/>
                      <a:stretch>
                        <a:fillRect/>
                      </a:stretch>
                    </p:blipFill>
                    <p:spPr>
                      <a:xfrm>
                        <a:off x="-33291" y="1135474"/>
                        <a:ext cx="1741615" cy="905106"/>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470" name="Ink 469">
                        <a:extLst>
                          <a:ext uri="{FF2B5EF4-FFF2-40B4-BE49-F238E27FC236}">
                            <a16:creationId xmlns:a16="http://schemas.microsoft.com/office/drawing/2014/main" id="{29F2D4E0-83F5-DB88-0D94-D7AA2896CC45}"/>
                          </a:ext>
                        </a:extLst>
                      </p14:cNvPr>
                      <p14:cNvContentPartPr/>
                      <p14:nvPr/>
                    </p14:nvContentPartPr>
                    <p14:xfrm>
                      <a:off x="154417" y="1188430"/>
                      <a:ext cx="1379880" cy="644040"/>
                    </p14:xfrm>
                  </p:contentPart>
                </mc:Choice>
                <mc:Fallback xmlns="">
                  <p:pic>
                    <p:nvPicPr>
                      <p:cNvPr id="470" name="Ink 469">
                        <a:extLst>
                          <a:ext uri="{FF2B5EF4-FFF2-40B4-BE49-F238E27FC236}">
                            <a16:creationId xmlns:a16="http://schemas.microsoft.com/office/drawing/2014/main" id="{29F2D4E0-83F5-DB88-0D94-D7AA2896CC45}"/>
                          </a:ext>
                        </a:extLst>
                      </p:cNvPr>
                      <p:cNvPicPr/>
                      <p:nvPr/>
                    </p:nvPicPr>
                    <p:blipFill>
                      <a:blip r:embed="rId494"/>
                      <a:stretch>
                        <a:fillRect/>
                      </a:stretch>
                    </p:blipFill>
                    <p:spPr>
                      <a:xfrm>
                        <a:off x="149949" y="1183355"/>
                        <a:ext cx="1388816" cy="654189"/>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471" name="Ink 470">
                        <a:extLst>
                          <a:ext uri="{FF2B5EF4-FFF2-40B4-BE49-F238E27FC236}">
                            <a16:creationId xmlns:a16="http://schemas.microsoft.com/office/drawing/2014/main" id="{B6EFDA69-A288-65AC-A5E8-AFE8D2E89A6E}"/>
                          </a:ext>
                        </a:extLst>
                      </p14:cNvPr>
                      <p14:cNvContentPartPr/>
                      <p14:nvPr/>
                    </p14:nvContentPartPr>
                    <p14:xfrm>
                      <a:off x="431978" y="1199229"/>
                      <a:ext cx="985320" cy="414000"/>
                    </p14:xfrm>
                  </p:contentPart>
                </mc:Choice>
                <mc:Fallback xmlns="">
                  <p:pic>
                    <p:nvPicPr>
                      <p:cNvPr id="471" name="Ink 470">
                        <a:extLst>
                          <a:ext uri="{FF2B5EF4-FFF2-40B4-BE49-F238E27FC236}">
                            <a16:creationId xmlns:a16="http://schemas.microsoft.com/office/drawing/2014/main" id="{B6EFDA69-A288-65AC-A5E8-AFE8D2E89A6E}"/>
                          </a:ext>
                        </a:extLst>
                      </p:cNvPr>
                      <p:cNvPicPr/>
                      <p:nvPr/>
                    </p:nvPicPr>
                    <p:blipFill>
                      <a:blip r:embed="rId496"/>
                      <a:stretch>
                        <a:fillRect/>
                      </a:stretch>
                    </p:blipFill>
                    <p:spPr>
                      <a:xfrm>
                        <a:off x="427511" y="1194154"/>
                        <a:ext cx="994254" cy="424149"/>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472" name="Ink 471">
                        <a:extLst>
                          <a:ext uri="{FF2B5EF4-FFF2-40B4-BE49-F238E27FC236}">
                            <a16:creationId xmlns:a16="http://schemas.microsoft.com/office/drawing/2014/main" id="{4AD8B265-9F2E-00FA-E2D6-F38B2852B39C}"/>
                          </a:ext>
                        </a:extLst>
                      </p14:cNvPr>
                      <p14:cNvContentPartPr/>
                      <p14:nvPr/>
                    </p14:nvContentPartPr>
                    <p14:xfrm>
                      <a:off x="870816" y="1207869"/>
                      <a:ext cx="433800" cy="251640"/>
                    </p14:xfrm>
                  </p:contentPart>
                </mc:Choice>
                <mc:Fallback xmlns="">
                  <p:pic>
                    <p:nvPicPr>
                      <p:cNvPr id="472" name="Ink 471">
                        <a:extLst>
                          <a:ext uri="{FF2B5EF4-FFF2-40B4-BE49-F238E27FC236}">
                            <a16:creationId xmlns:a16="http://schemas.microsoft.com/office/drawing/2014/main" id="{4AD8B265-9F2E-00FA-E2D6-F38B2852B39C}"/>
                          </a:ext>
                        </a:extLst>
                      </p:cNvPr>
                      <p:cNvPicPr/>
                      <p:nvPr/>
                    </p:nvPicPr>
                    <p:blipFill>
                      <a:blip r:embed="rId498"/>
                      <a:stretch>
                        <a:fillRect/>
                      </a:stretch>
                    </p:blipFill>
                    <p:spPr>
                      <a:xfrm>
                        <a:off x="866348" y="1202794"/>
                        <a:ext cx="442737" cy="26179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473" name="Ink 472">
                        <a:extLst>
                          <a:ext uri="{FF2B5EF4-FFF2-40B4-BE49-F238E27FC236}">
                            <a16:creationId xmlns:a16="http://schemas.microsoft.com/office/drawing/2014/main" id="{214DE057-D9C7-EA0C-521A-A4AA3A6B3B8B}"/>
                          </a:ext>
                        </a:extLst>
                      </p14:cNvPr>
                      <p14:cNvContentPartPr/>
                      <p14:nvPr/>
                    </p14:nvContentPartPr>
                    <p14:xfrm>
                      <a:off x="536016" y="4019467"/>
                      <a:ext cx="1036080" cy="953280"/>
                    </p14:xfrm>
                  </p:contentPart>
                </mc:Choice>
                <mc:Fallback xmlns="">
                  <p:pic>
                    <p:nvPicPr>
                      <p:cNvPr id="473" name="Ink 472">
                        <a:extLst>
                          <a:ext uri="{FF2B5EF4-FFF2-40B4-BE49-F238E27FC236}">
                            <a16:creationId xmlns:a16="http://schemas.microsoft.com/office/drawing/2014/main" id="{214DE057-D9C7-EA0C-521A-A4AA3A6B3B8B}"/>
                          </a:ext>
                        </a:extLst>
                      </p:cNvPr>
                      <p:cNvPicPr/>
                      <p:nvPr/>
                    </p:nvPicPr>
                    <p:blipFill>
                      <a:blip r:embed="rId500"/>
                      <a:stretch>
                        <a:fillRect/>
                      </a:stretch>
                    </p:blipFill>
                    <p:spPr>
                      <a:xfrm>
                        <a:off x="531547" y="4014392"/>
                        <a:ext cx="1045018" cy="96343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474" name="Ink 473">
                        <a:extLst>
                          <a:ext uri="{FF2B5EF4-FFF2-40B4-BE49-F238E27FC236}">
                            <a16:creationId xmlns:a16="http://schemas.microsoft.com/office/drawing/2014/main" id="{5695D235-BA4E-6731-9A86-E3199F9DE6B0}"/>
                          </a:ext>
                        </a:extLst>
                      </p14:cNvPr>
                      <p14:cNvContentPartPr/>
                      <p14:nvPr/>
                    </p14:nvContentPartPr>
                    <p14:xfrm>
                      <a:off x="694777" y="4250227"/>
                      <a:ext cx="748800" cy="607680"/>
                    </p14:xfrm>
                  </p:contentPart>
                </mc:Choice>
                <mc:Fallback xmlns="">
                  <p:pic>
                    <p:nvPicPr>
                      <p:cNvPr id="474" name="Ink 473">
                        <a:extLst>
                          <a:ext uri="{FF2B5EF4-FFF2-40B4-BE49-F238E27FC236}">
                            <a16:creationId xmlns:a16="http://schemas.microsoft.com/office/drawing/2014/main" id="{5695D235-BA4E-6731-9A86-E3199F9DE6B0}"/>
                          </a:ext>
                        </a:extLst>
                      </p:cNvPr>
                      <p:cNvPicPr/>
                      <p:nvPr/>
                    </p:nvPicPr>
                    <p:blipFill>
                      <a:blip r:embed="rId107"/>
                      <a:stretch>
                        <a:fillRect/>
                      </a:stretch>
                    </p:blipFill>
                    <p:spPr>
                      <a:xfrm>
                        <a:off x="690309" y="4245152"/>
                        <a:ext cx="757736" cy="617829"/>
                      </a:xfrm>
                      <a:prstGeom prst="rect">
                        <a:avLst/>
                      </a:prstGeom>
                    </p:spPr>
                  </p:pic>
                </mc:Fallback>
              </mc:AlternateContent>
              <p:grpSp>
                <p:nvGrpSpPr>
                  <p:cNvPr id="475" name="Group 474">
                    <a:extLst>
                      <a:ext uri="{FF2B5EF4-FFF2-40B4-BE49-F238E27FC236}">
                        <a16:creationId xmlns:a16="http://schemas.microsoft.com/office/drawing/2014/main" id="{26914582-7A58-DA45-BD4D-EA6D4E3F4FE0}"/>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502">
                      <p14:nvContentPartPr>
                        <p14:cNvPr id="478" name="Ink 477">
                          <a:extLst>
                            <a:ext uri="{FF2B5EF4-FFF2-40B4-BE49-F238E27FC236}">
                              <a16:creationId xmlns:a16="http://schemas.microsoft.com/office/drawing/2014/main" id="{B962DE22-E6E4-B190-7F3C-A251719C2ADC}"/>
                            </a:ext>
                          </a:extLst>
                        </p14:cNvPr>
                        <p14:cNvContentPartPr/>
                        <p14:nvPr/>
                      </p14:nvContentPartPr>
                      <p14:xfrm>
                        <a:off x="210937" y="3892387"/>
                        <a:ext cx="820080" cy="1280160"/>
                      </p14:xfrm>
                    </p:contentPart>
                  </mc:Choice>
                  <mc:Fallback xmlns="">
                    <p:pic>
                      <p:nvPicPr>
                        <p:cNvPr id="478" name="Ink 477">
                          <a:extLst>
                            <a:ext uri="{FF2B5EF4-FFF2-40B4-BE49-F238E27FC236}">
                              <a16:creationId xmlns:a16="http://schemas.microsoft.com/office/drawing/2014/main" id="{B962DE22-E6E4-B190-7F3C-A251719C2ADC}"/>
                            </a:ext>
                          </a:extLst>
                        </p:cNvPr>
                        <p:cNvPicPr/>
                        <p:nvPr/>
                      </p:nvPicPr>
                      <p:blipFill>
                        <a:blip r:embed="rId109"/>
                        <a:stretch>
                          <a:fillRect/>
                        </a:stretch>
                      </p:blipFill>
                      <p:spPr>
                        <a:xfrm>
                          <a:off x="206470" y="3887312"/>
                          <a:ext cx="829014" cy="129031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79" name="Ink 478">
                          <a:extLst>
                            <a:ext uri="{FF2B5EF4-FFF2-40B4-BE49-F238E27FC236}">
                              <a16:creationId xmlns:a16="http://schemas.microsoft.com/office/drawing/2014/main" id="{C70CFC19-F0F0-5556-5147-CBCA594608EF}"/>
                            </a:ext>
                          </a:extLst>
                        </p14:cNvPr>
                        <p14:cNvContentPartPr/>
                        <p14:nvPr/>
                      </p14:nvContentPartPr>
                      <p14:xfrm>
                        <a:off x="417577" y="3889507"/>
                        <a:ext cx="1282680" cy="1154160"/>
                      </p14:xfrm>
                    </p:contentPart>
                  </mc:Choice>
                  <mc:Fallback xmlns="">
                    <p:pic>
                      <p:nvPicPr>
                        <p:cNvPr id="479" name="Ink 478">
                          <a:extLst>
                            <a:ext uri="{FF2B5EF4-FFF2-40B4-BE49-F238E27FC236}">
                              <a16:creationId xmlns:a16="http://schemas.microsoft.com/office/drawing/2014/main" id="{C70CFC19-F0F0-5556-5147-CBCA594608EF}"/>
                            </a:ext>
                          </a:extLst>
                        </p:cNvPr>
                        <p:cNvPicPr/>
                        <p:nvPr/>
                      </p:nvPicPr>
                      <p:blipFill>
                        <a:blip r:embed="rId113"/>
                        <a:stretch>
                          <a:fillRect/>
                        </a:stretch>
                      </p:blipFill>
                      <p:spPr>
                        <a:xfrm>
                          <a:off x="413109" y="3884434"/>
                          <a:ext cx="1291616" cy="1164306"/>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480" name="Ink 479">
                          <a:extLst>
                            <a:ext uri="{FF2B5EF4-FFF2-40B4-BE49-F238E27FC236}">
                              <a16:creationId xmlns:a16="http://schemas.microsoft.com/office/drawing/2014/main" id="{64571654-6C96-BD77-D4FD-4FCF9E3A5DFB}"/>
                            </a:ext>
                          </a:extLst>
                        </p14:cNvPr>
                        <p14:cNvContentPartPr/>
                        <p14:nvPr/>
                      </p14:nvContentPartPr>
                      <p14:xfrm>
                        <a:off x="1247737" y="3889508"/>
                        <a:ext cx="24840" cy="360"/>
                      </p14:xfrm>
                    </p:contentPart>
                  </mc:Choice>
                  <mc:Fallback xmlns="">
                    <p:pic>
                      <p:nvPicPr>
                        <p:cNvPr id="480" name="Ink 479">
                          <a:extLst>
                            <a:ext uri="{FF2B5EF4-FFF2-40B4-BE49-F238E27FC236}">
                              <a16:creationId xmlns:a16="http://schemas.microsoft.com/office/drawing/2014/main" id="{64571654-6C96-BD77-D4FD-4FCF9E3A5DFB}"/>
                            </a:ext>
                          </a:extLst>
                        </p:cNvPr>
                        <p:cNvPicPr/>
                        <p:nvPr/>
                      </p:nvPicPr>
                      <p:blipFill>
                        <a:blip r:embed="rId175"/>
                        <a:stretch>
                          <a:fillRect/>
                        </a:stretch>
                      </p:blipFill>
                      <p:spPr>
                        <a:xfrm>
                          <a:off x="1243221" y="3885188"/>
                          <a:ext cx="33873"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81" name="Ink 480">
                          <a:extLst>
                            <a:ext uri="{FF2B5EF4-FFF2-40B4-BE49-F238E27FC236}">
                              <a16:creationId xmlns:a16="http://schemas.microsoft.com/office/drawing/2014/main" id="{4FFABA5A-9D25-D17D-2268-53BD429406BE}"/>
                            </a:ext>
                          </a:extLst>
                        </p14:cNvPr>
                        <p14:cNvContentPartPr/>
                        <p14:nvPr/>
                      </p14:nvContentPartPr>
                      <p14:xfrm>
                        <a:off x="892776" y="4406107"/>
                        <a:ext cx="384120" cy="351720"/>
                      </p14:xfrm>
                    </p:contentPart>
                  </mc:Choice>
                  <mc:Fallback xmlns="">
                    <p:pic>
                      <p:nvPicPr>
                        <p:cNvPr id="481" name="Ink 480">
                          <a:extLst>
                            <a:ext uri="{FF2B5EF4-FFF2-40B4-BE49-F238E27FC236}">
                              <a16:creationId xmlns:a16="http://schemas.microsoft.com/office/drawing/2014/main" id="{4FFABA5A-9D25-D17D-2268-53BD429406BE}"/>
                            </a:ext>
                          </a:extLst>
                        </p:cNvPr>
                        <p:cNvPicPr/>
                        <p:nvPr/>
                      </p:nvPicPr>
                      <p:blipFill>
                        <a:blip r:embed="rId506"/>
                        <a:stretch>
                          <a:fillRect/>
                        </a:stretch>
                      </p:blipFill>
                      <p:spPr>
                        <a:xfrm>
                          <a:off x="888305" y="4401034"/>
                          <a:ext cx="393062" cy="3618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7">
                    <p14:nvContentPartPr>
                      <p14:cNvPr id="476" name="Ink 475">
                        <a:extLst>
                          <a:ext uri="{FF2B5EF4-FFF2-40B4-BE49-F238E27FC236}">
                            <a16:creationId xmlns:a16="http://schemas.microsoft.com/office/drawing/2014/main" id="{977546BF-49CD-CBFF-4E4B-42277E472B1C}"/>
                          </a:ext>
                        </a:extLst>
                      </p14:cNvPr>
                      <p14:cNvContentPartPr/>
                      <p14:nvPr/>
                    </p14:nvContentPartPr>
                    <p14:xfrm>
                      <a:off x="1235855" y="1872429"/>
                      <a:ext cx="568800" cy="464760"/>
                    </p14:xfrm>
                  </p:contentPart>
                </mc:Choice>
                <mc:Fallback xmlns="">
                  <p:pic>
                    <p:nvPicPr>
                      <p:cNvPr id="476" name="Ink 475">
                        <a:extLst>
                          <a:ext uri="{FF2B5EF4-FFF2-40B4-BE49-F238E27FC236}">
                            <a16:creationId xmlns:a16="http://schemas.microsoft.com/office/drawing/2014/main" id="{977546BF-49CD-CBFF-4E4B-42277E472B1C}"/>
                          </a:ext>
                        </a:extLst>
                      </p:cNvPr>
                      <p:cNvPicPr/>
                      <p:nvPr/>
                    </p:nvPicPr>
                    <p:blipFill>
                      <a:blip r:embed="rId508"/>
                      <a:stretch>
                        <a:fillRect/>
                      </a:stretch>
                    </p:blipFill>
                    <p:spPr>
                      <a:xfrm>
                        <a:off x="1231385" y="1867354"/>
                        <a:ext cx="577740" cy="474909"/>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477" name="Ink 476">
                        <a:extLst>
                          <a:ext uri="{FF2B5EF4-FFF2-40B4-BE49-F238E27FC236}">
                            <a16:creationId xmlns:a16="http://schemas.microsoft.com/office/drawing/2014/main" id="{B8D07E6A-3D1C-153D-C24D-96BBE5DF9F6D}"/>
                          </a:ext>
                        </a:extLst>
                      </p14:cNvPr>
                      <p14:cNvContentPartPr/>
                      <p14:nvPr/>
                    </p14:nvContentPartPr>
                    <p14:xfrm>
                      <a:off x="1609536" y="2030107"/>
                      <a:ext cx="187560" cy="148680"/>
                    </p14:xfrm>
                  </p:contentPart>
                </mc:Choice>
                <mc:Fallback xmlns="">
                  <p:pic>
                    <p:nvPicPr>
                      <p:cNvPr id="477" name="Ink 476">
                        <a:extLst>
                          <a:ext uri="{FF2B5EF4-FFF2-40B4-BE49-F238E27FC236}">
                            <a16:creationId xmlns:a16="http://schemas.microsoft.com/office/drawing/2014/main" id="{B8D07E6A-3D1C-153D-C24D-96BBE5DF9F6D}"/>
                          </a:ext>
                        </a:extLst>
                      </p:cNvPr>
                      <p:cNvPicPr/>
                      <p:nvPr/>
                    </p:nvPicPr>
                    <p:blipFill>
                      <a:blip r:embed="rId510"/>
                      <a:stretch>
                        <a:fillRect/>
                      </a:stretch>
                    </p:blipFill>
                    <p:spPr>
                      <a:xfrm>
                        <a:off x="1605070" y="2025038"/>
                        <a:ext cx="196491" cy="158817"/>
                      </a:xfrm>
                      <a:prstGeom prst="rect">
                        <a:avLst/>
                      </a:prstGeom>
                    </p:spPr>
                  </p:pic>
                </mc:Fallback>
              </mc:AlternateContent>
            </p:grpSp>
          </p:grpSp>
          <p:grpSp>
            <p:nvGrpSpPr>
              <p:cNvPr id="397" name="Group 396">
                <a:extLst>
                  <a:ext uri="{FF2B5EF4-FFF2-40B4-BE49-F238E27FC236}">
                    <a16:creationId xmlns:a16="http://schemas.microsoft.com/office/drawing/2014/main" id="{6291523B-1DB8-EA96-F178-542D267D48A8}"/>
                  </a:ext>
                </a:extLst>
              </p:cNvPr>
              <p:cNvGrpSpPr/>
              <p:nvPr/>
            </p:nvGrpSpPr>
            <p:grpSpPr>
              <a:xfrm rot="10950597" flipH="1">
                <a:off x="10609066" y="4093969"/>
                <a:ext cx="978120" cy="2406599"/>
                <a:chOff x="210577" y="2765588"/>
                <a:chExt cx="978120" cy="2406599"/>
              </a:xfrm>
            </p:grpSpPr>
            <mc:AlternateContent xmlns:mc="http://schemas.openxmlformats.org/markup-compatibility/2006" xmlns:p14="http://schemas.microsoft.com/office/powerpoint/2010/main">
              <mc:Choice Requires="p14">
                <p:contentPart p14:bwMode="auto" r:id="rId511">
                  <p14:nvContentPartPr>
                    <p14:cNvPr id="447" name="Ink 446">
                      <a:extLst>
                        <a:ext uri="{FF2B5EF4-FFF2-40B4-BE49-F238E27FC236}">
                          <a16:creationId xmlns:a16="http://schemas.microsoft.com/office/drawing/2014/main" id="{F4220D23-88B4-2130-F8B8-69C726C3B6AD}"/>
                        </a:ext>
                      </a:extLst>
                    </p14:cNvPr>
                    <p14:cNvContentPartPr/>
                    <p14:nvPr/>
                  </p14:nvContentPartPr>
                  <p14:xfrm>
                    <a:off x="1184737" y="2765588"/>
                    <a:ext cx="3960" cy="61200"/>
                  </p14:xfrm>
                </p:contentPart>
              </mc:Choice>
              <mc:Fallback xmlns="">
                <p:pic>
                  <p:nvPicPr>
                    <p:cNvPr id="447" name="Ink 446">
                      <a:extLst>
                        <a:ext uri="{FF2B5EF4-FFF2-40B4-BE49-F238E27FC236}">
                          <a16:creationId xmlns:a16="http://schemas.microsoft.com/office/drawing/2014/main" id="{F4220D23-88B4-2130-F8B8-69C726C3B6AD}"/>
                        </a:ext>
                      </a:extLst>
                    </p:cNvPr>
                    <p:cNvPicPr/>
                    <p:nvPr/>
                  </p:nvPicPr>
                  <p:blipFill>
                    <a:blip r:embed="rId512"/>
                    <a:stretch>
                      <a:fillRect/>
                    </a:stretch>
                  </p:blipFill>
                  <p:spPr>
                    <a:xfrm>
                      <a:off x="1180417" y="2760523"/>
                      <a:ext cx="12600" cy="7133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448" name="Ink 447">
                      <a:extLst>
                        <a:ext uri="{FF2B5EF4-FFF2-40B4-BE49-F238E27FC236}">
                          <a16:creationId xmlns:a16="http://schemas.microsoft.com/office/drawing/2014/main" id="{578BE678-8737-1134-5F7C-9E7D8DC52C50}"/>
                        </a:ext>
                      </a:extLst>
                    </p14:cNvPr>
                    <p14:cNvContentPartPr/>
                    <p14:nvPr/>
                  </p14:nvContentPartPr>
                  <p14:xfrm>
                    <a:off x="210577" y="5123947"/>
                    <a:ext cx="11160" cy="48240"/>
                  </p14:xfrm>
                </p:contentPart>
              </mc:Choice>
              <mc:Fallback xmlns="">
                <p:pic>
                  <p:nvPicPr>
                    <p:cNvPr id="448" name="Ink 447">
                      <a:extLst>
                        <a:ext uri="{FF2B5EF4-FFF2-40B4-BE49-F238E27FC236}">
                          <a16:creationId xmlns:a16="http://schemas.microsoft.com/office/drawing/2014/main" id="{578BE678-8737-1134-5F7C-9E7D8DC52C50}"/>
                        </a:ext>
                      </a:extLst>
                    </p:cNvPr>
                    <p:cNvPicPr/>
                    <p:nvPr/>
                  </p:nvPicPr>
                  <p:blipFill>
                    <a:blip r:embed="rId514"/>
                    <a:stretch>
                      <a:fillRect/>
                    </a:stretch>
                  </p:blipFill>
                  <p:spPr>
                    <a:xfrm>
                      <a:off x="206113" y="5118869"/>
                      <a:ext cx="20088" cy="583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5">
                <p14:nvContentPartPr>
                  <p14:cNvPr id="398" name="Ink 397">
                    <a:extLst>
                      <a:ext uri="{FF2B5EF4-FFF2-40B4-BE49-F238E27FC236}">
                        <a16:creationId xmlns:a16="http://schemas.microsoft.com/office/drawing/2014/main" id="{074D6CD7-5A56-5313-DB0D-19884671BCF8}"/>
                      </a:ext>
                    </a:extLst>
                  </p14:cNvPr>
                  <p14:cNvContentPartPr/>
                  <p14:nvPr/>
                </p14:nvContentPartPr>
                <p14:xfrm>
                  <a:off x="5785305" y="1992170"/>
                  <a:ext cx="57960" cy="4320"/>
                </p14:xfrm>
              </p:contentPart>
            </mc:Choice>
            <mc:Fallback xmlns="">
              <p:pic>
                <p:nvPicPr>
                  <p:cNvPr id="398" name="Ink 397">
                    <a:extLst>
                      <a:ext uri="{FF2B5EF4-FFF2-40B4-BE49-F238E27FC236}">
                        <a16:creationId xmlns:a16="http://schemas.microsoft.com/office/drawing/2014/main" id="{074D6CD7-5A56-5313-DB0D-19884671BCF8}"/>
                      </a:ext>
                    </a:extLst>
                  </p:cNvPr>
                  <p:cNvPicPr/>
                  <p:nvPr/>
                </p:nvPicPr>
                <p:blipFill>
                  <a:blip r:embed="rId516"/>
                  <a:stretch>
                    <a:fillRect/>
                  </a:stretch>
                </p:blipFill>
                <p:spPr>
                  <a:xfrm>
                    <a:off x="5780818" y="1987457"/>
                    <a:ext cx="66934" cy="13745"/>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99" name="Ink 398">
                    <a:extLst>
                      <a:ext uri="{FF2B5EF4-FFF2-40B4-BE49-F238E27FC236}">
                        <a16:creationId xmlns:a16="http://schemas.microsoft.com/office/drawing/2014/main" id="{F2CD6B1C-FF86-70C9-10A5-75A7A891640B}"/>
                      </a:ext>
                    </a:extLst>
                  </p14:cNvPr>
                  <p14:cNvContentPartPr/>
                  <p14:nvPr/>
                </p14:nvContentPartPr>
                <p14:xfrm>
                  <a:off x="5770545" y="2168570"/>
                  <a:ext cx="71640" cy="3600"/>
                </p14:xfrm>
              </p:contentPart>
            </mc:Choice>
            <mc:Fallback xmlns="">
              <p:pic>
                <p:nvPicPr>
                  <p:cNvPr id="399" name="Ink 398">
                    <a:extLst>
                      <a:ext uri="{FF2B5EF4-FFF2-40B4-BE49-F238E27FC236}">
                        <a16:creationId xmlns:a16="http://schemas.microsoft.com/office/drawing/2014/main" id="{F2CD6B1C-FF86-70C9-10A5-75A7A891640B}"/>
                      </a:ext>
                    </a:extLst>
                  </p:cNvPr>
                  <p:cNvPicPr/>
                  <p:nvPr/>
                </p:nvPicPr>
                <p:blipFill>
                  <a:blip r:embed="rId518"/>
                  <a:stretch>
                    <a:fillRect/>
                  </a:stretch>
                </p:blipFill>
                <p:spPr>
                  <a:xfrm>
                    <a:off x="5766091" y="2163170"/>
                    <a:ext cx="80549"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400" name="Ink 399">
                    <a:extLst>
                      <a:ext uri="{FF2B5EF4-FFF2-40B4-BE49-F238E27FC236}">
                        <a16:creationId xmlns:a16="http://schemas.microsoft.com/office/drawing/2014/main" id="{1DB33BD2-F3C1-4F98-ACB2-898EF6C3258C}"/>
                      </a:ext>
                    </a:extLst>
                  </p14:cNvPr>
                  <p14:cNvContentPartPr/>
                  <p14:nvPr/>
                </p14:nvContentPartPr>
                <p14:xfrm>
                  <a:off x="5761905" y="2330570"/>
                  <a:ext cx="78480" cy="1080"/>
                </p14:xfrm>
              </p:contentPart>
            </mc:Choice>
            <mc:Fallback xmlns="">
              <p:pic>
                <p:nvPicPr>
                  <p:cNvPr id="400" name="Ink 399">
                    <a:extLst>
                      <a:ext uri="{FF2B5EF4-FFF2-40B4-BE49-F238E27FC236}">
                        <a16:creationId xmlns:a16="http://schemas.microsoft.com/office/drawing/2014/main" id="{1DB33BD2-F3C1-4F98-ACB2-898EF6C3258C}"/>
                      </a:ext>
                    </a:extLst>
                  </p:cNvPr>
                  <p:cNvPicPr/>
                  <p:nvPr/>
                </p:nvPicPr>
                <p:blipFill>
                  <a:blip r:embed="rId518"/>
                  <a:stretch>
                    <a:fillRect/>
                  </a:stretch>
                </p:blipFill>
                <p:spPr>
                  <a:xfrm>
                    <a:off x="5757442" y="2326250"/>
                    <a:ext cx="87407" cy="972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401" name="Ink 400">
                    <a:extLst>
                      <a:ext uri="{FF2B5EF4-FFF2-40B4-BE49-F238E27FC236}">
                        <a16:creationId xmlns:a16="http://schemas.microsoft.com/office/drawing/2014/main" id="{DF4060D9-A6A2-9D61-B039-AA77C2922F61}"/>
                      </a:ext>
                    </a:extLst>
                  </p14:cNvPr>
                  <p14:cNvContentPartPr/>
                  <p14:nvPr/>
                </p14:nvContentPartPr>
                <p14:xfrm>
                  <a:off x="5720145" y="2394290"/>
                  <a:ext cx="144720" cy="18720"/>
                </p14:xfrm>
              </p:contentPart>
            </mc:Choice>
            <mc:Fallback xmlns="">
              <p:pic>
                <p:nvPicPr>
                  <p:cNvPr id="401" name="Ink 400">
                    <a:extLst>
                      <a:ext uri="{FF2B5EF4-FFF2-40B4-BE49-F238E27FC236}">
                        <a16:creationId xmlns:a16="http://schemas.microsoft.com/office/drawing/2014/main" id="{DF4060D9-A6A2-9D61-B039-AA77C2922F61}"/>
                      </a:ext>
                    </a:extLst>
                  </p:cNvPr>
                  <p:cNvPicPr/>
                  <p:nvPr/>
                </p:nvPicPr>
                <p:blipFill>
                  <a:blip r:embed="rId521"/>
                  <a:stretch>
                    <a:fillRect/>
                  </a:stretch>
                </p:blipFill>
                <p:spPr>
                  <a:xfrm>
                    <a:off x="5715681" y="2389185"/>
                    <a:ext cx="153649" cy="28931"/>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402" name="Ink 401">
                    <a:extLst>
                      <a:ext uri="{FF2B5EF4-FFF2-40B4-BE49-F238E27FC236}">
                        <a16:creationId xmlns:a16="http://schemas.microsoft.com/office/drawing/2014/main" id="{EC24EC97-387E-7B90-57AB-97E9308D5735}"/>
                      </a:ext>
                    </a:extLst>
                  </p14:cNvPr>
                  <p14:cNvContentPartPr/>
                  <p14:nvPr/>
                </p14:nvContentPartPr>
                <p14:xfrm>
                  <a:off x="5724825" y="2540090"/>
                  <a:ext cx="111240" cy="9360"/>
                </p14:xfrm>
              </p:contentPart>
            </mc:Choice>
            <mc:Fallback xmlns="">
              <p:pic>
                <p:nvPicPr>
                  <p:cNvPr id="402" name="Ink 401">
                    <a:extLst>
                      <a:ext uri="{FF2B5EF4-FFF2-40B4-BE49-F238E27FC236}">
                        <a16:creationId xmlns:a16="http://schemas.microsoft.com/office/drawing/2014/main" id="{EC24EC97-387E-7B90-57AB-97E9308D5735}"/>
                      </a:ext>
                    </a:extLst>
                  </p:cNvPr>
                  <p:cNvPicPr/>
                  <p:nvPr/>
                </p:nvPicPr>
                <p:blipFill>
                  <a:blip r:embed="rId523"/>
                  <a:stretch>
                    <a:fillRect/>
                  </a:stretch>
                </p:blipFill>
                <p:spPr>
                  <a:xfrm>
                    <a:off x="5720361" y="2534985"/>
                    <a:ext cx="120169" cy="19571"/>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03" name="Ink 402">
                    <a:extLst>
                      <a:ext uri="{FF2B5EF4-FFF2-40B4-BE49-F238E27FC236}">
                        <a16:creationId xmlns:a16="http://schemas.microsoft.com/office/drawing/2014/main" id="{EAD6F479-64DC-B7F9-0ADF-A87DE50D00A7}"/>
                      </a:ext>
                    </a:extLst>
                  </p14:cNvPr>
                  <p14:cNvContentPartPr/>
                  <p14:nvPr/>
                </p14:nvContentPartPr>
                <p14:xfrm>
                  <a:off x="5728785" y="2669330"/>
                  <a:ext cx="110520" cy="19080"/>
                </p14:xfrm>
              </p:contentPart>
            </mc:Choice>
            <mc:Fallback xmlns="">
              <p:pic>
                <p:nvPicPr>
                  <p:cNvPr id="403" name="Ink 402">
                    <a:extLst>
                      <a:ext uri="{FF2B5EF4-FFF2-40B4-BE49-F238E27FC236}">
                        <a16:creationId xmlns:a16="http://schemas.microsoft.com/office/drawing/2014/main" id="{EAD6F479-64DC-B7F9-0ADF-A87DE50D00A7}"/>
                      </a:ext>
                    </a:extLst>
                  </p:cNvPr>
                  <p:cNvPicPr/>
                  <p:nvPr/>
                </p:nvPicPr>
                <p:blipFill>
                  <a:blip r:embed="rId523"/>
                  <a:stretch>
                    <a:fillRect/>
                  </a:stretch>
                </p:blipFill>
                <p:spPr>
                  <a:xfrm>
                    <a:off x="5724320" y="2664242"/>
                    <a:ext cx="119451" cy="29256"/>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04" name="Ink 403">
                    <a:extLst>
                      <a:ext uri="{FF2B5EF4-FFF2-40B4-BE49-F238E27FC236}">
                        <a16:creationId xmlns:a16="http://schemas.microsoft.com/office/drawing/2014/main" id="{1B0C7397-F272-A88D-8DF6-944E3F931499}"/>
                      </a:ext>
                    </a:extLst>
                  </p14:cNvPr>
                  <p14:cNvContentPartPr/>
                  <p14:nvPr/>
                </p14:nvContentPartPr>
                <p14:xfrm>
                  <a:off x="5752805" y="3007110"/>
                  <a:ext cx="35640" cy="3600"/>
                </p14:xfrm>
              </p:contentPart>
            </mc:Choice>
            <mc:Fallback xmlns="">
              <p:pic>
                <p:nvPicPr>
                  <p:cNvPr id="404" name="Ink 403">
                    <a:extLst>
                      <a:ext uri="{FF2B5EF4-FFF2-40B4-BE49-F238E27FC236}">
                        <a16:creationId xmlns:a16="http://schemas.microsoft.com/office/drawing/2014/main" id="{1B0C7397-F272-A88D-8DF6-944E3F931499}"/>
                      </a:ext>
                    </a:extLst>
                  </p:cNvPr>
                  <p:cNvPicPr/>
                  <p:nvPr/>
                </p:nvPicPr>
                <p:blipFill>
                  <a:blip r:embed="rId49"/>
                  <a:stretch>
                    <a:fillRect/>
                  </a:stretch>
                </p:blipFill>
                <p:spPr>
                  <a:xfrm>
                    <a:off x="5748350" y="3002310"/>
                    <a:ext cx="44550" cy="1320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405" name="Ink 404">
                    <a:extLst>
                      <a:ext uri="{FF2B5EF4-FFF2-40B4-BE49-F238E27FC236}">
                        <a16:creationId xmlns:a16="http://schemas.microsoft.com/office/drawing/2014/main" id="{FC0D7155-16EF-5E20-8986-EFB018B3BCA9}"/>
                      </a:ext>
                    </a:extLst>
                  </p14:cNvPr>
                  <p14:cNvContentPartPr/>
                  <p14:nvPr/>
                </p14:nvContentPartPr>
                <p14:xfrm>
                  <a:off x="5706365" y="3136350"/>
                  <a:ext cx="132480" cy="23760"/>
                </p14:xfrm>
              </p:contentPart>
            </mc:Choice>
            <mc:Fallback xmlns="">
              <p:pic>
                <p:nvPicPr>
                  <p:cNvPr id="405" name="Ink 404">
                    <a:extLst>
                      <a:ext uri="{FF2B5EF4-FFF2-40B4-BE49-F238E27FC236}">
                        <a16:creationId xmlns:a16="http://schemas.microsoft.com/office/drawing/2014/main" id="{FC0D7155-16EF-5E20-8986-EFB018B3BCA9}"/>
                      </a:ext>
                    </a:extLst>
                  </p:cNvPr>
                  <p:cNvPicPr/>
                  <p:nvPr/>
                </p:nvPicPr>
                <p:blipFill>
                  <a:blip r:embed="rId527"/>
                  <a:stretch>
                    <a:fillRect/>
                  </a:stretch>
                </p:blipFill>
                <p:spPr>
                  <a:xfrm>
                    <a:off x="5701899" y="3131348"/>
                    <a:ext cx="141411" cy="33764"/>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406" name="Ink 405">
                    <a:extLst>
                      <a:ext uri="{FF2B5EF4-FFF2-40B4-BE49-F238E27FC236}">
                        <a16:creationId xmlns:a16="http://schemas.microsoft.com/office/drawing/2014/main" id="{8C8438C4-DA43-0305-E91D-91C074E4F70A}"/>
                      </a:ext>
                    </a:extLst>
                  </p14:cNvPr>
                  <p14:cNvContentPartPr/>
                  <p14:nvPr/>
                </p14:nvContentPartPr>
                <p14:xfrm>
                  <a:off x="5669285" y="3276030"/>
                  <a:ext cx="167040" cy="23760"/>
                </p14:xfrm>
              </p:contentPart>
            </mc:Choice>
            <mc:Fallback xmlns="">
              <p:pic>
                <p:nvPicPr>
                  <p:cNvPr id="406" name="Ink 405">
                    <a:extLst>
                      <a:ext uri="{FF2B5EF4-FFF2-40B4-BE49-F238E27FC236}">
                        <a16:creationId xmlns:a16="http://schemas.microsoft.com/office/drawing/2014/main" id="{8C8438C4-DA43-0305-E91D-91C074E4F70A}"/>
                      </a:ext>
                    </a:extLst>
                  </p:cNvPr>
                  <p:cNvPicPr/>
                  <p:nvPr/>
                </p:nvPicPr>
                <p:blipFill>
                  <a:blip r:embed="rId529"/>
                  <a:stretch>
                    <a:fillRect/>
                  </a:stretch>
                </p:blipFill>
                <p:spPr>
                  <a:xfrm>
                    <a:off x="5664811" y="3271028"/>
                    <a:ext cx="175989" cy="33764"/>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407" name="Ink 406">
                    <a:extLst>
                      <a:ext uri="{FF2B5EF4-FFF2-40B4-BE49-F238E27FC236}">
                        <a16:creationId xmlns:a16="http://schemas.microsoft.com/office/drawing/2014/main" id="{76CB0B4E-84A6-E8C1-B1A9-3BBE9C17B22E}"/>
                      </a:ext>
                    </a:extLst>
                  </p14:cNvPr>
                  <p14:cNvContentPartPr/>
                  <p14:nvPr/>
                </p14:nvContentPartPr>
                <p14:xfrm>
                  <a:off x="5733005" y="3350550"/>
                  <a:ext cx="36720" cy="10440"/>
                </p14:xfrm>
              </p:contentPart>
            </mc:Choice>
            <mc:Fallback xmlns="">
              <p:pic>
                <p:nvPicPr>
                  <p:cNvPr id="407" name="Ink 406">
                    <a:extLst>
                      <a:ext uri="{FF2B5EF4-FFF2-40B4-BE49-F238E27FC236}">
                        <a16:creationId xmlns:a16="http://schemas.microsoft.com/office/drawing/2014/main" id="{76CB0B4E-84A6-E8C1-B1A9-3BBE9C17B22E}"/>
                      </a:ext>
                    </a:extLst>
                  </p:cNvPr>
                  <p:cNvPicPr/>
                  <p:nvPr/>
                </p:nvPicPr>
                <p:blipFill>
                  <a:blip r:embed="rId531"/>
                  <a:stretch>
                    <a:fillRect/>
                  </a:stretch>
                </p:blipFill>
                <p:spPr>
                  <a:xfrm>
                    <a:off x="5728554" y="3345539"/>
                    <a:ext cx="45622" cy="2046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08" name="Ink 407">
                    <a:extLst>
                      <a:ext uri="{FF2B5EF4-FFF2-40B4-BE49-F238E27FC236}">
                        <a16:creationId xmlns:a16="http://schemas.microsoft.com/office/drawing/2014/main" id="{9CBF0371-0220-04BD-147D-663DC73939E4}"/>
                      </a:ext>
                    </a:extLst>
                  </p14:cNvPr>
                  <p14:cNvContentPartPr/>
                  <p14:nvPr/>
                </p14:nvContentPartPr>
                <p14:xfrm>
                  <a:off x="5745245" y="3470430"/>
                  <a:ext cx="12960" cy="360"/>
                </p14:xfrm>
              </p:contentPart>
            </mc:Choice>
            <mc:Fallback xmlns="">
              <p:pic>
                <p:nvPicPr>
                  <p:cNvPr id="408" name="Ink 407">
                    <a:extLst>
                      <a:ext uri="{FF2B5EF4-FFF2-40B4-BE49-F238E27FC236}">
                        <a16:creationId xmlns:a16="http://schemas.microsoft.com/office/drawing/2014/main" id="{9CBF0371-0220-04BD-147D-663DC73939E4}"/>
                      </a:ext>
                    </a:extLst>
                  </p:cNvPr>
                  <p:cNvPicPr/>
                  <p:nvPr/>
                </p:nvPicPr>
                <p:blipFill>
                  <a:blip r:embed="rId415"/>
                  <a:stretch>
                    <a:fillRect/>
                  </a:stretch>
                </p:blipFill>
                <p:spPr>
                  <a:xfrm>
                    <a:off x="5740802" y="3466110"/>
                    <a:ext cx="2184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09" name="Ink 408">
                    <a:extLst>
                      <a:ext uri="{FF2B5EF4-FFF2-40B4-BE49-F238E27FC236}">
                        <a16:creationId xmlns:a16="http://schemas.microsoft.com/office/drawing/2014/main" id="{906AD924-291F-84D7-D89D-27CE48C374E8}"/>
                      </a:ext>
                    </a:extLst>
                  </p14:cNvPr>
                  <p14:cNvContentPartPr/>
                  <p14:nvPr/>
                </p14:nvContentPartPr>
                <p14:xfrm>
                  <a:off x="5731205" y="3655830"/>
                  <a:ext cx="47160" cy="12600"/>
                </p14:xfrm>
              </p:contentPart>
            </mc:Choice>
            <mc:Fallback xmlns="">
              <p:pic>
                <p:nvPicPr>
                  <p:cNvPr id="409" name="Ink 408">
                    <a:extLst>
                      <a:ext uri="{FF2B5EF4-FFF2-40B4-BE49-F238E27FC236}">
                        <a16:creationId xmlns:a16="http://schemas.microsoft.com/office/drawing/2014/main" id="{906AD924-291F-84D7-D89D-27CE48C374E8}"/>
                      </a:ext>
                    </a:extLst>
                  </p:cNvPr>
                  <p:cNvPicPr/>
                  <p:nvPr/>
                </p:nvPicPr>
                <p:blipFill>
                  <a:blip r:embed="rId531"/>
                  <a:stretch>
                    <a:fillRect/>
                  </a:stretch>
                </p:blipFill>
                <p:spPr>
                  <a:xfrm>
                    <a:off x="5726749" y="3650790"/>
                    <a:ext cx="56072" cy="22680"/>
                  </a:xfrm>
                  <a:prstGeom prst="rect">
                    <a:avLst/>
                  </a:prstGeom>
                </p:spPr>
              </p:pic>
            </mc:Fallback>
          </mc:AlternateContent>
          <p:grpSp>
            <p:nvGrpSpPr>
              <p:cNvPr id="410" name="Group 409">
                <a:extLst>
                  <a:ext uri="{FF2B5EF4-FFF2-40B4-BE49-F238E27FC236}">
                    <a16:creationId xmlns:a16="http://schemas.microsoft.com/office/drawing/2014/main" id="{EE631DFA-B313-918F-D4B8-0199CA8D829D}"/>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534">
                  <p14:nvContentPartPr>
                    <p14:cNvPr id="444" name="Ink 443">
                      <a:extLst>
                        <a:ext uri="{FF2B5EF4-FFF2-40B4-BE49-F238E27FC236}">
                          <a16:creationId xmlns:a16="http://schemas.microsoft.com/office/drawing/2014/main" id="{DF016293-28E8-35EB-CD08-982EE57A4C27}"/>
                        </a:ext>
                      </a:extLst>
                    </p14:cNvPr>
                    <p14:cNvContentPartPr/>
                    <p14:nvPr/>
                  </p14:nvContentPartPr>
                  <p14:xfrm>
                    <a:off x="5621765" y="3826830"/>
                    <a:ext cx="180720" cy="41400"/>
                  </p14:xfrm>
                </p:contentPart>
              </mc:Choice>
              <mc:Fallback xmlns="">
                <p:pic>
                  <p:nvPicPr>
                    <p:cNvPr id="444" name="Ink 443">
                      <a:extLst>
                        <a:ext uri="{FF2B5EF4-FFF2-40B4-BE49-F238E27FC236}">
                          <a16:creationId xmlns:a16="http://schemas.microsoft.com/office/drawing/2014/main" id="{DF016293-28E8-35EB-CD08-982EE57A4C27}"/>
                        </a:ext>
                      </a:extLst>
                    </p:cNvPr>
                    <p:cNvPicPr/>
                    <p:nvPr/>
                  </p:nvPicPr>
                  <p:blipFill>
                    <a:blip r:embed="rId535"/>
                    <a:stretch>
                      <a:fillRect/>
                    </a:stretch>
                  </p:blipFill>
                  <p:spPr>
                    <a:xfrm>
                      <a:off x="5617303" y="3821761"/>
                      <a:ext cx="189644" cy="51539"/>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45" name="Ink 444">
                      <a:extLst>
                        <a:ext uri="{FF2B5EF4-FFF2-40B4-BE49-F238E27FC236}">
                          <a16:creationId xmlns:a16="http://schemas.microsoft.com/office/drawing/2014/main" id="{346DB945-FCB5-3A9B-CB68-4D95772605D6}"/>
                        </a:ext>
                      </a:extLst>
                    </p14:cNvPr>
                    <p14:cNvContentPartPr/>
                    <p14:nvPr/>
                  </p14:nvContentPartPr>
                  <p14:xfrm>
                    <a:off x="5842805" y="3868230"/>
                    <a:ext cx="10800" cy="7560"/>
                  </p14:xfrm>
                </p:contentPart>
              </mc:Choice>
              <mc:Fallback xmlns="">
                <p:pic>
                  <p:nvPicPr>
                    <p:cNvPr id="445" name="Ink 444">
                      <a:extLst>
                        <a:ext uri="{FF2B5EF4-FFF2-40B4-BE49-F238E27FC236}">
                          <a16:creationId xmlns:a16="http://schemas.microsoft.com/office/drawing/2014/main" id="{346DB945-FCB5-3A9B-CB68-4D95772605D6}"/>
                        </a:ext>
                      </a:extLst>
                    </p:cNvPr>
                    <p:cNvPicPr/>
                    <p:nvPr/>
                  </p:nvPicPr>
                  <p:blipFill>
                    <a:blip r:embed="rId537"/>
                    <a:stretch>
                      <a:fillRect/>
                    </a:stretch>
                  </p:blipFill>
                  <p:spPr>
                    <a:xfrm>
                      <a:off x="5838336" y="3863190"/>
                      <a:ext cx="19738"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46" name="Ink 445">
                      <a:extLst>
                        <a:ext uri="{FF2B5EF4-FFF2-40B4-BE49-F238E27FC236}">
                          <a16:creationId xmlns:a16="http://schemas.microsoft.com/office/drawing/2014/main" id="{76AAD3F3-DD33-75DA-D2DF-C79BE0BD7F11}"/>
                        </a:ext>
                      </a:extLst>
                    </p14:cNvPr>
                    <p14:cNvContentPartPr/>
                    <p14:nvPr/>
                  </p14:nvContentPartPr>
                  <p14:xfrm>
                    <a:off x="5662345" y="3889340"/>
                    <a:ext cx="91800" cy="67680"/>
                  </p14:xfrm>
                </p:contentPart>
              </mc:Choice>
              <mc:Fallback xmlns="">
                <p:pic>
                  <p:nvPicPr>
                    <p:cNvPr id="446" name="Ink 445">
                      <a:extLst>
                        <a:ext uri="{FF2B5EF4-FFF2-40B4-BE49-F238E27FC236}">
                          <a16:creationId xmlns:a16="http://schemas.microsoft.com/office/drawing/2014/main" id="{76AAD3F3-DD33-75DA-D2DF-C79BE0BD7F11}"/>
                        </a:ext>
                      </a:extLst>
                    </p:cNvPr>
                    <p:cNvPicPr/>
                    <p:nvPr/>
                  </p:nvPicPr>
                  <p:blipFill>
                    <a:blip r:embed="rId539"/>
                    <a:stretch>
                      <a:fillRect/>
                    </a:stretch>
                  </p:blipFill>
                  <p:spPr>
                    <a:xfrm>
                      <a:off x="5657885" y="3884264"/>
                      <a:ext cx="100720" cy="7783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0">
                <p14:nvContentPartPr>
                  <p14:cNvPr id="411" name="Ink 410">
                    <a:extLst>
                      <a:ext uri="{FF2B5EF4-FFF2-40B4-BE49-F238E27FC236}">
                        <a16:creationId xmlns:a16="http://schemas.microsoft.com/office/drawing/2014/main" id="{BE456549-075D-905B-6974-DDC67BCFB401}"/>
                      </a:ext>
                    </a:extLst>
                  </p14:cNvPr>
                  <p14:cNvContentPartPr/>
                  <p14:nvPr/>
                </p14:nvContentPartPr>
                <p14:xfrm>
                  <a:off x="5114785" y="4135580"/>
                  <a:ext cx="7920" cy="45720"/>
                </p14:xfrm>
              </p:contentPart>
            </mc:Choice>
            <mc:Fallback xmlns="">
              <p:pic>
                <p:nvPicPr>
                  <p:cNvPr id="411" name="Ink 410">
                    <a:extLst>
                      <a:ext uri="{FF2B5EF4-FFF2-40B4-BE49-F238E27FC236}">
                        <a16:creationId xmlns:a16="http://schemas.microsoft.com/office/drawing/2014/main" id="{BE456549-075D-905B-6974-DDC67BCFB401}"/>
                      </a:ext>
                    </a:extLst>
                  </p:cNvPr>
                  <p:cNvPicPr/>
                  <p:nvPr/>
                </p:nvPicPr>
                <p:blipFill>
                  <a:blip r:embed="rId239"/>
                  <a:stretch>
                    <a:fillRect/>
                  </a:stretch>
                </p:blipFill>
                <p:spPr>
                  <a:xfrm>
                    <a:off x="5110259" y="4130547"/>
                    <a:ext cx="16971" cy="55787"/>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12" name="Ink 411">
                    <a:extLst>
                      <a:ext uri="{FF2B5EF4-FFF2-40B4-BE49-F238E27FC236}">
                        <a16:creationId xmlns:a16="http://schemas.microsoft.com/office/drawing/2014/main" id="{657F0262-1544-CF31-B2CE-F52CC1BBDC96}"/>
                      </a:ext>
                    </a:extLst>
                  </p14:cNvPr>
                  <p14:cNvContentPartPr/>
                  <p14:nvPr/>
                </p14:nvContentPartPr>
                <p14:xfrm>
                  <a:off x="4962145" y="4228100"/>
                  <a:ext cx="21600" cy="43560"/>
                </p14:xfrm>
              </p:contentPart>
            </mc:Choice>
            <mc:Fallback xmlns="">
              <p:pic>
                <p:nvPicPr>
                  <p:cNvPr id="412" name="Ink 411">
                    <a:extLst>
                      <a:ext uri="{FF2B5EF4-FFF2-40B4-BE49-F238E27FC236}">
                        <a16:creationId xmlns:a16="http://schemas.microsoft.com/office/drawing/2014/main" id="{657F0262-1544-CF31-B2CE-F52CC1BBDC96}"/>
                      </a:ext>
                    </a:extLst>
                  </p:cNvPr>
                  <p:cNvPicPr/>
                  <p:nvPr/>
                </p:nvPicPr>
                <p:blipFill>
                  <a:blip r:embed="rId542"/>
                  <a:stretch>
                    <a:fillRect/>
                  </a:stretch>
                </p:blipFill>
                <p:spPr>
                  <a:xfrm>
                    <a:off x="4957676" y="4223025"/>
                    <a:ext cx="30538" cy="5371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413" name="Ink 412">
                    <a:extLst>
                      <a:ext uri="{FF2B5EF4-FFF2-40B4-BE49-F238E27FC236}">
                        <a16:creationId xmlns:a16="http://schemas.microsoft.com/office/drawing/2014/main" id="{CA52212F-994E-7D39-21CD-E05E8007208D}"/>
                      </a:ext>
                    </a:extLst>
                  </p14:cNvPr>
                  <p14:cNvContentPartPr/>
                  <p14:nvPr/>
                </p14:nvContentPartPr>
                <p14:xfrm>
                  <a:off x="5247985" y="4056380"/>
                  <a:ext cx="68400" cy="45360"/>
                </p14:xfrm>
              </p:contentPart>
            </mc:Choice>
            <mc:Fallback xmlns="">
              <p:pic>
                <p:nvPicPr>
                  <p:cNvPr id="413" name="Ink 412">
                    <a:extLst>
                      <a:ext uri="{FF2B5EF4-FFF2-40B4-BE49-F238E27FC236}">
                        <a16:creationId xmlns:a16="http://schemas.microsoft.com/office/drawing/2014/main" id="{CA52212F-994E-7D39-21CD-E05E8007208D}"/>
                      </a:ext>
                    </a:extLst>
                  </p:cNvPr>
                  <p:cNvPicPr/>
                  <p:nvPr/>
                </p:nvPicPr>
                <p:blipFill>
                  <a:blip r:embed="rId544"/>
                  <a:stretch>
                    <a:fillRect/>
                  </a:stretch>
                </p:blipFill>
                <p:spPr>
                  <a:xfrm>
                    <a:off x="5243524" y="4051293"/>
                    <a:ext cx="77322" cy="55534"/>
                  </a:xfrm>
                  <a:prstGeom prst="rect">
                    <a:avLst/>
                  </a:prstGeom>
                </p:spPr>
              </p:pic>
            </mc:Fallback>
          </mc:AlternateContent>
          <p:grpSp>
            <p:nvGrpSpPr>
              <p:cNvPr id="414" name="Group 413">
                <a:extLst>
                  <a:ext uri="{FF2B5EF4-FFF2-40B4-BE49-F238E27FC236}">
                    <a16:creationId xmlns:a16="http://schemas.microsoft.com/office/drawing/2014/main" id="{935DCC89-4C03-DB12-675F-9ADBC770CE9A}"/>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545">
                  <p14:nvContentPartPr>
                    <p14:cNvPr id="441" name="Ink 440">
                      <a:extLst>
                        <a:ext uri="{FF2B5EF4-FFF2-40B4-BE49-F238E27FC236}">
                          <a16:creationId xmlns:a16="http://schemas.microsoft.com/office/drawing/2014/main" id="{E0E00E57-3D6D-04DA-1C4D-2FCFED13A867}"/>
                        </a:ext>
                      </a:extLst>
                    </p14:cNvPr>
                    <p14:cNvContentPartPr/>
                    <p14:nvPr/>
                  </p14:nvContentPartPr>
                  <p14:xfrm>
                    <a:off x="6018745" y="3998060"/>
                    <a:ext cx="146520" cy="97200"/>
                  </p14:xfrm>
                </p:contentPart>
              </mc:Choice>
              <mc:Fallback xmlns="">
                <p:pic>
                  <p:nvPicPr>
                    <p:cNvPr id="441" name="Ink 440">
                      <a:extLst>
                        <a:ext uri="{FF2B5EF4-FFF2-40B4-BE49-F238E27FC236}">
                          <a16:creationId xmlns:a16="http://schemas.microsoft.com/office/drawing/2014/main" id="{E0E00E57-3D6D-04DA-1C4D-2FCFED13A867}"/>
                        </a:ext>
                      </a:extLst>
                    </p:cNvPr>
                    <p:cNvPicPr/>
                    <p:nvPr/>
                  </p:nvPicPr>
                  <p:blipFill>
                    <a:blip r:embed="rId546"/>
                    <a:stretch>
                      <a:fillRect/>
                    </a:stretch>
                  </p:blipFill>
                  <p:spPr>
                    <a:xfrm>
                      <a:off x="6014271" y="3992989"/>
                      <a:ext cx="155468" cy="107343"/>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442" name="Ink 441">
                      <a:extLst>
                        <a:ext uri="{FF2B5EF4-FFF2-40B4-BE49-F238E27FC236}">
                          <a16:creationId xmlns:a16="http://schemas.microsoft.com/office/drawing/2014/main" id="{4C2BDC9C-E931-348F-2E57-74B8493522C5}"/>
                        </a:ext>
                      </a:extLst>
                    </p14:cNvPr>
                    <p14:cNvContentPartPr/>
                    <p14:nvPr/>
                  </p14:nvContentPartPr>
                  <p14:xfrm>
                    <a:off x="5939905" y="3993740"/>
                    <a:ext cx="4680" cy="8640"/>
                  </p14:xfrm>
                </p:contentPart>
              </mc:Choice>
              <mc:Fallback xmlns="">
                <p:pic>
                  <p:nvPicPr>
                    <p:cNvPr id="442" name="Ink 441">
                      <a:extLst>
                        <a:ext uri="{FF2B5EF4-FFF2-40B4-BE49-F238E27FC236}">
                          <a16:creationId xmlns:a16="http://schemas.microsoft.com/office/drawing/2014/main" id="{4C2BDC9C-E931-348F-2E57-74B8493522C5}"/>
                        </a:ext>
                      </a:extLst>
                    </p:cNvPr>
                    <p:cNvPicPr/>
                    <p:nvPr/>
                  </p:nvPicPr>
                  <p:blipFill>
                    <a:blip r:embed="rId548"/>
                    <a:stretch>
                      <a:fillRect/>
                    </a:stretch>
                  </p:blipFill>
                  <p:spPr>
                    <a:xfrm>
                      <a:off x="5935585" y="3988556"/>
                      <a:ext cx="13320" cy="19008"/>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43" name="Ink 442">
                      <a:extLst>
                        <a:ext uri="{FF2B5EF4-FFF2-40B4-BE49-F238E27FC236}">
                          <a16:creationId xmlns:a16="http://schemas.microsoft.com/office/drawing/2014/main" id="{E66818A2-05D9-7A75-40C2-C7AEE12C272D}"/>
                        </a:ext>
                      </a:extLst>
                    </p14:cNvPr>
                    <p14:cNvContentPartPr/>
                    <p14:nvPr/>
                  </p14:nvContentPartPr>
                  <p14:xfrm>
                    <a:off x="5943260" y="3995345"/>
                    <a:ext cx="195480" cy="138960"/>
                  </p14:xfrm>
                </p:contentPart>
              </mc:Choice>
              <mc:Fallback xmlns="">
                <p:pic>
                  <p:nvPicPr>
                    <p:cNvPr id="443" name="Ink 442">
                      <a:extLst>
                        <a:ext uri="{FF2B5EF4-FFF2-40B4-BE49-F238E27FC236}">
                          <a16:creationId xmlns:a16="http://schemas.microsoft.com/office/drawing/2014/main" id="{E66818A2-05D9-7A75-40C2-C7AEE12C272D}"/>
                        </a:ext>
                      </a:extLst>
                    </p:cNvPr>
                    <p:cNvPicPr/>
                    <p:nvPr/>
                  </p:nvPicPr>
                  <p:blipFill>
                    <a:blip r:embed="rId237"/>
                    <a:stretch>
                      <a:fillRect/>
                    </a:stretch>
                  </p:blipFill>
                  <p:spPr>
                    <a:xfrm>
                      <a:off x="5938792" y="3990277"/>
                      <a:ext cx="204416" cy="14909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0">
                <p14:nvContentPartPr>
                  <p14:cNvPr id="415" name="Ink 414">
                    <a:extLst>
                      <a:ext uri="{FF2B5EF4-FFF2-40B4-BE49-F238E27FC236}">
                        <a16:creationId xmlns:a16="http://schemas.microsoft.com/office/drawing/2014/main" id="{8AC7D75C-3951-FC26-AC7D-AF5920A9863B}"/>
                      </a:ext>
                    </a:extLst>
                  </p14:cNvPr>
                  <p14:cNvContentPartPr/>
                  <p14:nvPr/>
                </p14:nvContentPartPr>
                <p14:xfrm>
                  <a:off x="6258980" y="4174265"/>
                  <a:ext cx="88560" cy="41040"/>
                </p14:xfrm>
              </p:contentPart>
            </mc:Choice>
            <mc:Fallback xmlns="">
              <p:pic>
                <p:nvPicPr>
                  <p:cNvPr id="415" name="Ink 414">
                    <a:extLst>
                      <a:ext uri="{FF2B5EF4-FFF2-40B4-BE49-F238E27FC236}">
                        <a16:creationId xmlns:a16="http://schemas.microsoft.com/office/drawing/2014/main" id="{8AC7D75C-3951-FC26-AC7D-AF5920A9863B}"/>
                      </a:ext>
                    </a:extLst>
                  </p:cNvPr>
                  <p:cNvPicPr/>
                  <p:nvPr/>
                </p:nvPicPr>
                <p:blipFill>
                  <a:blip r:embed="rId551"/>
                  <a:stretch>
                    <a:fillRect/>
                  </a:stretch>
                </p:blipFill>
                <p:spPr>
                  <a:xfrm>
                    <a:off x="6254515" y="4169188"/>
                    <a:ext cx="97490" cy="51194"/>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416" name="Ink 415">
                    <a:extLst>
                      <a:ext uri="{FF2B5EF4-FFF2-40B4-BE49-F238E27FC236}">
                        <a16:creationId xmlns:a16="http://schemas.microsoft.com/office/drawing/2014/main" id="{660CFB2F-965D-55F5-AD55-5A63E3DD3AF5}"/>
                      </a:ext>
                    </a:extLst>
                  </p14:cNvPr>
                  <p14:cNvContentPartPr/>
                  <p14:nvPr/>
                </p14:nvContentPartPr>
                <p14:xfrm>
                  <a:off x="6412700" y="4279745"/>
                  <a:ext cx="68400" cy="73080"/>
                </p14:xfrm>
              </p:contentPart>
            </mc:Choice>
            <mc:Fallback xmlns="">
              <p:pic>
                <p:nvPicPr>
                  <p:cNvPr id="416" name="Ink 415">
                    <a:extLst>
                      <a:ext uri="{FF2B5EF4-FFF2-40B4-BE49-F238E27FC236}">
                        <a16:creationId xmlns:a16="http://schemas.microsoft.com/office/drawing/2014/main" id="{660CFB2F-965D-55F5-AD55-5A63E3DD3AF5}"/>
                      </a:ext>
                    </a:extLst>
                  </p:cNvPr>
                  <p:cNvPicPr/>
                  <p:nvPr/>
                </p:nvPicPr>
                <p:blipFill>
                  <a:blip r:embed="rId553"/>
                  <a:stretch>
                    <a:fillRect/>
                  </a:stretch>
                </p:blipFill>
                <p:spPr>
                  <a:xfrm>
                    <a:off x="6408239" y="4274676"/>
                    <a:ext cx="77322" cy="83218"/>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417" name="Ink 416">
                    <a:extLst>
                      <a:ext uri="{FF2B5EF4-FFF2-40B4-BE49-F238E27FC236}">
                        <a16:creationId xmlns:a16="http://schemas.microsoft.com/office/drawing/2014/main" id="{D55BEB29-8739-798E-D22C-59F714F86136}"/>
                      </a:ext>
                    </a:extLst>
                  </p14:cNvPr>
                  <p14:cNvContentPartPr/>
                  <p14:nvPr/>
                </p14:nvContentPartPr>
                <p14:xfrm>
                  <a:off x="4197390" y="4713485"/>
                  <a:ext cx="1080" cy="1800"/>
                </p14:xfrm>
              </p:contentPart>
            </mc:Choice>
            <mc:Fallback xmlns="">
              <p:pic>
                <p:nvPicPr>
                  <p:cNvPr id="417" name="Ink 416">
                    <a:extLst>
                      <a:ext uri="{FF2B5EF4-FFF2-40B4-BE49-F238E27FC236}">
                        <a16:creationId xmlns:a16="http://schemas.microsoft.com/office/drawing/2014/main" id="{D55BEB29-8739-798E-D22C-59F714F86136}"/>
                      </a:ext>
                    </a:extLst>
                  </p:cNvPr>
                  <p:cNvPicPr/>
                  <p:nvPr/>
                </p:nvPicPr>
                <p:blipFill>
                  <a:blip r:embed="rId555"/>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418" name="Ink 417">
                    <a:extLst>
                      <a:ext uri="{FF2B5EF4-FFF2-40B4-BE49-F238E27FC236}">
                        <a16:creationId xmlns:a16="http://schemas.microsoft.com/office/drawing/2014/main" id="{2CF975E2-1FA7-EA41-0010-1A3AB1EF1B48}"/>
                      </a:ext>
                    </a:extLst>
                  </p14:cNvPr>
                  <p14:cNvContentPartPr/>
                  <p14:nvPr/>
                </p14:nvContentPartPr>
                <p14:xfrm>
                  <a:off x="4666470" y="3930125"/>
                  <a:ext cx="34560" cy="46800"/>
                </p14:xfrm>
              </p:contentPart>
            </mc:Choice>
            <mc:Fallback xmlns="">
              <p:pic>
                <p:nvPicPr>
                  <p:cNvPr id="418" name="Ink 417">
                    <a:extLst>
                      <a:ext uri="{FF2B5EF4-FFF2-40B4-BE49-F238E27FC236}">
                        <a16:creationId xmlns:a16="http://schemas.microsoft.com/office/drawing/2014/main" id="{2CF975E2-1FA7-EA41-0010-1A3AB1EF1B48}"/>
                      </a:ext>
                    </a:extLst>
                  </p:cNvPr>
                  <p:cNvPicPr/>
                  <p:nvPr/>
                </p:nvPicPr>
                <p:blipFill>
                  <a:blip r:embed="rId542"/>
                  <a:stretch>
                    <a:fillRect/>
                  </a:stretch>
                </p:blipFill>
                <p:spPr>
                  <a:xfrm>
                    <a:off x="4662011" y="3925066"/>
                    <a:ext cx="43479" cy="56919"/>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19" name="Ink 418">
                    <a:extLst>
                      <a:ext uri="{FF2B5EF4-FFF2-40B4-BE49-F238E27FC236}">
                        <a16:creationId xmlns:a16="http://schemas.microsoft.com/office/drawing/2014/main" id="{EB0A7169-78FC-F16C-1008-5D9E15CDD8BA}"/>
                      </a:ext>
                    </a:extLst>
                  </p14:cNvPr>
                  <p14:cNvContentPartPr/>
                  <p14:nvPr/>
                </p14:nvContentPartPr>
                <p14:xfrm>
                  <a:off x="4627590" y="3802325"/>
                  <a:ext cx="69480" cy="77040"/>
                </p14:xfrm>
              </p:contentPart>
            </mc:Choice>
            <mc:Fallback xmlns="">
              <p:pic>
                <p:nvPicPr>
                  <p:cNvPr id="419" name="Ink 418">
                    <a:extLst>
                      <a:ext uri="{FF2B5EF4-FFF2-40B4-BE49-F238E27FC236}">
                        <a16:creationId xmlns:a16="http://schemas.microsoft.com/office/drawing/2014/main" id="{EB0A7169-78FC-F16C-1008-5D9E15CDD8BA}"/>
                      </a:ext>
                    </a:extLst>
                  </p:cNvPr>
                  <p:cNvPicPr/>
                  <p:nvPr/>
                </p:nvPicPr>
                <p:blipFill>
                  <a:blip r:embed="rId553"/>
                  <a:stretch>
                    <a:fillRect/>
                  </a:stretch>
                </p:blipFill>
                <p:spPr>
                  <a:xfrm>
                    <a:off x="4623131" y="3797245"/>
                    <a:ext cx="78397" cy="87199"/>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420" name="Ink 419">
                    <a:extLst>
                      <a:ext uri="{FF2B5EF4-FFF2-40B4-BE49-F238E27FC236}">
                        <a16:creationId xmlns:a16="http://schemas.microsoft.com/office/drawing/2014/main" id="{C2B9029E-BD0B-C049-3B37-93040EFD3C29}"/>
                      </a:ext>
                    </a:extLst>
                  </p14:cNvPr>
                  <p14:cNvContentPartPr/>
                  <p14:nvPr/>
                </p14:nvContentPartPr>
                <p14:xfrm>
                  <a:off x="3898590" y="4826165"/>
                  <a:ext cx="28080" cy="73440"/>
                </p14:xfrm>
              </p:contentPart>
            </mc:Choice>
            <mc:Fallback xmlns="">
              <p:pic>
                <p:nvPicPr>
                  <p:cNvPr id="420" name="Ink 419">
                    <a:extLst>
                      <a:ext uri="{FF2B5EF4-FFF2-40B4-BE49-F238E27FC236}">
                        <a16:creationId xmlns:a16="http://schemas.microsoft.com/office/drawing/2014/main" id="{C2B9029E-BD0B-C049-3B37-93040EFD3C29}"/>
                      </a:ext>
                    </a:extLst>
                  </p:cNvPr>
                  <p:cNvPicPr/>
                  <p:nvPr/>
                </p:nvPicPr>
                <p:blipFill>
                  <a:blip r:embed="rId559"/>
                  <a:stretch>
                    <a:fillRect/>
                  </a:stretch>
                </p:blipFill>
                <p:spPr>
                  <a:xfrm>
                    <a:off x="3894097" y="4821100"/>
                    <a:ext cx="37066" cy="8357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421" name="Ink 420">
                    <a:extLst>
                      <a:ext uri="{FF2B5EF4-FFF2-40B4-BE49-F238E27FC236}">
                        <a16:creationId xmlns:a16="http://schemas.microsoft.com/office/drawing/2014/main" id="{E64158B6-07CB-B0C5-6ACF-D78D16B9A485}"/>
                      </a:ext>
                    </a:extLst>
                  </p14:cNvPr>
                  <p14:cNvContentPartPr/>
                  <p14:nvPr/>
                </p14:nvContentPartPr>
                <p14:xfrm>
                  <a:off x="4057350" y="4722845"/>
                  <a:ext cx="10440" cy="96120"/>
                </p14:xfrm>
              </p:contentPart>
            </mc:Choice>
            <mc:Fallback xmlns="">
              <p:pic>
                <p:nvPicPr>
                  <p:cNvPr id="421" name="Ink 420">
                    <a:extLst>
                      <a:ext uri="{FF2B5EF4-FFF2-40B4-BE49-F238E27FC236}">
                        <a16:creationId xmlns:a16="http://schemas.microsoft.com/office/drawing/2014/main" id="{E64158B6-07CB-B0C5-6ACF-D78D16B9A485}"/>
                      </a:ext>
                    </a:extLst>
                  </p:cNvPr>
                  <p:cNvPicPr/>
                  <p:nvPr/>
                </p:nvPicPr>
                <p:blipFill>
                  <a:blip r:embed="rId561"/>
                  <a:stretch>
                    <a:fillRect/>
                  </a:stretch>
                </p:blipFill>
                <p:spPr>
                  <a:xfrm>
                    <a:off x="4052876" y="4717764"/>
                    <a:ext cx="19389" cy="106282"/>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422" name="Ink 421">
                    <a:extLst>
                      <a:ext uri="{FF2B5EF4-FFF2-40B4-BE49-F238E27FC236}">
                        <a16:creationId xmlns:a16="http://schemas.microsoft.com/office/drawing/2014/main" id="{CB55E94C-8846-0706-7FA7-5D458938B702}"/>
                      </a:ext>
                    </a:extLst>
                  </p14:cNvPr>
                  <p14:cNvContentPartPr/>
                  <p14:nvPr/>
                </p14:nvContentPartPr>
                <p14:xfrm>
                  <a:off x="4847550" y="4312085"/>
                  <a:ext cx="31320" cy="206640"/>
                </p14:xfrm>
              </p:contentPart>
            </mc:Choice>
            <mc:Fallback xmlns="">
              <p:pic>
                <p:nvPicPr>
                  <p:cNvPr id="422" name="Ink 421">
                    <a:extLst>
                      <a:ext uri="{FF2B5EF4-FFF2-40B4-BE49-F238E27FC236}">
                        <a16:creationId xmlns:a16="http://schemas.microsoft.com/office/drawing/2014/main" id="{CB55E94C-8846-0706-7FA7-5D458938B702}"/>
                      </a:ext>
                    </a:extLst>
                  </p:cNvPr>
                  <p:cNvPicPr/>
                  <p:nvPr/>
                </p:nvPicPr>
                <p:blipFill>
                  <a:blip r:embed="rId563"/>
                  <a:stretch>
                    <a:fillRect/>
                  </a:stretch>
                </p:blipFill>
                <p:spPr>
                  <a:xfrm>
                    <a:off x="4843076" y="4307014"/>
                    <a:ext cx="40269" cy="216782"/>
                  </a:xfrm>
                  <a:prstGeom prst="rect">
                    <a:avLst/>
                  </a:prstGeom>
                </p:spPr>
              </p:pic>
            </mc:Fallback>
          </mc:AlternateContent>
          <p:grpSp>
            <p:nvGrpSpPr>
              <p:cNvPr id="423" name="Group 422">
                <a:extLst>
                  <a:ext uri="{FF2B5EF4-FFF2-40B4-BE49-F238E27FC236}">
                    <a16:creationId xmlns:a16="http://schemas.microsoft.com/office/drawing/2014/main" id="{D5ED64BB-3141-85BB-6B34-1EA5F9F6DECF}"/>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564">
                  <p14:nvContentPartPr>
                    <p14:cNvPr id="437" name="Ink 436">
                      <a:extLst>
                        <a:ext uri="{FF2B5EF4-FFF2-40B4-BE49-F238E27FC236}">
                          <a16:creationId xmlns:a16="http://schemas.microsoft.com/office/drawing/2014/main" id="{DAB8FC81-EB1D-A0A1-4AC0-692B958952B4}"/>
                        </a:ext>
                      </a:extLst>
                    </p14:cNvPr>
                    <p14:cNvContentPartPr/>
                    <p14:nvPr/>
                  </p14:nvContentPartPr>
                  <p14:xfrm>
                    <a:off x="4628670" y="4334765"/>
                    <a:ext cx="83160" cy="12600"/>
                  </p14:xfrm>
                </p:contentPart>
              </mc:Choice>
              <mc:Fallback xmlns="">
                <p:pic>
                  <p:nvPicPr>
                    <p:cNvPr id="437" name="Ink 436">
                      <a:extLst>
                        <a:ext uri="{FF2B5EF4-FFF2-40B4-BE49-F238E27FC236}">
                          <a16:creationId xmlns:a16="http://schemas.microsoft.com/office/drawing/2014/main" id="{DAB8FC81-EB1D-A0A1-4AC0-692B958952B4}"/>
                        </a:ext>
                      </a:extLst>
                    </p:cNvPr>
                    <p:cNvPicPr/>
                    <p:nvPr/>
                  </p:nvPicPr>
                  <p:blipFill>
                    <a:blip r:embed="rId565"/>
                    <a:stretch>
                      <a:fillRect/>
                    </a:stretch>
                  </p:blipFill>
                  <p:spPr>
                    <a:xfrm>
                      <a:off x="4624215" y="4329725"/>
                      <a:ext cx="9207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438" name="Ink 437">
                      <a:extLst>
                        <a:ext uri="{FF2B5EF4-FFF2-40B4-BE49-F238E27FC236}">
                          <a16:creationId xmlns:a16="http://schemas.microsoft.com/office/drawing/2014/main" id="{DA3013D8-5DF4-FA07-CC1A-47F3DD63EC95}"/>
                        </a:ext>
                      </a:extLst>
                    </p14:cNvPr>
                    <p14:cNvContentPartPr/>
                    <p14:nvPr/>
                  </p14:nvContentPartPr>
                  <p14:xfrm>
                    <a:off x="4269030" y="4641845"/>
                    <a:ext cx="22320" cy="27720"/>
                  </p14:xfrm>
                </p:contentPart>
              </mc:Choice>
              <mc:Fallback xmlns="">
                <p:pic>
                  <p:nvPicPr>
                    <p:cNvPr id="438" name="Ink 437">
                      <a:extLst>
                        <a:ext uri="{FF2B5EF4-FFF2-40B4-BE49-F238E27FC236}">
                          <a16:creationId xmlns:a16="http://schemas.microsoft.com/office/drawing/2014/main" id="{DA3013D8-5DF4-FA07-CC1A-47F3DD63EC95}"/>
                        </a:ext>
                      </a:extLst>
                    </p:cNvPr>
                    <p:cNvPicPr/>
                    <p:nvPr/>
                  </p:nvPicPr>
                  <p:blipFill>
                    <a:blip r:embed="rId567"/>
                    <a:stretch>
                      <a:fillRect/>
                    </a:stretch>
                  </p:blipFill>
                  <p:spPr>
                    <a:xfrm>
                      <a:off x="4264566" y="4636805"/>
                      <a:ext cx="31248"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439" name="Ink 438">
                      <a:extLst>
                        <a:ext uri="{FF2B5EF4-FFF2-40B4-BE49-F238E27FC236}">
                          <a16:creationId xmlns:a16="http://schemas.microsoft.com/office/drawing/2014/main" id="{C67BCCC0-570C-3078-9844-55A64141CF93}"/>
                        </a:ext>
                      </a:extLst>
                    </p14:cNvPr>
                    <p14:cNvContentPartPr/>
                    <p14:nvPr/>
                  </p14:nvContentPartPr>
                  <p14:xfrm>
                    <a:off x="4350390" y="4677125"/>
                    <a:ext cx="56160" cy="5760"/>
                  </p14:xfrm>
                </p:contentPart>
              </mc:Choice>
              <mc:Fallback xmlns="">
                <p:pic>
                  <p:nvPicPr>
                    <p:cNvPr id="439" name="Ink 438">
                      <a:extLst>
                        <a:ext uri="{FF2B5EF4-FFF2-40B4-BE49-F238E27FC236}">
                          <a16:creationId xmlns:a16="http://schemas.microsoft.com/office/drawing/2014/main" id="{C67BCCC0-570C-3078-9844-55A64141CF93}"/>
                        </a:ext>
                      </a:extLst>
                    </p:cNvPr>
                    <p:cNvPicPr/>
                    <p:nvPr/>
                  </p:nvPicPr>
                  <p:blipFill>
                    <a:blip r:embed="rId516"/>
                    <a:stretch>
                      <a:fillRect/>
                    </a:stretch>
                  </p:blipFill>
                  <p:spPr>
                    <a:xfrm>
                      <a:off x="4345927" y="4672188"/>
                      <a:ext cx="65086" cy="15634"/>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40" name="Ink 439">
                      <a:extLst>
                        <a:ext uri="{FF2B5EF4-FFF2-40B4-BE49-F238E27FC236}">
                          <a16:creationId xmlns:a16="http://schemas.microsoft.com/office/drawing/2014/main" id="{CE57E90A-3FF8-D018-061F-D3AA74014B3D}"/>
                        </a:ext>
                      </a:extLst>
                    </p14:cNvPr>
                    <p14:cNvContentPartPr/>
                    <p14:nvPr/>
                  </p14:nvContentPartPr>
                  <p14:xfrm>
                    <a:off x="4171470" y="4240805"/>
                    <a:ext cx="653760" cy="472320"/>
                  </p14:xfrm>
                </p:contentPart>
              </mc:Choice>
              <mc:Fallback xmlns="">
                <p:pic>
                  <p:nvPicPr>
                    <p:cNvPr id="440" name="Ink 439">
                      <a:extLst>
                        <a:ext uri="{FF2B5EF4-FFF2-40B4-BE49-F238E27FC236}">
                          <a16:creationId xmlns:a16="http://schemas.microsoft.com/office/drawing/2014/main" id="{CE57E90A-3FF8-D018-061F-D3AA74014B3D}"/>
                        </a:ext>
                      </a:extLst>
                    </p:cNvPr>
                    <p:cNvPicPr/>
                    <p:nvPr/>
                  </p:nvPicPr>
                  <p:blipFill>
                    <a:blip r:embed="rId570"/>
                    <a:stretch>
                      <a:fillRect/>
                    </a:stretch>
                  </p:blipFill>
                  <p:spPr>
                    <a:xfrm>
                      <a:off x="4167002" y="4235731"/>
                      <a:ext cx="662695" cy="482468"/>
                    </a:xfrm>
                    <a:prstGeom prst="rect">
                      <a:avLst/>
                    </a:prstGeom>
                  </p:spPr>
                </p:pic>
              </mc:Fallback>
            </mc:AlternateContent>
          </p:grpSp>
          <p:grpSp>
            <p:nvGrpSpPr>
              <p:cNvPr id="424" name="Group 423">
                <a:extLst>
                  <a:ext uri="{FF2B5EF4-FFF2-40B4-BE49-F238E27FC236}">
                    <a16:creationId xmlns:a16="http://schemas.microsoft.com/office/drawing/2014/main" id="{7B8F101B-F22D-EDAD-F9B5-C0C142DB17E5}"/>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571">
                  <p14:nvContentPartPr>
                    <p14:cNvPr id="435" name="Ink 434">
                      <a:extLst>
                        <a:ext uri="{FF2B5EF4-FFF2-40B4-BE49-F238E27FC236}">
                          <a16:creationId xmlns:a16="http://schemas.microsoft.com/office/drawing/2014/main" id="{0EF76C30-6271-2649-CE94-7ED588638C60}"/>
                        </a:ext>
                      </a:extLst>
                    </p14:cNvPr>
                    <p14:cNvContentPartPr/>
                    <p14:nvPr/>
                  </p14:nvContentPartPr>
                  <p14:xfrm>
                    <a:off x="6784690" y="3883025"/>
                    <a:ext cx="76320" cy="95400"/>
                  </p14:xfrm>
                </p:contentPart>
              </mc:Choice>
              <mc:Fallback xmlns="">
                <p:pic>
                  <p:nvPicPr>
                    <p:cNvPr id="435" name="Ink 434">
                      <a:extLst>
                        <a:ext uri="{FF2B5EF4-FFF2-40B4-BE49-F238E27FC236}">
                          <a16:creationId xmlns:a16="http://schemas.microsoft.com/office/drawing/2014/main" id="{0EF76C30-6271-2649-CE94-7ED588638C60}"/>
                        </a:ext>
                      </a:extLst>
                    </p:cNvPr>
                    <p:cNvPicPr/>
                    <p:nvPr/>
                  </p:nvPicPr>
                  <p:blipFill>
                    <a:blip r:embed="rId572"/>
                    <a:stretch>
                      <a:fillRect/>
                    </a:stretch>
                  </p:blipFill>
                  <p:spPr>
                    <a:xfrm>
                      <a:off x="6780222" y="3877960"/>
                      <a:ext cx="85255" cy="105531"/>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36" name="Ink 435">
                      <a:extLst>
                        <a:ext uri="{FF2B5EF4-FFF2-40B4-BE49-F238E27FC236}">
                          <a16:creationId xmlns:a16="http://schemas.microsoft.com/office/drawing/2014/main" id="{50BD38B5-8D5C-51E7-57A9-E1DD4E6D0691}"/>
                        </a:ext>
                      </a:extLst>
                    </p14:cNvPr>
                    <p14:cNvContentPartPr/>
                    <p14:nvPr/>
                  </p14:nvContentPartPr>
                  <p14:xfrm>
                    <a:off x="6768850" y="4015145"/>
                    <a:ext cx="28080" cy="32400"/>
                  </p14:xfrm>
                </p:contentPart>
              </mc:Choice>
              <mc:Fallback xmlns="">
                <p:pic>
                  <p:nvPicPr>
                    <p:cNvPr id="436" name="Ink 435">
                      <a:extLst>
                        <a:ext uri="{FF2B5EF4-FFF2-40B4-BE49-F238E27FC236}">
                          <a16:creationId xmlns:a16="http://schemas.microsoft.com/office/drawing/2014/main" id="{50BD38B5-8D5C-51E7-57A9-E1DD4E6D0691}"/>
                        </a:ext>
                      </a:extLst>
                    </p:cNvPr>
                    <p:cNvPicPr/>
                    <p:nvPr/>
                  </p:nvPicPr>
                  <p:blipFill>
                    <a:blip r:embed="rId567"/>
                    <a:stretch>
                      <a:fillRect/>
                    </a:stretch>
                  </p:blipFill>
                  <p:spPr>
                    <a:xfrm>
                      <a:off x="6764357" y="4010029"/>
                      <a:ext cx="37066" cy="42632"/>
                    </a:xfrm>
                    <a:prstGeom prst="rect">
                      <a:avLst/>
                    </a:prstGeom>
                  </p:spPr>
                </p:pic>
              </mc:Fallback>
            </mc:AlternateContent>
          </p:grpSp>
          <p:grpSp>
            <p:nvGrpSpPr>
              <p:cNvPr id="425" name="Group 424">
                <a:extLst>
                  <a:ext uri="{FF2B5EF4-FFF2-40B4-BE49-F238E27FC236}">
                    <a16:creationId xmlns:a16="http://schemas.microsoft.com/office/drawing/2014/main" id="{BF68FC23-95C5-3DC5-29EA-A01F505592EC}"/>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574">
                  <p14:nvContentPartPr>
                    <p14:cNvPr id="433" name="Ink 432">
                      <a:extLst>
                        <a:ext uri="{FF2B5EF4-FFF2-40B4-BE49-F238E27FC236}">
                          <a16:creationId xmlns:a16="http://schemas.microsoft.com/office/drawing/2014/main" id="{E95EDF93-ABB0-A6D8-BA94-D9410699DDCC}"/>
                        </a:ext>
                      </a:extLst>
                    </p14:cNvPr>
                    <p14:cNvContentPartPr/>
                    <p14:nvPr/>
                  </p14:nvContentPartPr>
                  <p14:xfrm>
                    <a:off x="6597850" y="4377305"/>
                    <a:ext cx="5040" cy="73440"/>
                  </p14:xfrm>
                </p:contentPart>
              </mc:Choice>
              <mc:Fallback xmlns="">
                <p:pic>
                  <p:nvPicPr>
                    <p:cNvPr id="433" name="Ink 432">
                      <a:extLst>
                        <a:ext uri="{FF2B5EF4-FFF2-40B4-BE49-F238E27FC236}">
                          <a16:creationId xmlns:a16="http://schemas.microsoft.com/office/drawing/2014/main" id="{E95EDF93-ABB0-A6D8-BA94-D9410699DDCC}"/>
                        </a:ext>
                      </a:extLst>
                    </p:cNvPr>
                    <p:cNvPicPr/>
                    <p:nvPr/>
                  </p:nvPicPr>
                  <p:blipFill>
                    <a:blip r:embed="rId575"/>
                    <a:stretch>
                      <a:fillRect/>
                    </a:stretch>
                  </p:blipFill>
                  <p:spPr>
                    <a:xfrm>
                      <a:off x="6593198" y="4372240"/>
                      <a:ext cx="14345" cy="8357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34" name="Ink 433">
                      <a:extLst>
                        <a:ext uri="{FF2B5EF4-FFF2-40B4-BE49-F238E27FC236}">
                          <a16:creationId xmlns:a16="http://schemas.microsoft.com/office/drawing/2014/main" id="{93B06B02-0274-2C4A-F4B4-D749718A34F3}"/>
                        </a:ext>
                      </a:extLst>
                    </p14:cNvPr>
                    <p14:cNvContentPartPr/>
                    <p14:nvPr/>
                  </p14:nvContentPartPr>
                  <p14:xfrm>
                    <a:off x="6602530" y="4389545"/>
                    <a:ext cx="166680" cy="61560"/>
                  </p14:xfrm>
                </p:contentPart>
              </mc:Choice>
              <mc:Fallback xmlns="">
                <p:pic>
                  <p:nvPicPr>
                    <p:cNvPr id="434" name="Ink 433">
                      <a:extLst>
                        <a:ext uri="{FF2B5EF4-FFF2-40B4-BE49-F238E27FC236}">
                          <a16:creationId xmlns:a16="http://schemas.microsoft.com/office/drawing/2014/main" id="{93B06B02-0274-2C4A-F4B4-D749718A34F3}"/>
                        </a:ext>
                      </a:extLst>
                    </p:cNvPr>
                    <p:cNvPicPr/>
                    <p:nvPr/>
                  </p:nvPicPr>
                  <p:blipFill>
                    <a:blip r:embed="rId577"/>
                    <a:stretch>
                      <a:fillRect/>
                    </a:stretch>
                  </p:blipFill>
                  <p:spPr>
                    <a:xfrm>
                      <a:off x="6598055" y="4384450"/>
                      <a:ext cx="175629" cy="717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8">
                <p14:nvContentPartPr>
                  <p14:cNvPr id="426" name="Ink 425">
                    <a:extLst>
                      <a:ext uri="{FF2B5EF4-FFF2-40B4-BE49-F238E27FC236}">
                        <a16:creationId xmlns:a16="http://schemas.microsoft.com/office/drawing/2014/main" id="{3BCB9926-552D-38ED-54B6-7481CD0FDE76}"/>
                      </a:ext>
                    </a:extLst>
                  </p14:cNvPr>
                  <p14:cNvContentPartPr/>
                  <p14:nvPr/>
                </p14:nvContentPartPr>
                <p14:xfrm>
                  <a:off x="7129570" y="4752065"/>
                  <a:ext cx="27720" cy="102960"/>
                </p14:xfrm>
              </p:contentPart>
            </mc:Choice>
            <mc:Fallback xmlns="">
              <p:pic>
                <p:nvPicPr>
                  <p:cNvPr id="426" name="Ink 425">
                    <a:extLst>
                      <a:ext uri="{FF2B5EF4-FFF2-40B4-BE49-F238E27FC236}">
                        <a16:creationId xmlns:a16="http://schemas.microsoft.com/office/drawing/2014/main" id="{3BCB9926-552D-38ED-54B6-7481CD0FDE76}"/>
                      </a:ext>
                    </a:extLst>
                  </p:cNvPr>
                  <p:cNvPicPr/>
                  <p:nvPr/>
                </p:nvPicPr>
                <p:blipFill>
                  <a:blip r:embed="rId579"/>
                  <a:stretch>
                    <a:fillRect/>
                  </a:stretch>
                </p:blipFill>
                <p:spPr>
                  <a:xfrm>
                    <a:off x="7125075" y="4747001"/>
                    <a:ext cx="36710" cy="113087"/>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27" name="Ink 426">
                    <a:extLst>
                      <a:ext uri="{FF2B5EF4-FFF2-40B4-BE49-F238E27FC236}">
                        <a16:creationId xmlns:a16="http://schemas.microsoft.com/office/drawing/2014/main" id="{FA360F57-4515-2FB6-297A-553A0EE260E9}"/>
                      </a:ext>
                    </a:extLst>
                  </p14:cNvPr>
                  <p14:cNvContentPartPr/>
                  <p14:nvPr/>
                </p14:nvContentPartPr>
                <p14:xfrm>
                  <a:off x="6925810" y="4737305"/>
                  <a:ext cx="225360" cy="78120"/>
                </p14:xfrm>
              </p:contentPart>
            </mc:Choice>
            <mc:Fallback xmlns="">
              <p:pic>
                <p:nvPicPr>
                  <p:cNvPr id="427" name="Ink 426">
                    <a:extLst>
                      <a:ext uri="{FF2B5EF4-FFF2-40B4-BE49-F238E27FC236}">
                        <a16:creationId xmlns:a16="http://schemas.microsoft.com/office/drawing/2014/main" id="{FA360F57-4515-2FB6-297A-553A0EE260E9}"/>
                      </a:ext>
                    </a:extLst>
                  </p:cNvPr>
                  <p:cNvPicPr/>
                  <p:nvPr/>
                </p:nvPicPr>
                <p:blipFill>
                  <a:blip r:embed="rId581"/>
                  <a:stretch>
                    <a:fillRect/>
                  </a:stretch>
                </p:blipFill>
                <p:spPr>
                  <a:xfrm>
                    <a:off x="6921340" y="4732238"/>
                    <a:ext cx="234300" cy="88254"/>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28" name="Ink 427">
                    <a:extLst>
                      <a:ext uri="{FF2B5EF4-FFF2-40B4-BE49-F238E27FC236}">
                        <a16:creationId xmlns:a16="http://schemas.microsoft.com/office/drawing/2014/main" id="{9C1B1BFF-1402-67C3-C3EE-A19C48225A23}"/>
                      </a:ext>
                    </a:extLst>
                  </p14:cNvPr>
                  <p14:cNvContentPartPr/>
                  <p14:nvPr/>
                </p14:nvContentPartPr>
                <p14:xfrm>
                  <a:off x="7265650" y="4835945"/>
                  <a:ext cx="78840" cy="103680"/>
                </p14:xfrm>
              </p:contentPart>
            </mc:Choice>
            <mc:Fallback xmlns="">
              <p:pic>
                <p:nvPicPr>
                  <p:cNvPr id="428" name="Ink 427">
                    <a:extLst>
                      <a:ext uri="{FF2B5EF4-FFF2-40B4-BE49-F238E27FC236}">
                        <a16:creationId xmlns:a16="http://schemas.microsoft.com/office/drawing/2014/main" id="{9C1B1BFF-1402-67C3-C3EE-A19C48225A23}"/>
                      </a:ext>
                    </a:extLst>
                  </p:cNvPr>
                  <p:cNvPicPr/>
                  <p:nvPr/>
                </p:nvPicPr>
                <p:blipFill>
                  <a:blip r:embed="rId572"/>
                  <a:stretch>
                    <a:fillRect/>
                  </a:stretch>
                </p:blipFill>
                <p:spPr>
                  <a:xfrm>
                    <a:off x="7261187" y="4830867"/>
                    <a:ext cx="87765" cy="113836"/>
                  </a:xfrm>
                  <a:prstGeom prst="rect">
                    <a:avLst/>
                  </a:prstGeom>
                </p:spPr>
              </p:pic>
            </mc:Fallback>
          </mc:AlternateContent>
          <p:grpSp>
            <p:nvGrpSpPr>
              <p:cNvPr id="429" name="Group 428">
                <a:extLst>
                  <a:ext uri="{FF2B5EF4-FFF2-40B4-BE49-F238E27FC236}">
                    <a16:creationId xmlns:a16="http://schemas.microsoft.com/office/drawing/2014/main" id="{36145AED-1875-CA08-AB76-7F3109108A49}"/>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583">
                  <p14:nvContentPartPr>
                    <p14:cNvPr id="431" name="Ink 430">
                      <a:extLst>
                        <a:ext uri="{FF2B5EF4-FFF2-40B4-BE49-F238E27FC236}">
                          <a16:creationId xmlns:a16="http://schemas.microsoft.com/office/drawing/2014/main" id="{8FD45F1C-689F-C330-C7D1-DC100EA293D3}"/>
                        </a:ext>
                      </a:extLst>
                    </p14:cNvPr>
                    <p14:cNvContentPartPr/>
                    <p14:nvPr/>
                  </p14:nvContentPartPr>
                  <p14:xfrm>
                    <a:off x="6921130" y="5143385"/>
                    <a:ext cx="36000" cy="54000"/>
                  </p14:xfrm>
                </p:contentPart>
              </mc:Choice>
              <mc:Fallback xmlns="">
                <p:pic>
                  <p:nvPicPr>
                    <p:cNvPr id="431" name="Ink 430">
                      <a:extLst>
                        <a:ext uri="{FF2B5EF4-FFF2-40B4-BE49-F238E27FC236}">
                          <a16:creationId xmlns:a16="http://schemas.microsoft.com/office/drawing/2014/main" id="{8FD45F1C-689F-C330-C7D1-DC100EA293D3}"/>
                        </a:ext>
                      </a:extLst>
                    </p:cNvPr>
                    <p:cNvPicPr/>
                    <p:nvPr/>
                  </p:nvPicPr>
                  <p:blipFill>
                    <a:blip r:embed="rId542"/>
                    <a:stretch>
                      <a:fillRect/>
                    </a:stretch>
                  </p:blipFill>
                  <p:spPr>
                    <a:xfrm>
                      <a:off x="6916676" y="5138322"/>
                      <a:ext cx="44907" cy="64125"/>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32" name="Ink 431">
                      <a:extLst>
                        <a:ext uri="{FF2B5EF4-FFF2-40B4-BE49-F238E27FC236}">
                          <a16:creationId xmlns:a16="http://schemas.microsoft.com/office/drawing/2014/main" id="{565C4D67-1021-D945-7D97-F314E25FB1FF}"/>
                        </a:ext>
                      </a:extLst>
                    </p14:cNvPr>
                    <p14:cNvContentPartPr/>
                    <p14:nvPr/>
                  </p14:nvContentPartPr>
                  <p14:xfrm>
                    <a:off x="6863530" y="5247785"/>
                    <a:ext cx="57960" cy="77400"/>
                  </p14:xfrm>
                </p:contentPart>
              </mc:Choice>
              <mc:Fallback xmlns="">
                <p:pic>
                  <p:nvPicPr>
                    <p:cNvPr id="432" name="Ink 431">
                      <a:extLst>
                        <a:ext uri="{FF2B5EF4-FFF2-40B4-BE49-F238E27FC236}">
                          <a16:creationId xmlns:a16="http://schemas.microsoft.com/office/drawing/2014/main" id="{565C4D67-1021-D945-7D97-F314E25FB1FF}"/>
                        </a:ext>
                      </a:extLst>
                    </p:cNvPr>
                    <p:cNvPicPr/>
                    <p:nvPr/>
                  </p:nvPicPr>
                  <p:blipFill>
                    <a:blip r:embed="rId585"/>
                    <a:stretch>
                      <a:fillRect/>
                    </a:stretch>
                  </p:blipFill>
                  <p:spPr>
                    <a:xfrm>
                      <a:off x="6859043" y="5242710"/>
                      <a:ext cx="66934" cy="8755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6">
                <p14:nvContentPartPr>
                  <p14:cNvPr id="430" name="Ink 429">
                    <a:extLst>
                      <a:ext uri="{FF2B5EF4-FFF2-40B4-BE49-F238E27FC236}">
                        <a16:creationId xmlns:a16="http://schemas.microsoft.com/office/drawing/2014/main" id="{B7C6FFB5-E7F1-2069-A49A-5E3CD4A388E3}"/>
                      </a:ext>
                    </a:extLst>
                  </p14:cNvPr>
                  <p14:cNvContentPartPr/>
                  <p14:nvPr/>
                </p14:nvContentPartPr>
                <p14:xfrm>
                  <a:off x="7385170" y="5045825"/>
                  <a:ext cx="720" cy="360"/>
                </p14:xfrm>
              </p:contentPart>
            </mc:Choice>
            <mc:Fallback xmlns="">
              <p:pic>
                <p:nvPicPr>
                  <p:cNvPr id="430" name="Ink 429">
                    <a:extLst>
                      <a:ext uri="{FF2B5EF4-FFF2-40B4-BE49-F238E27FC236}">
                        <a16:creationId xmlns:a16="http://schemas.microsoft.com/office/drawing/2014/main" id="{B7C6FFB5-E7F1-2069-A49A-5E3CD4A388E3}"/>
                      </a:ext>
                    </a:extLst>
                  </p:cNvPr>
                  <p:cNvPicPr/>
                  <p:nvPr/>
                </p:nvPicPr>
                <p:blipFill>
                  <a:blip r:embed="rId555"/>
                  <a:stretch>
                    <a:fillRect/>
                  </a:stretch>
                </p:blipFill>
                <p:spPr>
                  <a:xfrm>
                    <a:off x="7380850" y="5041505"/>
                    <a:ext cx="9360" cy="9000"/>
                  </a:xfrm>
                  <a:prstGeom prst="rect">
                    <a:avLst/>
                  </a:prstGeom>
                </p:spPr>
              </p:pic>
            </mc:Fallback>
          </mc:AlternateContent>
        </p:grpSp>
      </p:grpSp>
      <p:cxnSp>
        <p:nvCxnSpPr>
          <p:cNvPr id="29" name="Straight Connector 28">
            <a:extLst>
              <a:ext uri="{FF2B5EF4-FFF2-40B4-BE49-F238E27FC236}">
                <a16:creationId xmlns:a16="http://schemas.microsoft.com/office/drawing/2014/main" id="{828C67BF-F9A8-6753-96EA-AD7778EB7E37}"/>
              </a:ext>
            </a:extLst>
          </p:cNvPr>
          <p:cNvCxnSpPr/>
          <p:nvPr/>
        </p:nvCxnSpPr>
        <p:spPr>
          <a:xfrm>
            <a:off x="2859144" y="346479"/>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754C6C-2CDD-6A81-EA86-5E71D904F35A}"/>
              </a:ext>
            </a:extLst>
          </p:cNvPr>
          <p:cNvSpPr txBox="1"/>
          <p:nvPr/>
        </p:nvSpPr>
        <p:spPr>
          <a:xfrm>
            <a:off x="545690" y="896544"/>
            <a:ext cx="5836024" cy="738664"/>
          </a:xfrm>
          <a:prstGeom prst="rect">
            <a:avLst/>
          </a:prstGeom>
          <a:noFill/>
        </p:spPr>
        <p:txBody>
          <a:bodyPr wrap="square" rtlCol="0">
            <a:spAutoFit/>
          </a:bodyPr>
          <a:lstStyle/>
          <a:p>
            <a:r>
              <a:rPr lang="en-US" sz="2400" b="1" dirty="0">
                <a:solidFill>
                  <a:srgbClr val="D44C2F"/>
                </a:solidFill>
              </a:rPr>
              <a:t>PostgreSQL</a:t>
            </a:r>
            <a:r>
              <a:rPr lang="en-US" dirty="0">
                <a:solidFill>
                  <a:srgbClr val="D44C2F"/>
                </a:solidFill>
              </a:rPr>
              <a:t> </a:t>
            </a:r>
            <a:r>
              <a:rPr lang="en-US" b="1" dirty="0"/>
              <a:t>is being used as the backend database for our Tour Guide Application, EXPLORIANA.</a:t>
            </a:r>
            <a:endParaRPr lang="en-US" dirty="0"/>
          </a:p>
        </p:txBody>
      </p:sp>
      <p:grpSp>
        <p:nvGrpSpPr>
          <p:cNvPr id="11" name="Group 10">
            <a:extLst>
              <a:ext uri="{FF2B5EF4-FFF2-40B4-BE49-F238E27FC236}">
                <a16:creationId xmlns:a16="http://schemas.microsoft.com/office/drawing/2014/main" id="{28BDCBEE-2295-83A7-F291-639E23D2D6EB}"/>
              </a:ext>
            </a:extLst>
          </p:cNvPr>
          <p:cNvGrpSpPr/>
          <p:nvPr/>
        </p:nvGrpSpPr>
        <p:grpSpPr>
          <a:xfrm rot="2731987">
            <a:off x="8762522" y="-2657579"/>
            <a:ext cx="6957549" cy="5577511"/>
            <a:chOff x="5629019" y="9939"/>
            <a:chExt cx="8041271" cy="7115436"/>
          </a:xfrm>
        </p:grpSpPr>
        <p:grpSp>
          <p:nvGrpSpPr>
            <p:cNvPr id="12" name="Group 11">
              <a:extLst>
                <a:ext uri="{FF2B5EF4-FFF2-40B4-BE49-F238E27FC236}">
                  <a16:creationId xmlns:a16="http://schemas.microsoft.com/office/drawing/2014/main" id="{800F2F1A-CE26-B411-372F-C05F4E4147F8}"/>
                </a:ext>
              </a:extLst>
            </p:cNvPr>
            <p:cNvGrpSpPr/>
            <p:nvPr/>
          </p:nvGrpSpPr>
          <p:grpSpPr>
            <a:xfrm>
              <a:off x="5697843" y="9939"/>
              <a:ext cx="7408652" cy="7099835"/>
              <a:chOff x="3263678" y="975986"/>
              <a:chExt cx="7408652" cy="7099835"/>
            </a:xfrm>
          </p:grpSpPr>
          <p:grpSp>
            <p:nvGrpSpPr>
              <p:cNvPr id="205" name="Group 204">
                <a:extLst>
                  <a:ext uri="{FF2B5EF4-FFF2-40B4-BE49-F238E27FC236}">
                    <a16:creationId xmlns:a16="http://schemas.microsoft.com/office/drawing/2014/main" id="{BD502631-348A-2A90-AA7E-2170EA5D1F44}"/>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587">
                  <p14:nvContentPartPr>
                    <p14:cNvPr id="362" name="Ink 361">
                      <a:extLst>
                        <a:ext uri="{FF2B5EF4-FFF2-40B4-BE49-F238E27FC236}">
                          <a16:creationId xmlns:a16="http://schemas.microsoft.com/office/drawing/2014/main" id="{829F92CB-8A07-5CC4-96D5-20886759CD24}"/>
                        </a:ext>
                      </a:extLst>
                    </p14:cNvPr>
                    <p14:cNvContentPartPr/>
                    <p14:nvPr/>
                  </p14:nvContentPartPr>
                  <p14:xfrm>
                    <a:off x="653737" y="2618707"/>
                    <a:ext cx="299520" cy="309240"/>
                  </p14:xfrm>
                </p:contentPart>
              </mc:Choice>
              <mc:Fallback xmlns="">
                <p:pic>
                  <p:nvPicPr>
                    <p:cNvPr id="362" name="Ink 361">
                      <a:extLst>
                        <a:ext uri="{FF2B5EF4-FFF2-40B4-BE49-F238E27FC236}">
                          <a16:creationId xmlns:a16="http://schemas.microsoft.com/office/drawing/2014/main" id="{829F92CB-8A07-5CC4-96D5-20886759CD24}"/>
                        </a:ext>
                      </a:extLst>
                    </p:cNvPr>
                    <p:cNvPicPr/>
                    <p:nvPr/>
                  </p:nvPicPr>
                  <p:blipFill>
                    <a:blip r:embed="rId3"/>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363" name="Ink 362">
                      <a:extLst>
                        <a:ext uri="{FF2B5EF4-FFF2-40B4-BE49-F238E27FC236}">
                          <a16:creationId xmlns:a16="http://schemas.microsoft.com/office/drawing/2014/main" id="{2236DB88-245C-DBED-9917-B7B243119F9F}"/>
                        </a:ext>
                      </a:extLst>
                    </p14:cNvPr>
                    <p14:cNvContentPartPr/>
                    <p14:nvPr/>
                  </p14:nvContentPartPr>
                  <p14:xfrm>
                    <a:off x="654097" y="2533747"/>
                    <a:ext cx="553680" cy="627120"/>
                  </p14:xfrm>
                </p:contentPart>
              </mc:Choice>
              <mc:Fallback xmlns="">
                <p:pic>
                  <p:nvPicPr>
                    <p:cNvPr id="363" name="Ink 362">
                      <a:extLst>
                        <a:ext uri="{FF2B5EF4-FFF2-40B4-BE49-F238E27FC236}">
                          <a16:creationId xmlns:a16="http://schemas.microsoft.com/office/drawing/2014/main" id="{2236DB88-245C-DBED-9917-B7B243119F9F}"/>
                        </a:ext>
                      </a:extLst>
                    </p:cNvPr>
                    <p:cNvPicPr/>
                    <p:nvPr/>
                  </p:nvPicPr>
                  <p:blipFill>
                    <a:blip r:embed="rId5"/>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364" name="Ink 363">
                      <a:extLst>
                        <a:ext uri="{FF2B5EF4-FFF2-40B4-BE49-F238E27FC236}">
                          <a16:creationId xmlns:a16="http://schemas.microsoft.com/office/drawing/2014/main" id="{96D6F88C-7CC3-8051-41B7-D5ACD85183DE}"/>
                        </a:ext>
                      </a:extLst>
                    </p14:cNvPr>
                    <p14:cNvContentPartPr/>
                    <p14:nvPr/>
                  </p14:nvContentPartPr>
                  <p14:xfrm>
                    <a:off x="654097" y="2389747"/>
                    <a:ext cx="785520" cy="945360"/>
                  </p14:xfrm>
                </p:contentPart>
              </mc:Choice>
              <mc:Fallback xmlns="">
                <p:pic>
                  <p:nvPicPr>
                    <p:cNvPr id="364" name="Ink 363">
                      <a:extLst>
                        <a:ext uri="{FF2B5EF4-FFF2-40B4-BE49-F238E27FC236}">
                          <a16:creationId xmlns:a16="http://schemas.microsoft.com/office/drawing/2014/main" id="{96D6F88C-7CC3-8051-41B7-D5ACD85183DE}"/>
                        </a:ext>
                      </a:extLst>
                    </p:cNvPr>
                    <p:cNvPicPr/>
                    <p:nvPr/>
                  </p:nvPicPr>
                  <p:blipFill>
                    <a:blip r:embed="rId7"/>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365" name="Ink 364">
                      <a:extLst>
                        <a:ext uri="{FF2B5EF4-FFF2-40B4-BE49-F238E27FC236}">
                          <a16:creationId xmlns:a16="http://schemas.microsoft.com/office/drawing/2014/main" id="{86310463-A191-F9DB-41A8-7848E0C45A05}"/>
                        </a:ext>
                      </a:extLst>
                    </p14:cNvPr>
                    <p14:cNvContentPartPr/>
                    <p14:nvPr/>
                  </p14:nvContentPartPr>
                  <p14:xfrm>
                    <a:off x="654097" y="2233507"/>
                    <a:ext cx="196920" cy="63000"/>
                  </p14:xfrm>
                </p:contentPart>
              </mc:Choice>
              <mc:Fallback xmlns="">
                <p:pic>
                  <p:nvPicPr>
                    <p:cNvPr id="365" name="Ink 364">
                      <a:extLst>
                        <a:ext uri="{FF2B5EF4-FFF2-40B4-BE49-F238E27FC236}">
                          <a16:creationId xmlns:a16="http://schemas.microsoft.com/office/drawing/2014/main" id="{86310463-A191-F9DB-41A8-7848E0C45A05}"/>
                        </a:ext>
                      </a:extLst>
                    </p:cNvPr>
                    <p:cNvPicPr/>
                    <p:nvPr/>
                  </p:nvPicPr>
                  <p:blipFill>
                    <a:blip r:embed="rId9"/>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366" name="Ink 365">
                      <a:extLst>
                        <a:ext uri="{FF2B5EF4-FFF2-40B4-BE49-F238E27FC236}">
                          <a16:creationId xmlns:a16="http://schemas.microsoft.com/office/drawing/2014/main" id="{934187C4-1760-11D4-2691-61779B33C06E}"/>
                        </a:ext>
                      </a:extLst>
                    </p14:cNvPr>
                    <p14:cNvContentPartPr/>
                    <p14:nvPr/>
                  </p14:nvContentPartPr>
                  <p14:xfrm>
                    <a:off x="860017" y="2296147"/>
                    <a:ext cx="1318680" cy="297720"/>
                  </p14:xfrm>
                </p:contentPart>
              </mc:Choice>
              <mc:Fallback xmlns="">
                <p:pic>
                  <p:nvPicPr>
                    <p:cNvPr id="366" name="Ink 365">
                      <a:extLst>
                        <a:ext uri="{FF2B5EF4-FFF2-40B4-BE49-F238E27FC236}">
                          <a16:creationId xmlns:a16="http://schemas.microsoft.com/office/drawing/2014/main" id="{934187C4-1760-11D4-2691-61779B33C06E}"/>
                        </a:ext>
                      </a:extLst>
                    </p:cNvPr>
                    <p:cNvPicPr/>
                    <p:nvPr/>
                  </p:nvPicPr>
                  <p:blipFill>
                    <a:blip r:embed="rId11"/>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367" name="Ink 366">
                      <a:extLst>
                        <a:ext uri="{FF2B5EF4-FFF2-40B4-BE49-F238E27FC236}">
                          <a16:creationId xmlns:a16="http://schemas.microsoft.com/office/drawing/2014/main" id="{C90DB8F6-4971-AC12-C932-C4815F556435}"/>
                        </a:ext>
                      </a:extLst>
                    </p14:cNvPr>
                    <p14:cNvContentPartPr/>
                    <p14:nvPr/>
                  </p14:nvContentPartPr>
                  <p14:xfrm>
                    <a:off x="654097" y="2083027"/>
                    <a:ext cx="1546560" cy="384840"/>
                  </p14:xfrm>
                </p:contentPart>
              </mc:Choice>
              <mc:Fallback xmlns="">
                <p:pic>
                  <p:nvPicPr>
                    <p:cNvPr id="367" name="Ink 366">
                      <a:extLst>
                        <a:ext uri="{FF2B5EF4-FFF2-40B4-BE49-F238E27FC236}">
                          <a16:creationId xmlns:a16="http://schemas.microsoft.com/office/drawing/2014/main" id="{C90DB8F6-4971-AC12-C932-C4815F556435}"/>
                        </a:ext>
                      </a:extLst>
                    </p:cNvPr>
                    <p:cNvPicPr/>
                    <p:nvPr/>
                  </p:nvPicPr>
                  <p:blipFill>
                    <a:blip r:embed="rId13"/>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368" name="Ink 367">
                      <a:extLst>
                        <a:ext uri="{FF2B5EF4-FFF2-40B4-BE49-F238E27FC236}">
                          <a16:creationId xmlns:a16="http://schemas.microsoft.com/office/drawing/2014/main" id="{D3DAF899-2F62-BB69-B5C5-CFA8BC2D79E6}"/>
                        </a:ext>
                      </a:extLst>
                    </p14:cNvPr>
                    <p14:cNvContentPartPr/>
                    <p14:nvPr/>
                  </p14:nvContentPartPr>
                  <p14:xfrm>
                    <a:off x="654097" y="3402067"/>
                    <a:ext cx="254520" cy="488880"/>
                  </p14:xfrm>
                </p:contentPart>
              </mc:Choice>
              <mc:Fallback xmlns="">
                <p:pic>
                  <p:nvPicPr>
                    <p:cNvPr id="368" name="Ink 367">
                      <a:extLst>
                        <a:ext uri="{FF2B5EF4-FFF2-40B4-BE49-F238E27FC236}">
                          <a16:creationId xmlns:a16="http://schemas.microsoft.com/office/drawing/2014/main" id="{D3DAF899-2F62-BB69-B5C5-CFA8BC2D79E6}"/>
                        </a:ext>
                      </a:extLst>
                    </p:cNvPr>
                    <p:cNvPicPr/>
                    <p:nvPr/>
                  </p:nvPicPr>
                  <p:blipFill>
                    <a:blip r:embed="rId15"/>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369" name="Ink 368">
                      <a:extLst>
                        <a:ext uri="{FF2B5EF4-FFF2-40B4-BE49-F238E27FC236}">
                          <a16:creationId xmlns:a16="http://schemas.microsoft.com/office/drawing/2014/main" id="{F9F8F130-29E7-8786-8E85-B4051C60BF06}"/>
                        </a:ext>
                      </a:extLst>
                    </p14:cNvPr>
                    <p14:cNvContentPartPr/>
                    <p14:nvPr/>
                  </p14:nvContentPartPr>
                  <p14:xfrm>
                    <a:off x="653737" y="3545347"/>
                    <a:ext cx="36720" cy="147960"/>
                  </p14:xfrm>
                </p:contentPart>
              </mc:Choice>
              <mc:Fallback xmlns="">
                <p:pic>
                  <p:nvPicPr>
                    <p:cNvPr id="369" name="Ink 368">
                      <a:extLst>
                        <a:ext uri="{FF2B5EF4-FFF2-40B4-BE49-F238E27FC236}">
                          <a16:creationId xmlns:a16="http://schemas.microsoft.com/office/drawing/2014/main" id="{F9F8F130-29E7-8786-8E85-B4051C60BF06}"/>
                        </a:ext>
                      </a:extLst>
                    </p:cNvPr>
                    <p:cNvPicPr/>
                    <p:nvPr/>
                  </p:nvPicPr>
                  <p:blipFill>
                    <a:blip r:embed="rId17"/>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370" name="Ink 369">
                      <a:extLst>
                        <a:ext uri="{FF2B5EF4-FFF2-40B4-BE49-F238E27FC236}">
                          <a16:creationId xmlns:a16="http://schemas.microsoft.com/office/drawing/2014/main" id="{BAACCB92-83D4-C1B4-F653-65D7DDA3FB38}"/>
                        </a:ext>
                      </a:extLst>
                    </p14:cNvPr>
                    <p14:cNvContentPartPr/>
                    <p14:nvPr/>
                  </p14:nvContentPartPr>
                  <p14:xfrm>
                    <a:off x="654097" y="2553187"/>
                    <a:ext cx="1546200" cy="1464840"/>
                  </p14:xfrm>
                </p:contentPart>
              </mc:Choice>
              <mc:Fallback xmlns="">
                <p:pic>
                  <p:nvPicPr>
                    <p:cNvPr id="370" name="Ink 369">
                      <a:extLst>
                        <a:ext uri="{FF2B5EF4-FFF2-40B4-BE49-F238E27FC236}">
                          <a16:creationId xmlns:a16="http://schemas.microsoft.com/office/drawing/2014/main" id="{BAACCB92-83D4-C1B4-F653-65D7DDA3FB38}"/>
                        </a:ext>
                      </a:extLst>
                    </p:cNvPr>
                    <p:cNvPicPr/>
                    <p:nvPr/>
                  </p:nvPicPr>
                  <p:blipFill>
                    <a:blip r:embed="rId19"/>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371" name="Ink 370">
                      <a:extLst>
                        <a:ext uri="{FF2B5EF4-FFF2-40B4-BE49-F238E27FC236}">
                          <a16:creationId xmlns:a16="http://schemas.microsoft.com/office/drawing/2014/main" id="{66C2F931-B9EF-7003-709E-FFDB4E48DAB5}"/>
                        </a:ext>
                      </a:extLst>
                    </p14:cNvPr>
                    <p14:cNvContentPartPr/>
                    <p14:nvPr/>
                  </p14:nvContentPartPr>
                  <p14:xfrm>
                    <a:off x="1031017" y="2695387"/>
                    <a:ext cx="1169640" cy="1197000"/>
                  </p14:xfrm>
                </p:contentPart>
              </mc:Choice>
              <mc:Fallback xmlns="">
                <p:pic>
                  <p:nvPicPr>
                    <p:cNvPr id="371" name="Ink 370">
                      <a:extLst>
                        <a:ext uri="{FF2B5EF4-FFF2-40B4-BE49-F238E27FC236}">
                          <a16:creationId xmlns:a16="http://schemas.microsoft.com/office/drawing/2014/main" id="{66C2F931-B9EF-7003-709E-FFDB4E48DAB5}"/>
                        </a:ext>
                      </a:extLst>
                    </p:cNvPr>
                    <p:cNvPicPr/>
                    <p:nvPr/>
                  </p:nvPicPr>
                  <p:blipFill>
                    <a:blip r:embed="rId21"/>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372" name="Ink 371">
                      <a:extLst>
                        <a:ext uri="{FF2B5EF4-FFF2-40B4-BE49-F238E27FC236}">
                          <a16:creationId xmlns:a16="http://schemas.microsoft.com/office/drawing/2014/main" id="{99098CD8-1883-8D90-A719-D765AB08F061}"/>
                        </a:ext>
                      </a:extLst>
                    </p14:cNvPr>
                    <p14:cNvContentPartPr/>
                    <p14:nvPr/>
                  </p14:nvContentPartPr>
                  <p14:xfrm>
                    <a:off x="1333057" y="2867467"/>
                    <a:ext cx="923400" cy="1227240"/>
                  </p14:xfrm>
                </p:contentPart>
              </mc:Choice>
              <mc:Fallback xmlns="">
                <p:pic>
                  <p:nvPicPr>
                    <p:cNvPr id="372" name="Ink 371">
                      <a:extLst>
                        <a:ext uri="{FF2B5EF4-FFF2-40B4-BE49-F238E27FC236}">
                          <a16:creationId xmlns:a16="http://schemas.microsoft.com/office/drawing/2014/main" id="{99098CD8-1883-8D90-A719-D765AB08F061}"/>
                        </a:ext>
                      </a:extLst>
                    </p:cNvPr>
                    <p:cNvPicPr/>
                    <p:nvPr/>
                  </p:nvPicPr>
                  <p:blipFill>
                    <a:blip r:embed="rId23"/>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373" name="Ink 372">
                      <a:extLst>
                        <a:ext uri="{FF2B5EF4-FFF2-40B4-BE49-F238E27FC236}">
                          <a16:creationId xmlns:a16="http://schemas.microsoft.com/office/drawing/2014/main" id="{5EA9B421-3A83-3AD7-4DA0-4D2AC33D247C}"/>
                        </a:ext>
                      </a:extLst>
                    </p14:cNvPr>
                    <p14:cNvContentPartPr/>
                    <p14:nvPr/>
                  </p14:nvContentPartPr>
                  <p14:xfrm>
                    <a:off x="1535017" y="3013987"/>
                    <a:ext cx="730440" cy="881640"/>
                  </p14:xfrm>
                </p:contentPart>
              </mc:Choice>
              <mc:Fallback xmlns="">
                <p:pic>
                  <p:nvPicPr>
                    <p:cNvPr id="373" name="Ink 372">
                      <a:extLst>
                        <a:ext uri="{FF2B5EF4-FFF2-40B4-BE49-F238E27FC236}">
                          <a16:creationId xmlns:a16="http://schemas.microsoft.com/office/drawing/2014/main" id="{5EA9B421-3A83-3AD7-4DA0-4D2AC33D247C}"/>
                        </a:ext>
                      </a:extLst>
                    </p:cNvPr>
                    <p:cNvPicPr/>
                    <p:nvPr/>
                  </p:nvPicPr>
                  <p:blipFill>
                    <a:blip r:embed="rId25"/>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374" name="Ink 373">
                      <a:extLst>
                        <a:ext uri="{FF2B5EF4-FFF2-40B4-BE49-F238E27FC236}">
                          <a16:creationId xmlns:a16="http://schemas.microsoft.com/office/drawing/2014/main" id="{987F8EA1-6584-394B-8D48-7FF152985D32}"/>
                        </a:ext>
                      </a:extLst>
                    </p14:cNvPr>
                    <p14:cNvContentPartPr/>
                    <p14:nvPr/>
                  </p14:nvContentPartPr>
                  <p14:xfrm>
                    <a:off x="1702057" y="3165907"/>
                    <a:ext cx="577800" cy="536040"/>
                  </p14:xfrm>
                </p:contentPart>
              </mc:Choice>
              <mc:Fallback xmlns="">
                <p:pic>
                  <p:nvPicPr>
                    <p:cNvPr id="374" name="Ink 373">
                      <a:extLst>
                        <a:ext uri="{FF2B5EF4-FFF2-40B4-BE49-F238E27FC236}">
                          <a16:creationId xmlns:a16="http://schemas.microsoft.com/office/drawing/2014/main" id="{987F8EA1-6584-394B-8D48-7FF152985D32}"/>
                        </a:ext>
                      </a:extLst>
                    </p:cNvPr>
                    <p:cNvPicPr/>
                    <p:nvPr/>
                  </p:nvPicPr>
                  <p:blipFill>
                    <a:blip r:embed="rId27"/>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375" name="Ink 374">
                      <a:extLst>
                        <a:ext uri="{FF2B5EF4-FFF2-40B4-BE49-F238E27FC236}">
                          <a16:creationId xmlns:a16="http://schemas.microsoft.com/office/drawing/2014/main" id="{67BC178E-223C-5453-BC28-230857410A0E}"/>
                        </a:ext>
                      </a:extLst>
                    </p14:cNvPr>
                    <p14:cNvContentPartPr/>
                    <p14:nvPr/>
                  </p14:nvContentPartPr>
                  <p14:xfrm>
                    <a:off x="1957657" y="3296947"/>
                    <a:ext cx="313560" cy="229320"/>
                  </p14:xfrm>
                </p:contentPart>
              </mc:Choice>
              <mc:Fallback xmlns="">
                <p:pic>
                  <p:nvPicPr>
                    <p:cNvPr id="375" name="Ink 374">
                      <a:extLst>
                        <a:ext uri="{FF2B5EF4-FFF2-40B4-BE49-F238E27FC236}">
                          <a16:creationId xmlns:a16="http://schemas.microsoft.com/office/drawing/2014/main" id="{67BC178E-223C-5453-BC28-230857410A0E}"/>
                        </a:ext>
                      </a:extLst>
                    </p:cNvPr>
                    <p:cNvPicPr/>
                    <p:nvPr/>
                  </p:nvPicPr>
                  <p:blipFill>
                    <a:blip r:embed="rId29"/>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376" name="Ink 375">
                      <a:extLst>
                        <a:ext uri="{FF2B5EF4-FFF2-40B4-BE49-F238E27FC236}">
                          <a16:creationId xmlns:a16="http://schemas.microsoft.com/office/drawing/2014/main" id="{74EF9029-086F-22EC-5D79-B6B01E083F86}"/>
                        </a:ext>
                      </a:extLst>
                    </p14:cNvPr>
                    <p14:cNvContentPartPr/>
                    <p14:nvPr/>
                  </p14:nvContentPartPr>
                  <p14:xfrm>
                    <a:off x="653737" y="1071067"/>
                    <a:ext cx="1108800" cy="964440"/>
                  </p14:xfrm>
                </p:contentPart>
              </mc:Choice>
              <mc:Fallback xmlns="">
                <p:pic>
                  <p:nvPicPr>
                    <p:cNvPr id="376" name="Ink 375">
                      <a:extLst>
                        <a:ext uri="{FF2B5EF4-FFF2-40B4-BE49-F238E27FC236}">
                          <a16:creationId xmlns:a16="http://schemas.microsoft.com/office/drawing/2014/main" id="{74EF9029-086F-22EC-5D79-B6B01E083F86}"/>
                        </a:ext>
                      </a:extLst>
                    </p:cNvPr>
                    <p:cNvPicPr/>
                    <p:nvPr/>
                  </p:nvPicPr>
                  <p:blipFill>
                    <a:blip r:embed="rId31"/>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377" name="Ink 376">
                      <a:extLst>
                        <a:ext uri="{FF2B5EF4-FFF2-40B4-BE49-F238E27FC236}">
                          <a16:creationId xmlns:a16="http://schemas.microsoft.com/office/drawing/2014/main" id="{6B22DCEC-FF84-158B-0486-6AD6B70981E0}"/>
                        </a:ext>
                      </a:extLst>
                    </p14:cNvPr>
                    <p14:cNvContentPartPr/>
                    <p14:nvPr/>
                  </p14:nvContentPartPr>
                  <p14:xfrm>
                    <a:off x="654097" y="1099867"/>
                    <a:ext cx="936000" cy="732960"/>
                  </p14:xfrm>
                </p:contentPart>
              </mc:Choice>
              <mc:Fallback xmlns="">
                <p:pic>
                  <p:nvPicPr>
                    <p:cNvPr id="377" name="Ink 376">
                      <a:extLst>
                        <a:ext uri="{FF2B5EF4-FFF2-40B4-BE49-F238E27FC236}">
                          <a16:creationId xmlns:a16="http://schemas.microsoft.com/office/drawing/2014/main" id="{6B22DCEC-FF84-158B-0486-6AD6B70981E0}"/>
                        </a:ext>
                      </a:extLst>
                    </p:cNvPr>
                    <p:cNvPicPr/>
                    <p:nvPr/>
                  </p:nvPicPr>
                  <p:blipFill>
                    <a:blip r:embed="rId33"/>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378" name="Ink 377">
                      <a:extLst>
                        <a:ext uri="{FF2B5EF4-FFF2-40B4-BE49-F238E27FC236}">
                          <a16:creationId xmlns:a16="http://schemas.microsoft.com/office/drawing/2014/main" id="{0475AF1F-0B07-CB96-E34B-DC15D3453B16}"/>
                        </a:ext>
                      </a:extLst>
                    </p14:cNvPr>
                    <p14:cNvContentPartPr/>
                    <p14:nvPr/>
                  </p14:nvContentPartPr>
                  <p14:xfrm>
                    <a:off x="1592617" y="1071427"/>
                    <a:ext cx="12240" cy="36000"/>
                  </p14:xfrm>
                </p:contentPart>
              </mc:Choice>
              <mc:Fallback xmlns="">
                <p:pic>
                  <p:nvPicPr>
                    <p:cNvPr id="378" name="Ink 377">
                      <a:extLst>
                        <a:ext uri="{FF2B5EF4-FFF2-40B4-BE49-F238E27FC236}">
                          <a16:creationId xmlns:a16="http://schemas.microsoft.com/office/drawing/2014/main" id="{0475AF1F-0B07-CB96-E34B-DC15D3453B16}"/>
                        </a:ext>
                      </a:extLst>
                    </p:cNvPr>
                    <p:cNvPicPr/>
                    <p:nvPr/>
                  </p:nvPicPr>
                  <p:blipFill>
                    <a:blip r:embed="rId35"/>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79" name="Ink 378">
                      <a:extLst>
                        <a:ext uri="{FF2B5EF4-FFF2-40B4-BE49-F238E27FC236}">
                          <a16:creationId xmlns:a16="http://schemas.microsoft.com/office/drawing/2014/main" id="{82522B99-B618-0638-7302-8426122110F9}"/>
                        </a:ext>
                      </a:extLst>
                    </p14:cNvPr>
                    <p14:cNvContentPartPr/>
                    <p14:nvPr/>
                  </p14:nvContentPartPr>
                  <p14:xfrm>
                    <a:off x="653737" y="1071427"/>
                    <a:ext cx="829080" cy="541800"/>
                  </p14:xfrm>
                </p:contentPart>
              </mc:Choice>
              <mc:Fallback xmlns="">
                <p:pic>
                  <p:nvPicPr>
                    <p:cNvPr id="379" name="Ink 378">
                      <a:extLst>
                        <a:ext uri="{FF2B5EF4-FFF2-40B4-BE49-F238E27FC236}">
                          <a16:creationId xmlns:a16="http://schemas.microsoft.com/office/drawing/2014/main" id="{82522B99-B618-0638-7302-8426122110F9}"/>
                        </a:ext>
                      </a:extLst>
                    </p:cNvPr>
                    <p:cNvPicPr/>
                    <p:nvPr/>
                  </p:nvPicPr>
                  <p:blipFill>
                    <a:blip r:embed="rId37"/>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380" name="Ink 379">
                      <a:extLst>
                        <a:ext uri="{FF2B5EF4-FFF2-40B4-BE49-F238E27FC236}">
                          <a16:creationId xmlns:a16="http://schemas.microsoft.com/office/drawing/2014/main" id="{EEA7B4C8-3A94-12D3-44D6-E48C3E7A7BEC}"/>
                        </a:ext>
                      </a:extLst>
                    </p14:cNvPr>
                    <p14:cNvContentPartPr/>
                    <p14:nvPr/>
                  </p14:nvContentPartPr>
                  <p14:xfrm>
                    <a:off x="871177" y="1136587"/>
                    <a:ext cx="458280" cy="322920"/>
                  </p14:xfrm>
                </p:contentPart>
              </mc:Choice>
              <mc:Fallback xmlns="">
                <p:pic>
                  <p:nvPicPr>
                    <p:cNvPr id="380" name="Ink 379">
                      <a:extLst>
                        <a:ext uri="{FF2B5EF4-FFF2-40B4-BE49-F238E27FC236}">
                          <a16:creationId xmlns:a16="http://schemas.microsoft.com/office/drawing/2014/main" id="{EEA7B4C8-3A94-12D3-44D6-E48C3E7A7BEC}"/>
                        </a:ext>
                      </a:extLst>
                    </p:cNvPr>
                    <p:cNvPicPr/>
                    <p:nvPr/>
                  </p:nvPicPr>
                  <p:blipFill>
                    <a:blip r:embed="rId39"/>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81" name="Ink 380">
                      <a:extLst>
                        <a:ext uri="{FF2B5EF4-FFF2-40B4-BE49-F238E27FC236}">
                          <a16:creationId xmlns:a16="http://schemas.microsoft.com/office/drawing/2014/main" id="{B974A3BA-7E8E-CCDF-CF0C-0E1D23ED9902}"/>
                        </a:ext>
                      </a:extLst>
                    </p14:cNvPr>
                    <p14:cNvContentPartPr/>
                    <p14:nvPr/>
                  </p14:nvContentPartPr>
                  <p14:xfrm>
                    <a:off x="653737" y="4019467"/>
                    <a:ext cx="918360" cy="466560"/>
                  </p14:xfrm>
                </p:contentPart>
              </mc:Choice>
              <mc:Fallback xmlns="">
                <p:pic>
                  <p:nvPicPr>
                    <p:cNvPr id="381" name="Ink 380">
                      <a:extLst>
                        <a:ext uri="{FF2B5EF4-FFF2-40B4-BE49-F238E27FC236}">
                          <a16:creationId xmlns:a16="http://schemas.microsoft.com/office/drawing/2014/main" id="{B974A3BA-7E8E-CCDF-CF0C-0E1D23ED9902}"/>
                        </a:ext>
                      </a:extLst>
                    </p:cNvPr>
                    <p:cNvPicPr/>
                    <p:nvPr/>
                  </p:nvPicPr>
                  <p:blipFill>
                    <a:blip r:embed="rId41"/>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382" name="Ink 381">
                      <a:extLst>
                        <a:ext uri="{FF2B5EF4-FFF2-40B4-BE49-F238E27FC236}">
                          <a16:creationId xmlns:a16="http://schemas.microsoft.com/office/drawing/2014/main" id="{19DD9F2B-A448-6A1F-7576-1CB462E70671}"/>
                        </a:ext>
                      </a:extLst>
                    </p14:cNvPr>
                    <p14:cNvContentPartPr/>
                    <p14:nvPr/>
                  </p14:nvContentPartPr>
                  <p14:xfrm>
                    <a:off x="694777" y="4250227"/>
                    <a:ext cx="748800" cy="607680"/>
                  </p14:xfrm>
                </p:contentPart>
              </mc:Choice>
              <mc:Fallback xmlns="">
                <p:pic>
                  <p:nvPicPr>
                    <p:cNvPr id="382" name="Ink 381">
                      <a:extLst>
                        <a:ext uri="{FF2B5EF4-FFF2-40B4-BE49-F238E27FC236}">
                          <a16:creationId xmlns:a16="http://schemas.microsoft.com/office/drawing/2014/main" id="{19DD9F2B-A448-6A1F-7576-1CB462E70671}"/>
                        </a:ext>
                      </a:extLst>
                    </p:cNvPr>
                    <p:cNvPicPr/>
                    <p:nvPr/>
                  </p:nvPicPr>
                  <p:blipFill>
                    <a:blip r:embed="rId43"/>
                    <a:stretch>
                      <a:fillRect/>
                    </a:stretch>
                  </p:blipFill>
                  <p:spPr>
                    <a:xfrm>
                      <a:off x="689785" y="4244715"/>
                      <a:ext cx="758784" cy="618704"/>
                    </a:xfrm>
                    <a:prstGeom prst="rect">
                      <a:avLst/>
                    </a:prstGeom>
                  </p:spPr>
                </p:pic>
              </mc:Fallback>
            </mc:AlternateContent>
            <p:grpSp>
              <p:nvGrpSpPr>
                <p:cNvPr id="383" name="Group 382">
                  <a:extLst>
                    <a:ext uri="{FF2B5EF4-FFF2-40B4-BE49-F238E27FC236}">
                      <a16:creationId xmlns:a16="http://schemas.microsoft.com/office/drawing/2014/main" id="{FB2B009F-1FB0-DFA6-3BA0-FBFDC6CDAEDA}"/>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608">
                    <p14:nvContentPartPr>
                      <p14:cNvPr id="387" name="Ink 386">
                        <a:extLst>
                          <a:ext uri="{FF2B5EF4-FFF2-40B4-BE49-F238E27FC236}">
                            <a16:creationId xmlns:a16="http://schemas.microsoft.com/office/drawing/2014/main" id="{F483A7B0-200D-5C4A-ACF1-836C4798F036}"/>
                          </a:ext>
                        </a:extLst>
                      </p14:cNvPr>
                      <p14:cNvContentPartPr/>
                      <p14:nvPr/>
                    </p14:nvContentPartPr>
                    <p14:xfrm>
                      <a:off x="654097" y="3892387"/>
                      <a:ext cx="376920" cy="260640"/>
                    </p14:xfrm>
                  </p:contentPart>
                </mc:Choice>
                <mc:Fallback xmlns="">
                  <p:pic>
                    <p:nvPicPr>
                      <p:cNvPr id="387" name="Ink 386">
                        <a:extLst>
                          <a:ext uri="{FF2B5EF4-FFF2-40B4-BE49-F238E27FC236}">
                            <a16:creationId xmlns:a16="http://schemas.microsoft.com/office/drawing/2014/main" id="{F483A7B0-200D-5C4A-ACF1-836C4798F036}"/>
                          </a:ext>
                        </a:extLst>
                      </p:cNvPr>
                      <p:cNvPicPr/>
                      <p:nvPr/>
                    </p:nvPicPr>
                    <p:blipFill>
                      <a:blip r:embed="rId45"/>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609">
                    <p14:nvContentPartPr>
                      <p14:cNvPr id="388" name="Ink 387">
                        <a:extLst>
                          <a:ext uri="{FF2B5EF4-FFF2-40B4-BE49-F238E27FC236}">
                            <a16:creationId xmlns:a16="http://schemas.microsoft.com/office/drawing/2014/main" id="{72F10055-D255-7136-4E98-A2F33403B93D}"/>
                          </a:ext>
                        </a:extLst>
                      </p14:cNvPr>
                      <p14:cNvContentPartPr/>
                      <p14:nvPr/>
                    </p14:nvContentPartPr>
                    <p14:xfrm>
                      <a:off x="654097" y="3889507"/>
                      <a:ext cx="1046160" cy="435600"/>
                    </p14:xfrm>
                  </p:contentPart>
                </mc:Choice>
                <mc:Fallback xmlns="">
                  <p:pic>
                    <p:nvPicPr>
                      <p:cNvPr id="388" name="Ink 387">
                        <a:extLst>
                          <a:ext uri="{FF2B5EF4-FFF2-40B4-BE49-F238E27FC236}">
                            <a16:creationId xmlns:a16="http://schemas.microsoft.com/office/drawing/2014/main" id="{72F10055-D255-7136-4E98-A2F33403B93D}"/>
                          </a:ext>
                        </a:extLst>
                      </p:cNvPr>
                      <p:cNvPicPr/>
                      <p:nvPr/>
                    </p:nvPicPr>
                    <p:blipFill>
                      <a:blip r:embed="rId47"/>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89" name="Ink 388">
                        <a:extLst>
                          <a:ext uri="{FF2B5EF4-FFF2-40B4-BE49-F238E27FC236}">
                            <a16:creationId xmlns:a16="http://schemas.microsoft.com/office/drawing/2014/main" id="{A5DE54F8-8830-B8AE-048C-70E0F7E93205}"/>
                          </a:ext>
                        </a:extLst>
                      </p14:cNvPr>
                      <p14:cNvContentPartPr/>
                      <p14:nvPr/>
                    </p14:nvContentPartPr>
                    <p14:xfrm>
                      <a:off x="1248457" y="3889507"/>
                      <a:ext cx="24120" cy="360"/>
                    </p14:xfrm>
                  </p:contentPart>
                </mc:Choice>
                <mc:Fallback xmlns="">
                  <p:pic>
                    <p:nvPicPr>
                      <p:cNvPr id="389" name="Ink 388">
                        <a:extLst>
                          <a:ext uri="{FF2B5EF4-FFF2-40B4-BE49-F238E27FC236}">
                            <a16:creationId xmlns:a16="http://schemas.microsoft.com/office/drawing/2014/main" id="{A5DE54F8-8830-B8AE-048C-70E0F7E93205}"/>
                          </a:ext>
                        </a:extLst>
                      </p:cNvPr>
                      <p:cNvPicPr/>
                      <p:nvPr/>
                    </p:nvPicPr>
                    <p:blipFill>
                      <a:blip r:embed="rId49"/>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390" name="Ink 389">
                        <a:extLst>
                          <a:ext uri="{FF2B5EF4-FFF2-40B4-BE49-F238E27FC236}">
                            <a16:creationId xmlns:a16="http://schemas.microsoft.com/office/drawing/2014/main" id="{5ED37B41-EDEC-202A-9169-1DDA97F159C2}"/>
                          </a:ext>
                        </a:extLst>
                      </p14:cNvPr>
                      <p14:cNvContentPartPr/>
                      <p14:nvPr/>
                    </p14:nvContentPartPr>
                    <p14:xfrm>
                      <a:off x="892777" y="4406107"/>
                      <a:ext cx="384120" cy="351720"/>
                    </p14:xfrm>
                  </p:contentPart>
                </mc:Choice>
                <mc:Fallback xmlns="">
                  <p:pic>
                    <p:nvPicPr>
                      <p:cNvPr id="390" name="Ink 389">
                        <a:extLst>
                          <a:ext uri="{FF2B5EF4-FFF2-40B4-BE49-F238E27FC236}">
                            <a16:creationId xmlns:a16="http://schemas.microsoft.com/office/drawing/2014/main" id="{5ED37B41-EDEC-202A-9169-1DDA97F159C2}"/>
                          </a:ext>
                        </a:extLst>
                      </p:cNvPr>
                      <p:cNvPicPr/>
                      <p:nvPr/>
                    </p:nvPicPr>
                    <p:blipFill>
                      <a:blip r:embed="rId51"/>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2">
                  <p14:nvContentPartPr>
                    <p14:cNvPr id="384" name="Ink 383">
                      <a:extLst>
                        <a:ext uri="{FF2B5EF4-FFF2-40B4-BE49-F238E27FC236}">
                          <a16:creationId xmlns:a16="http://schemas.microsoft.com/office/drawing/2014/main" id="{32ABA7C9-4119-0A41-D74D-F066405274EC}"/>
                        </a:ext>
                      </a:extLst>
                    </p14:cNvPr>
                    <p14:cNvContentPartPr/>
                    <p14:nvPr/>
                  </p14:nvContentPartPr>
                  <p14:xfrm>
                    <a:off x="1235497" y="1071067"/>
                    <a:ext cx="965160" cy="1266120"/>
                  </p14:xfrm>
                </p:contentPart>
              </mc:Choice>
              <mc:Fallback xmlns="">
                <p:pic>
                  <p:nvPicPr>
                    <p:cNvPr id="384" name="Ink 383">
                      <a:extLst>
                        <a:ext uri="{FF2B5EF4-FFF2-40B4-BE49-F238E27FC236}">
                          <a16:creationId xmlns:a16="http://schemas.microsoft.com/office/drawing/2014/main" id="{32ABA7C9-4119-0A41-D74D-F066405274EC}"/>
                        </a:ext>
                      </a:extLst>
                    </p:cNvPr>
                    <p:cNvPicPr/>
                    <p:nvPr/>
                  </p:nvPicPr>
                  <p:blipFill>
                    <a:blip r:embed="rId53"/>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385" name="Ink 384">
                      <a:extLst>
                        <a:ext uri="{FF2B5EF4-FFF2-40B4-BE49-F238E27FC236}">
                          <a16:creationId xmlns:a16="http://schemas.microsoft.com/office/drawing/2014/main" id="{323A8E22-51E5-976D-2C6A-713F6D72E461}"/>
                        </a:ext>
                      </a:extLst>
                    </p14:cNvPr>
                    <p14:cNvContentPartPr/>
                    <p14:nvPr/>
                  </p14:nvContentPartPr>
                  <p14:xfrm>
                    <a:off x="1609537" y="1141987"/>
                    <a:ext cx="590760" cy="1036800"/>
                  </p14:xfrm>
                </p:contentPart>
              </mc:Choice>
              <mc:Fallback xmlns="">
                <p:pic>
                  <p:nvPicPr>
                    <p:cNvPr id="385" name="Ink 384">
                      <a:extLst>
                        <a:ext uri="{FF2B5EF4-FFF2-40B4-BE49-F238E27FC236}">
                          <a16:creationId xmlns:a16="http://schemas.microsoft.com/office/drawing/2014/main" id="{323A8E22-51E5-976D-2C6A-713F6D72E461}"/>
                        </a:ext>
                      </a:extLst>
                    </p:cNvPr>
                    <p:cNvPicPr/>
                    <p:nvPr/>
                  </p:nvPicPr>
                  <p:blipFill>
                    <a:blip r:embed="rId55"/>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386" name="Ink 385">
                      <a:extLst>
                        <a:ext uri="{FF2B5EF4-FFF2-40B4-BE49-F238E27FC236}">
                          <a16:creationId xmlns:a16="http://schemas.microsoft.com/office/drawing/2014/main" id="{E9E046C7-7096-97E4-8B4E-8E0342BDE36C}"/>
                        </a:ext>
                      </a:extLst>
                    </p14:cNvPr>
                    <p14:cNvContentPartPr/>
                    <p14:nvPr/>
                  </p14:nvContentPartPr>
                  <p14:xfrm>
                    <a:off x="2075017" y="1378507"/>
                    <a:ext cx="125640" cy="502200"/>
                  </p14:xfrm>
                </p:contentPart>
              </mc:Choice>
              <mc:Fallback xmlns="">
                <p:pic>
                  <p:nvPicPr>
                    <p:cNvPr id="386" name="Ink 385">
                      <a:extLst>
                        <a:ext uri="{FF2B5EF4-FFF2-40B4-BE49-F238E27FC236}">
                          <a16:creationId xmlns:a16="http://schemas.microsoft.com/office/drawing/2014/main" id="{E9E046C7-7096-97E4-8B4E-8E0342BDE36C}"/>
                        </a:ext>
                      </a:extLst>
                    </p:cNvPr>
                    <p:cNvPicPr/>
                    <p:nvPr/>
                  </p:nvPicPr>
                  <p:blipFill>
                    <a:blip r:embed="rId57"/>
                    <a:stretch>
                      <a:fillRect/>
                    </a:stretch>
                  </p:blipFill>
                  <p:spPr>
                    <a:xfrm>
                      <a:off x="2070025" y="1372998"/>
                      <a:ext cx="135625" cy="513217"/>
                    </a:xfrm>
                    <a:prstGeom prst="rect">
                      <a:avLst/>
                    </a:prstGeom>
                  </p:spPr>
                </p:pic>
              </mc:Fallback>
            </mc:AlternateContent>
          </p:grpSp>
          <p:grpSp>
            <p:nvGrpSpPr>
              <p:cNvPr id="206" name="Group 205">
                <a:extLst>
                  <a:ext uri="{FF2B5EF4-FFF2-40B4-BE49-F238E27FC236}">
                    <a16:creationId xmlns:a16="http://schemas.microsoft.com/office/drawing/2014/main" id="{26FF132C-2486-D955-93A3-52227F647465}"/>
                  </a:ext>
                </a:extLst>
              </p:cNvPr>
              <p:cNvGrpSpPr/>
              <p:nvPr/>
            </p:nvGrpSpPr>
            <p:grpSpPr>
              <a:xfrm rot="264880">
                <a:off x="3466922" y="975986"/>
                <a:ext cx="2310121" cy="4213080"/>
                <a:chOff x="-29183" y="1071067"/>
                <a:chExt cx="2310121" cy="4213080"/>
              </a:xfrm>
            </p:grpSpPr>
            <mc:AlternateContent xmlns:mc="http://schemas.openxmlformats.org/markup-compatibility/2006" xmlns:p14="http://schemas.microsoft.com/office/powerpoint/2010/main">
              <mc:Choice Requires="p14">
                <p:contentPart p14:bwMode="auto" r:id="rId615">
                  <p14:nvContentPartPr>
                    <p14:cNvPr id="327" name="Ink 326">
                      <a:extLst>
                        <a:ext uri="{FF2B5EF4-FFF2-40B4-BE49-F238E27FC236}">
                          <a16:creationId xmlns:a16="http://schemas.microsoft.com/office/drawing/2014/main" id="{79472534-2BAA-DD06-26B8-93ABB182E610}"/>
                        </a:ext>
                      </a:extLst>
                    </p14:cNvPr>
                    <p14:cNvContentPartPr/>
                    <p14:nvPr/>
                  </p14:nvContentPartPr>
                  <p14:xfrm>
                    <a:off x="645097" y="2618707"/>
                    <a:ext cx="308160" cy="309240"/>
                  </p14:xfrm>
                </p:contentPart>
              </mc:Choice>
              <mc:Fallback xmlns="">
                <p:pic>
                  <p:nvPicPr>
                    <p:cNvPr id="327" name="Ink 326">
                      <a:extLst>
                        <a:ext uri="{FF2B5EF4-FFF2-40B4-BE49-F238E27FC236}">
                          <a16:creationId xmlns:a16="http://schemas.microsoft.com/office/drawing/2014/main" id="{79472534-2BAA-DD06-26B8-93ABB182E610}"/>
                        </a:ext>
                      </a:extLst>
                    </p:cNvPr>
                    <p:cNvPicPr/>
                    <p:nvPr/>
                  </p:nvPicPr>
                  <p:blipFill>
                    <a:blip r:embed="rId59"/>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28" name="Ink 327">
                      <a:extLst>
                        <a:ext uri="{FF2B5EF4-FFF2-40B4-BE49-F238E27FC236}">
                          <a16:creationId xmlns:a16="http://schemas.microsoft.com/office/drawing/2014/main" id="{9DBC344B-22D4-49A3-FCF7-AAECB51DFF16}"/>
                        </a:ext>
                      </a:extLst>
                    </p14:cNvPr>
                    <p14:cNvContentPartPr/>
                    <p14:nvPr/>
                  </p14:nvContentPartPr>
                  <p14:xfrm>
                    <a:off x="507217" y="2502427"/>
                    <a:ext cx="700560" cy="658440"/>
                  </p14:xfrm>
                </p:contentPart>
              </mc:Choice>
              <mc:Fallback xmlns="">
                <p:pic>
                  <p:nvPicPr>
                    <p:cNvPr id="328" name="Ink 327">
                      <a:extLst>
                        <a:ext uri="{FF2B5EF4-FFF2-40B4-BE49-F238E27FC236}">
                          <a16:creationId xmlns:a16="http://schemas.microsoft.com/office/drawing/2014/main" id="{9DBC344B-22D4-49A3-FCF7-AAECB51DFF16}"/>
                        </a:ext>
                      </a:extLst>
                    </p:cNvPr>
                    <p:cNvPicPr/>
                    <p:nvPr/>
                  </p:nvPicPr>
                  <p:blipFill>
                    <a:blip r:embed="rId61"/>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329" name="Ink 328">
                      <a:extLst>
                        <a:ext uri="{FF2B5EF4-FFF2-40B4-BE49-F238E27FC236}">
                          <a16:creationId xmlns:a16="http://schemas.microsoft.com/office/drawing/2014/main" id="{DBDF00AD-9B31-B8B4-23AC-2607FF14AE91}"/>
                        </a:ext>
                      </a:extLst>
                    </p14:cNvPr>
                    <p14:cNvContentPartPr/>
                    <p14:nvPr/>
                  </p14:nvContentPartPr>
                  <p14:xfrm>
                    <a:off x="381577" y="2313787"/>
                    <a:ext cx="1058040" cy="1020960"/>
                  </p14:xfrm>
                </p:contentPart>
              </mc:Choice>
              <mc:Fallback xmlns="">
                <p:pic>
                  <p:nvPicPr>
                    <p:cNvPr id="329" name="Ink 328">
                      <a:extLst>
                        <a:ext uri="{FF2B5EF4-FFF2-40B4-BE49-F238E27FC236}">
                          <a16:creationId xmlns:a16="http://schemas.microsoft.com/office/drawing/2014/main" id="{DBDF00AD-9B31-B8B4-23AC-2607FF14AE91}"/>
                        </a:ext>
                      </a:extLst>
                    </p:cNvPr>
                    <p:cNvPicPr/>
                    <p:nvPr/>
                  </p:nvPicPr>
                  <p:blipFill>
                    <a:blip r:embed="rId63"/>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30" name="Ink 329">
                      <a:extLst>
                        <a:ext uri="{FF2B5EF4-FFF2-40B4-BE49-F238E27FC236}">
                          <a16:creationId xmlns:a16="http://schemas.microsoft.com/office/drawing/2014/main" id="{21403236-5A8E-22E6-B381-3091AFD3A429}"/>
                        </a:ext>
                      </a:extLst>
                    </p14:cNvPr>
                    <p14:cNvContentPartPr/>
                    <p14:nvPr/>
                  </p14:nvContentPartPr>
                  <p14:xfrm>
                    <a:off x="103657" y="2002027"/>
                    <a:ext cx="747360" cy="294480"/>
                  </p14:xfrm>
                </p:contentPart>
              </mc:Choice>
              <mc:Fallback xmlns="">
                <p:pic>
                  <p:nvPicPr>
                    <p:cNvPr id="330" name="Ink 329">
                      <a:extLst>
                        <a:ext uri="{FF2B5EF4-FFF2-40B4-BE49-F238E27FC236}">
                          <a16:creationId xmlns:a16="http://schemas.microsoft.com/office/drawing/2014/main" id="{21403236-5A8E-22E6-B381-3091AFD3A429}"/>
                        </a:ext>
                      </a:extLst>
                    </p:cNvPr>
                    <p:cNvPicPr/>
                    <p:nvPr/>
                  </p:nvPicPr>
                  <p:blipFill>
                    <a:blip r:embed="rId65"/>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331" name="Ink 330">
                      <a:extLst>
                        <a:ext uri="{FF2B5EF4-FFF2-40B4-BE49-F238E27FC236}">
                          <a16:creationId xmlns:a16="http://schemas.microsoft.com/office/drawing/2014/main" id="{FBB23D51-A015-15E5-2AEB-204680AE703E}"/>
                        </a:ext>
                      </a:extLst>
                    </p14:cNvPr>
                    <p14:cNvContentPartPr/>
                    <p14:nvPr/>
                  </p14:nvContentPartPr>
                  <p14:xfrm>
                    <a:off x="860017" y="2296147"/>
                    <a:ext cx="1318680" cy="297720"/>
                  </p14:xfrm>
                </p:contentPart>
              </mc:Choice>
              <mc:Fallback xmlns="">
                <p:pic>
                  <p:nvPicPr>
                    <p:cNvPr id="331" name="Ink 330">
                      <a:extLst>
                        <a:ext uri="{FF2B5EF4-FFF2-40B4-BE49-F238E27FC236}">
                          <a16:creationId xmlns:a16="http://schemas.microsoft.com/office/drawing/2014/main" id="{FBB23D51-A015-15E5-2AEB-204680AE703E}"/>
                        </a:ext>
                      </a:extLst>
                    </p:cNvPr>
                    <p:cNvPicPr/>
                    <p:nvPr/>
                  </p:nvPicPr>
                  <p:blipFill>
                    <a:blip r:embed="rId67"/>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32" name="Ink 331">
                      <a:extLst>
                        <a:ext uri="{FF2B5EF4-FFF2-40B4-BE49-F238E27FC236}">
                          <a16:creationId xmlns:a16="http://schemas.microsoft.com/office/drawing/2014/main" id="{2EC796AE-A4DD-F0B0-BB0E-6ECE345E9A65}"/>
                        </a:ext>
                      </a:extLst>
                    </p14:cNvPr>
                    <p14:cNvContentPartPr/>
                    <p14:nvPr/>
                  </p14:nvContentPartPr>
                  <p14:xfrm>
                    <a:off x="-28823" y="1908787"/>
                    <a:ext cx="232920" cy="160560"/>
                  </p14:xfrm>
                </p:contentPart>
              </mc:Choice>
              <mc:Fallback xmlns="">
                <p:pic>
                  <p:nvPicPr>
                    <p:cNvPr id="332" name="Ink 331">
                      <a:extLst>
                        <a:ext uri="{FF2B5EF4-FFF2-40B4-BE49-F238E27FC236}">
                          <a16:creationId xmlns:a16="http://schemas.microsoft.com/office/drawing/2014/main" id="{2EC796AE-A4DD-F0B0-BB0E-6ECE345E9A65}"/>
                        </a:ext>
                      </a:extLst>
                    </p:cNvPr>
                    <p:cNvPicPr/>
                    <p:nvPr/>
                  </p:nvPicPr>
                  <p:blipFill>
                    <a:blip r:embed="rId69"/>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333" name="Ink 332">
                      <a:extLst>
                        <a:ext uri="{FF2B5EF4-FFF2-40B4-BE49-F238E27FC236}">
                          <a16:creationId xmlns:a16="http://schemas.microsoft.com/office/drawing/2014/main" id="{4DEB5F67-B096-2BCD-6014-72D125590850}"/>
                        </a:ext>
                      </a:extLst>
                    </p14:cNvPr>
                    <p14:cNvContentPartPr/>
                    <p14:nvPr/>
                  </p14:nvContentPartPr>
                  <p14:xfrm>
                    <a:off x="-28823" y="1805467"/>
                    <a:ext cx="2229480" cy="662400"/>
                  </p14:xfrm>
                </p:contentPart>
              </mc:Choice>
              <mc:Fallback xmlns="">
                <p:pic>
                  <p:nvPicPr>
                    <p:cNvPr id="333" name="Ink 332">
                      <a:extLst>
                        <a:ext uri="{FF2B5EF4-FFF2-40B4-BE49-F238E27FC236}">
                          <a16:creationId xmlns:a16="http://schemas.microsoft.com/office/drawing/2014/main" id="{4DEB5F67-B096-2BCD-6014-72D125590850}"/>
                        </a:ext>
                      </a:extLst>
                    </p:cNvPr>
                    <p:cNvPicPr/>
                    <p:nvPr/>
                  </p:nvPicPr>
                  <p:blipFill>
                    <a:blip r:embed="rId71"/>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34" name="Ink 333">
                      <a:extLst>
                        <a:ext uri="{FF2B5EF4-FFF2-40B4-BE49-F238E27FC236}">
                          <a16:creationId xmlns:a16="http://schemas.microsoft.com/office/drawing/2014/main" id="{E7E31DAE-001A-295D-6E84-C30C6A4DD44B}"/>
                        </a:ext>
                      </a:extLst>
                    </p14:cNvPr>
                    <p14:cNvContentPartPr/>
                    <p14:nvPr/>
                  </p14:nvContentPartPr>
                  <p14:xfrm>
                    <a:off x="-28823" y="2065747"/>
                    <a:ext cx="361080" cy="1071720"/>
                  </p14:xfrm>
                </p:contentPart>
              </mc:Choice>
              <mc:Fallback xmlns="">
                <p:pic>
                  <p:nvPicPr>
                    <p:cNvPr id="334" name="Ink 333">
                      <a:extLst>
                        <a:ext uri="{FF2B5EF4-FFF2-40B4-BE49-F238E27FC236}">
                          <a16:creationId xmlns:a16="http://schemas.microsoft.com/office/drawing/2014/main" id="{E7E31DAE-001A-295D-6E84-C30C6A4DD44B}"/>
                        </a:ext>
                      </a:extLst>
                    </p:cNvPr>
                    <p:cNvPicPr/>
                    <p:nvPr/>
                  </p:nvPicPr>
                  <p:blipFill>
                    <a:blip r:embed="rId73"/>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335" name="Ink 334">
                      <a:extLst>
                        <a:ext uri="{FF2B5EF4-FFF2-40B4-BE49-F238E27FC236}">
                          <a16:creationId xmlns:a16="http://schemas.microsoft.com/office/drawing/2014/main" id="{19D01918-92E0-8719-7475-62F3D86C0A99}"/>
                        </a:ext>
                      </a:extLst>
                    </p14:cNvPr>
                    <p14:cNvContentPartPr/>
                    <p14:nvPr/>
                  </p14:nvContentPartPr>
                  <p14:xfrm>
                    <a:off x="-28823" y="2171947"/>
                    <a:ext cx="271440" cy="824400"/>
                  </p14:xfrm>
                </p:contentPart>
              </mc:Choice>
              <mc:Fallback xmlns="">
                <p:pic>
                  <p:nvPicPr>
                    <p:cNvPr id="335" name="Ink 334">
                      <a:extLst>
                        <a:ext uri="{FF2B5EF4-FFF2-40B4-BE49-F238E27FC236}">
                          <a16:creationId xmlns:a16="http://schemas.microsoft.com/office/drawing/2014/main" id="{19D01918-92E0-8719-7475-62F3D86C0A99}"/>
                        </a:ext>
                      </a:extLst>
                    </p:cNvPr>
                    <p:cNvPicPr/>
                    <p:nvPr/>
                  </p:nvPicPr>
                  <p:blipFill>
                    <a:blip r:embed="rId75"/>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336" name="Ink 335">
                      <a:extLst>
                        <a:ext uri="{FF2B5EF4-FFF2-40B4-BE49-F238E27FC236}">
                          <a16:creationId xmlns:a16="http://schemas.microsoft.com/office/drawing/2014/main" id="{37A6012D-F24E-50FE-32D5-5D0C83021DC6}"/>
                        </a:ext>
                      </a:extLst>
                    </p14:cNvPr>
                    <p14:cNvContentPartPr/>
                    <p14:nvPr/>
                  </p14:nvContentPartPr>
                  <p14:xfrm>
                    <a:off x="-29183" y="2315947"/>
                    <a:ext cx="111600" cy="483480"/>
                  </p14:xfrm>
                </p:contentPart>
              </mc:Choice>
              <mc:Fallback xmlns="">
                <p:pic>
                  <p:nvPicPr>
                    <p:cNvPr id="336" name="Ink 335">
                      <a:extLst>
                        <a:ext uri="{FF2B5EF4-FFF2-40B4-BE49-F238E27FC236}">
                          <a16:creationId xmlns:a16="http://schemas.microsoft.com/office/drawing/2014/main" id="{37A6012D-F24E-50FE-32D5-5D0C83021DC6}"/>
                        </a:ext>
                      </a:extLst>
                    </p:cNvPr>
                    <p:cNvPicPr/>
                    <p:nvPr/>
                  </p:nvPicPr>
                  <p:blipFill>
                    <a:blip r:embed="rId77"/>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337" name="Ink 336">
                      <a:extLst>
                        <a:ext uri="{FF2B5EF4-FFF2-40B4-BE49-F238E27FC236}">
                          <a16:creationId xmlns:a16="http://schemas.microsoft.com/office/drawing/2014/main" id="{E9A5037C-35D6-4E56-EF12-AAEBD22FDEEC}"/>
                        </a:ext>
                      </a:extLst>
                    </p14:cNvPr>
                    <p14:cNvContentPartPr/>
                    <p14:nvPr/>
                  </p14:nvContentPartPr>
                  <p14:xfrm>
                    <a:off x="-28823" y="3088147"/>
                    <a:ext cx="937440" cy="879480"/>
                  </p14:xfrm>
                </p:contentPart>
              </mc:Choice>
              <mc:Fallback xmlns="">
                <p:pic>
                  <p:nvPicPr>
                    <p:cNvPr id="337" name="Ink 336">
                      <a:extLst>
                        <a:ext uri="{FF2B5EF4-FFF2-40B4-BE49-F238E27FC236}">
                          <a16:creationId xmlns:a16="http://schemas.microsoft.com/office/drawing/2014/main" id="{E9A5037C-35D6-4E56-EF12-AAEBD22FDEEC}"/>
                        </a:ext>
                      </a:extLst>
                    </p:cNvPr>
                    <p:cNvPicPr/>
                    <p:nvPr/>
                  </p:nvPicPr>
                  <p:blipFill>
                    <a:blip r:embed="rId79"/>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338" name="Ink 337">
                      <a:extLst>
                        <a:ext uri="{FF2B5EF4-FFF2-40B4-BE49-F238E27FC236}">
                          <a16:creationId xmlns:a16="http://schemas.microsoft.com/office/drawing/2014/main" id="{F3752AD8-B108-CAF8-DE19-510684B0F659}"/>
                        </a:ext>
                      </a:extLst>
                    </p14:cNvPr>
                    <p14:cNvContentPartPr/>
                    <p14:nvPr/>
                  </p14:nvContentPartPr>
                  <p14:xfrm>
                    <a:off x="-28823" y="3271747"/>
                    <a:ext cx="719280" cy="563400"/>
                  </p14:xfrm>
                </p:contentPart>
              </mc:Choice>
              <mc:Fallback xmlns="">
                <p:pic>
                  <p:nvPicPr>
                    <p:cNvPr id="338" name="Ink 337">
                      <a:extLst>
                        <a:ext uri="{FF2B5EF4-FFF2-40B4-BE49-F238E27FC236}">
                          <a16:creationId xmlns:a16="http://schemas.microsoft.com/office/drawing/2014/main" id="{F3752AD8-B108-CAF8-DE19-510684B0F659}"/>
                        </a:ext>
                      </a:extLst>
                    </p:cNvPr>
                    <p:cNvPicPr/>
                    <p:nvPr/>
                  </p:nvPicPr>
                  <p:blipFill>
                    <a:blip r:embed="rId81"/>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339" name="Ink 338">
                      <a:extLst>
                        <a:ext uri="{FF2B5EF4-FFF2-40B4-BE49-F238E27FC236}">
                          <a16:creationId xmlns:a16="http://schemas.microsoft.com/office/drawing/2014/main" id="{81F1263C-78D0-2623-C30D-F7090E653542}"/>
                        </a:ext>
                      </a:extLst>
                    </p14:cNvPr>
                    <p14:cNvContentPartPr/>
                    <p14:nvPr/>
                  </p14:nvContentPartPr>
                  <p14:xfrm>
                    <a:off x="9697" y="3476227"/>
                    <a:ext cx="443880" cy="258840"/>
                  </p14:xfrm>
                </p:contentPart>
              </mc:Choice>
              <mc:Fallback xmlns="">
                <p:pic>
                  <p:nvPicPr>
                    <p:cNvPr id="339" name="Ink 338">
                      <a:extLst>
                        <a:ext uri="{FF2B5EF4-FFF2-40B4-BE49-F238E27FC236}">
                          <a16:creationId xmlns:a16="http://schemas.microsoft.com/office/drawing/2014/main" id="{81F1263C-78D0-2623-C30D-F7090E653542}"/>
                        </a:ext>
                      </a:extLst>
                    </p:cNvPr>
                    <p:cNvPicPr/>
                    <p:nvPr/>
                  </p:nvPicPr>
                  <p:blipFill>
                    <a:blip r:embed="rId83"/>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340" name="Ink 339">
                      <a:extLst>
                        <a:ext uri="{FF2B5EF4-FFF2-40B4-BE49-F238E27FC236}">
                          <a16:creationId xmlns:a16="http://schemas.microsoft.com/office/drawing/2014/main" id="{592C6A00-E746-E666-2675-9A165F438411}"/>
                        </a:ext>
                      </a:extLst>
                    </p14:cNvPr>
                    <p14:cNvContentPartPr/>
                    <p14:nvPr/>
                  </p14:nvContentPartPr>
                  <p14:xfrm>
                    <a:off x="4657" y="2553187"/>
                    <a:ext cx="2195640" cy="2721600"/>
                  </p14:xfrm>
                </p:contentPart>
              </mc:Choice>
              <mc:Fallback xmlns="">
                <p:pic>
                  <p:nvPicPr>
                    <p:cNvPr id="340" name="Ink 339">
                      <a:extLst>
                        <a:ext uri="{FF2B5EF4-FFF2-40B4-BE49-F238E27FC236}">
                          <a16:creationId xmlns:a16="http://schemas.microsoft.com/office/drawing/2014/main" id="{592C6A00-E746-E666-2675-9A165F438411}"/>
                        </a:ext>
                      </a:extLst>
                    </p:cNvPr>
                    <p:cNvPicPr/>
                    <p:nvPr/>
                  </p:nvPicPr>
                  <p:blipFill>
                    <a:blip r:embed="rId85"/>
                    <a:stretch>
                      <a:fillRect/>
                    </a:stretch>
                  </p:blipFill>
                  <p:spPr>
                    <a:xfrm>
                      <a:off x="-336" y="2547676"/>
                      <a:ext cx="2205626" cy="2732622"/>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341" name="Ink 340">
                      <a:extLst>
                        <a:ext uri="{FF2B5EF4-FFF2-40B4-BE49-F238E27FC236}">
                          <a16:creationId xmlns:a16="http://schemas.microsoft.com/office/drawing/2014/main" id="{BFEE6DC8-51DA-2607-10C6-D16A3035EE7D}"/>
                        </a:ext>
                      </a:extLst>
                    </p14:cNvPr>
                    <p14:cNvContentPartPr/>
                    <p14:nvPr/>
                  </p14:nvContentPartPr>
                  <p14:xfrm>
                    <a:off x="1031017" y="2695387"/>
                    <a:ext cx="1169640" cy="1197000"/>
                  </p14:xfrm>
                </p:contentPart>
              </mc:Choice>
              <mc:Fallback xmlns="">
                <p:pic>
                  <p:nvPicPr>
                    <p:cNvPr id="341" name="Ink 340">
                      <a:extLst>
                        <a:ext uri="{FF2B5EF4-FFF2-40B4-BE49-F238E27FC236}">
                          <a16:creationId xmlns:a16="http://schemas.microsoft.com/office/drawing/2014/main" id="{BFEE6DC8-51DA-2607-10C6-D16A3035EE7D}"/>
                        </a:ext>
                      </a:extLst>
                    </p:cNvPr>
                    <p:cNvPicPr/>
                    <p:nvPr/>
                  </p:nvPicPr>
                  <p:blipFill>
                    <a:blip r:embed="rId87"/>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342" name="Ink 341">
                      <a:extLst>
                        <a:ext uri="{FF2B5EF4-FFF2-40B4-BE49-F238E27FC236}">
                          <a16:creationId xmlns:a16="http://schemas.microsoft.com/office/drawing/2014/main" id="{26A1DF0F-85FA-1079-2763-D35D91D08326}"/>
                        </a:ext>
                      </a:extLst>
                    </p14:cNvPr>
                    <p14:cNvContentPartPr/>
                    <p14:nvPr/>
                  </p14:nvContentPartPr>
                  <p14:xfrm>
                    <a:off x="1332696" y="2867826"/>
                    <a:ext cx="923040" cy="1227240"/>
                  </p14:xfrm>
                </p:contentPart>
              </mc:Choice>
              <mc:Fallback xmlns="">
                <p:pic>
                  <p:nvPicPr>
                    <p:cNvPr id="342" name="Ink 341">
                      <a:extLst>
                        <a:ext uri="{FF2B5EF4-FFF2-40B4-BE49-F238E27FC236}">
                          <a16:creationId xmlns:a16="http://schemas.microsoft.com/office/drawing/2014/main" id="{26A1DF0F-85FA-1079-2763-D35D91D08326}"/>
                        </a:ext>
                      </a:extLst>
                    </p:cNvPr>
                    <p:cNvPicPr/>
                    <p:nvPr/>
                  </p:nvPicPr>
                  <p:blipFill>
                    <a:blip r:embed="rId89"/>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343" name="Ink 342">
                      <a:extLst>
                        <a:ext uri="{FF2B5EF4-FFF2-40B4-BE49-F238E27FC236}">
                          <a16:creationId xmlns:a16="http://schemas.microsoft.com/office/drawing/2014/main" id="{DAD643D7-7315-9D42-9285-55DFBC24262D}"/>
                        </a:ext>
                      </a:extLst>
                    </p14:cNvPr>
                    <p14:cNvContentPartPr/>
                    <p14:nvPr/>
                  </p14:nvContentPartPr>
                  <p14:xfrm>
                    <a:off x="1534658" y="3017946"/>
                    <a:ext cx="746280" cy="878040"/>
                  </p14:xfrm>
                </p:contentPart>
              </mc:Choice>
              <mc:Fallback xmlns="">
                <p:pic>
                  <p:nvPicPr>
                    <p:cNvPr id="343" name="Ink 342">
                      <a:extLst>
                        <a:ext uri="{FF2B5EF4-FFF2-40B4-BE49-F238E27FC236}">
                          <a16:creationId xmlns:a16="http://schemas.microsoft.com/office/drawing/2014/main" id="{DAD643D7-7315-9D42-9285-55DFBC24262D}"/>
                        </a:ext>
                      </a:extLst>
                    </p:cNvPr>
                    <p:cNvPicPr/>
                    <p:nvPr/>
                  </p:nvPicPr>
                  <p:blipFill>
                    <a:blip r:embed="rId91"/>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44" name="Ink 343">
                      <a:extLst>
                        <a:ext uri="{FF2B5EF4-FFF2-40B4-BE49-F238E27FC236}">
                          <a16:creationId xmlns:a16="http://schemas.microsoft.com/office/drawing/2014/main" id="{3C945B5F-5E77-FA76-D771-B1CA2993B8BC}"/>
                        </a:ext>
                      </a:extLst>
                    </p14:cNvPr>
                    <p14:cNvContentPartPr/>
                    <p14:nvPr/>
                  </p14:nvContentPartPr>
                  <p14:xfrm>
                    <a:off x="1702056" y="3160146"/>
                    <a:ext cx="577800" cy="541440"/>
                  </p14:xfrm>
                </p:contentPart>
              </mc:Choice>
              <mc:Fallback xmlns="">
                <p:pic>
                  <p:nvPicPr>
                    <p:cNvPr id="344" name="Ink 343">
                      <a:extLst>
                        <a:ext uri="{FF2B5EF4-FFF2-40B4-BE49-F238E27FC236}">
                          <a16:creationId xmlns:a16="http://schemas.microsoft.com/office/drawing/2014/main" id="{3C945B5F-5E77-FA76-D771-B1CA2993B8BC}"/>
                        </a:ext>
                      </a:extLst>
                    </p:cNvPr>
                    <p:cNvPicPr/>
                    <p:nvPr/>
                  </p:nvPicPr>
                  <p:blipFill>
                    <a:blip r:embed="rId93"/>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345" name="Ink 344">
                      <a:extLst>
                        <a:ext uri="{FF2B5EF4-FFF2-40B4-BE49-F238E27FC236}">
                          <a16:creationId xmlns:a16="http://schemas.microsoft.com/office/drawing/2014/main" id="{AF8C6C96-EEFA-D49D-0ADE-72538CBBB29D}"/>
                        </a:ext>
                      </a:extLst>
                    </p14:cNvPr>
                    <p14:cNvContentPartPr/>
                    <p14:nvPr/>
                  </p14:nvContentPartPr>
                  <p14:xfrm>
                    <a:off x="1957655" y="3306665"/>
                    <a:ext cx="302400" cy="219240"/>
                  </p14:xfrm>
                </p:contentPart>
              </mc:Choice>
              <mc:Fallback xmlns="">
                <p:pic>
                  <p:nvPicPr>
                    <p:cNvPr id="345" name="Ink 344">
                      <a:extLst>
                        <a:ext uri="{FF2B5EF4-FFF2-40B4-BE49-F238E27FC236}">
                          <a16:creationId xmlns:a16="http://schemas.microsoft.com/office/drawing/2014/main" id="{AF8C6C96-EEFA-D49D-0ADE-72538CBBB29D}"/>
                        </a:ext>
                      </a:extLst>
                    </p:cNvPr>
                    <p:cNvPicPr/>
                    <p:nvPr/>
                  </p:nvPicPr>
                  <p:blipFill>
                    <a:blip r:embed="rId95"/>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46" name="Ink 345">
                      <a:extLst>
                        <a:ext uri="{FF2B5EF4-FFF2-40B4-BE49-F238E27FC236}">
                          <a16:creationId xmlns:a16="http://schemas.microsoft.com/office/drawing/2014/main" id="{F87B79BE-1A56-41A4-2B3A-58BD37DAEF85}"/>
                        </a:ext>
                      </a:extLst>
                    </p14:cNvPr>
                    <p14:cNvContentPartPr/>
                    <p14:nvPr/>
                  </p14:nvContentPartPr>
                  <p14:xfrm>
                    <a:off x="-29183" y="1071067"/>
                    <a:ext cx="1791720" cy="964440"/>
                  </p14:xfrm>
                </p:contentPart>
              </mc:Choice>
              <mc:Fallback xmlns="">
                <p:pic>
                  <p:nvPicPr>
                    <p:cNvPr id="346" name="Ink 345">
                      <a:extLst>
                        <a:ext uri="{FF2B5EF4-FFF2-40B4-BE49-F238E27FC236}">
                          <a16:creationId xmlns:a16="http://schemas.microsoft.com/office/drawing/2014/main" id="{F87B79BE-1A56-41A4-2B3A-58BD37DAEF85}"/>
                        </a:ext>
                      </a:extLst>
                    </p:cNvPr>
                    <p:cNvPicPr/>
                    <p:nvPr/>
                  </p:nvPicPr>
                  <p:blipFill>
                    <a:blip r:embed="rId97"/>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347" name="Ink 346">
                      <a:extLst>
                        <a:ext uri="{FF2B5EF4-FFF2-40B4-BE49-F238E27FC236}">
                          <a16:creationId xmlns:a16="http://schemas.microsoft.com/office/drawing/2014/main" id="{FDAEC8CC-65C3-FE10-575C-CBCDF7A08E8F}"/>
                        </a:ext>
                      </a:extLst>
                    </p14:cNvPr>
                    <p14:cNvContentPartPr/>
                    <p14:nvPr/>
                  </p14:nvContentPartPr>
                  <p14:xfrm>
                    <a:off x="154415" y="1113905"/>
                    <a:ext cx="1433160" cy="718560"/>
                  </p14:xfrm>
                </p:contentPart>
              </mc:Choice>
              <mc:Fallback xmlns="">
                <p:pic>
                  <p:nvPicPr>
                    <p:cNvPr id="347" name="Ink 346">
                      <a:extLst>
                        <a:ext uri="{FF2B5EF4-FFF2-40B4-BE49-F238E27FC236}">
                          <a16:creationId xmlns:a16="http://schemas.microsoft.com/office/drawing/2014/main" id="{FDAEC8CC-65C3-FE10-575C-CBCDF7A08E8F}"/>
                        </a:ext>
                      </a:extLst>
                    </p:cNvPr>
                    <p:cNvPicPr/>
                    <p:nvPr/>
                  </p:nvPicPr>
                  <p:blipFill>
                    <a:blip r:embed="rId99"/>
                    <a:stretch>
                      <a:fillRect/>
                    </a:stretch>
                  </p:blipFill>
                  <p:spPr>
                    <a:xfrm>
                      <a:off x="149423" y="1108395"/>
                      <a:ext cx="1443144" cy="729579"/>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348" name="Ink 347">
                      <a:extLst>
                        <a:ext uri="{FF2B5EF4-FFF2-40B4-BE49-F238E27FC236}">
                          <a16:creationId xmlns:a16="http://schemas.microsoft.com/office/drawing/2014/main" id="{C67BAA54-F677-BF2E-8F4E-876F2B6BD266}"/>
                        </a:ext>
                      </a:extLst>
                    </p14:cNvPr>
                    <p14:cNvContentPartPr/>
                    <p14:nvPr/>
                  </p14:nvContentPartPr>
                  <p14:xfrm>
                    <a:off x="431615" y="1122187"/>
                    <a:ext cx="1051200" cy="491040"/>
                  </p14:xfrm>
                </p:contentPart>
              </mc:Choice>
              <mc:Fallback xmlns="">
                <p:pic>
                  <p:nvPicPr>
                    <p:cNvPr id="348" name="Ink 347">
                      <a:extLst>
                        <a:ext uri="{FF2B5EF4-FFF2-40B4-BE49-F238E27FC236}">
                          <a16:creationId xmlns:a16="http://schemas.microsoft.com/office/drawing/2014/main" id="{C67BAA54-F677-BF2E-8F4E-876F2B6BD266}"/>
                        </a:ext>
                      </a:extLst>
                    </p:cNvPr>
                    <p:cNvPicPr/>
                    <p:nvPr/>
                  </p:nvPicPr>
                  <p:blipFill>
                    <a:blip r:embed="rId101"/>
                    <a:stretch>
                      <a:fillRect/>
                    </a:stretch>
                  </p:blipFill>
                  <p:spPr>
                    <a:xfrm>
                      <a:off x="426623" y="1116675"/>
                      <a:ext cx="1061184" cy="502064"/>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349" name="Ink 348">
                      <a:extLst>
                        <a:ext uri="{FF2B5EF4-FFF2-40B4-BE49-F238E27FC236}">
                          <a16:creationId xmlns:a16="http://schemas.microsoft.com/office/drawing/2014/main" id="{8D9DD87B-6990-F63B-1C93-615B3166A610}"/>
                        </a:ext>
                      </a:extLst>
                    </p14:cNvPr>
                    <p14:cNvContentPartPr/>
                    <p14:nvPr/>
                  </p14:nvContentPartPr>
                  <p14:xfrm>
                    <a:off x="871177" y="1136587"/>
                    <a:ext cx="458280" cy="322920"/>
                  </p14:xfrm>
                </p:contentPart>
              </mc:Choice>
              <mc:Fallback xmlns="">
                <p:pic>
                  <p:nvPicPr>
                    <p:cNvPr id="349" name="Ink 348">
                      <a:extLst>
                        <a:ext uri="{FF2B5EF4-FFF2-40B4-BE49-F238E27FC236}">
                          <a16:creationId xmlns:a16="http://schemas.microsoft.com/office/drawing/2014/main" id="{8D9DD87B-6990-F63B-1C93-615B3166A610}"/>
                        </a:ext>
                      </a:extLst>
                    </p:cNvPr>
                    <p:cNvPicPr/>
                    <p:nvPr/>
                  </p:nvPicPr>
                  <p:blipFill>
                    <a:blip r:embed="rId103"/>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350" name="Ink 349">
                      <a:extLst>
                        <a:ext uri="{FF2B5EF4-FFF2-40B4-BE49-F238E27FC236}">
                          <a16:creationId xmlns:a16="http://schemas.microsoft.com/office/drawing/2014/main" id="{A0BA19CD-A8B6-288A-1589-C4B28AD532A0}"/>
                        </a:ext>
                      </a:extLst>
                    </p14:cNvPr>
                    <p14:cNvContentPartPr/>
                    <p14:nvPr/>
                  </p14:nvContentPartPr>
                  <p14:xfrm>
                    <a:off x="536016" y="4019467"/>
                    <a:ext cx="1036080" cy="953280"/>
                  </p14:xfrm>
                </p:contentPart>
              </mc:Choice>
              <mc:Fallback xmlns="">
                <p:pic>
                  <p:nvPicPr>
                    <p:cNvPr id="350" name="Ink 349">
                      <a:extLst>
                        <a:ext uri="{FF2B5EF4-FFF2-40B4-BE49-F238E27FC236}">
                          <a16:creationId xmlns:a16="http://schemas.microsoft.com/office/drawing/2014/main" id="{A0BA19CD-A8B6-288A-1589-C4B28AD532A0}"/>
                        </a:ext>
                      </a:extLst>
                    </p:cNvPr>
                    <p:cNvPicPr/>
                    <p:nvPr/>
                  </p:nvPicPr>
                  <p:blipFill>
                    <a:blip r:embed="rId105"/>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351" name="Ink 350">
                      <a:extLst>
                        <a:ext uri="{FF2B5EF4-FFF2-40B4-BE49-F238E27FC236}">
                          <a16:creationId xmlns:a16="http://schemas.microsoft.com/office/drawing/2014/main" id="{EA170341-24A1-B902-9D26-1C4BB5A64B53}"/>
                        </a:ext>
                      </a:extLst>
                    </p14:cNvPr>
                    <p14:cNvContentPartPr/>
                    <p14:nvPr/>
                  </p14:nvContentPartPr>
                  <p14:xfrm>
                    <a:off x="694777" y="4250227"/>
                    <a:ext cx="748800" cy="607680"/>
                  </p14:xfrm>
                </p:contentPart>
              </mc:Choice>
              <mc:Fallback xmlns="">
                <p:pic>
                  <p:nvPicPr>
                    <p:cNvPr id="351" name="Ink 350">
                      <a:extLst>
                        <a:ext uri="{FF2B5EF4-FFF2-40B4-BE49-F238E27FC236}">
                          <a16:creationId xmlns:a16="http://schemas.microsoft.com/office/drawing/2014/main" id="{EA170341-24A1-B902-9D26-1C4BB5A64B53}"/>
                        </a:ext>
                      </a:extLst>
                    </p:cNvPr>
                    <p:cNvPicPr/>
                    <p:nvPr/>
                  </p:nvPicPr>
                  <p:blipFill>
                    <a:blip r:embed="rId107"/>
                    <a:stretch>
                      <a:fillRect/>
                    </a:stretch>
                  </p:blipFill>
                  <p:spPr>
                    <a:xfrm>
                      <a:off x="689785" y="4244715"/>
                      <a:ext cx="758784" cy="618704"/>
                    </a:xfrm>
                    <a:prstGeom prst="rect">
                      <a:avLst/>
                    </a:prstGeom>
                  </p:spPr>
                </p:pic>
              </mc:Fallback>
            </mc:AlternateContent>
            <p:grpSp>
              <p:nvGrpSpPr>
                <p:cNvPr id="352" name="Group 351">
                  <a:extLst>
                    <a:ext uri="{FF2B5EF4-FFF2-40B4-BE49-F238E27FC236}">
                      <a16:creationId xmlns:a16="http://schemas.microsoft.com/office/drawing/2014/main" id="{0B44CDF9-DF51-4E6A-FEE3-A1F1C00CD46D}"/>
                    </a:ext>
                  </a:extLst>
                </p:cNvPr>
                <p:cNvGrpSpPr/>
                <p:nvPr/>
              </p:nvGrpSpPr>
              <p:grpSpPr>
                <a:xfrm>
                  <a:off x="-28823" y="3889506"/>
                  <a:ext cx="1729079" cy="1394641"/>
                  <a:chOff x="-28823" y="3889506"/>
                  <a:chExt cx="1729079" cy="1394641"/>
                </a:xfrm>
              </p:grpSpPr>
              <mc:AlternateContent xmlns:mc="http://schemas.openxmlformats.org/markup-compatibility/2006" xmlns:p14="http://schemas.microsoft.com/office/powerpoint/2010/main">
                <mc:Choice Requires="p14">
                  <p:contentPart p14:bwMode="auto" r:id="rId640">
                    <p14:nvContentPartPr>
                      <p14:cNvPr id="357" name="Ink 356">
                        <a:extLst>
                          <a:ext uri="{FF2B5EF4-FFF2-40B4-BE49-F238E27FC236}">
                            <a16:creationId xmlns:a16="http://schemas.microsoft.com/office/drawing/2014/main" id="{0F288723-1A41-098F-32F8-A87B53793049}"/>
                          </a:ext>
                        </a:extLst>
                      </p14:cNvPr>
                      <p14:cNvContentPartPr/>
                      <p14:nvPr/>
                    </p14:nvContentPartPr>
                    <p14:xfrm>
                      <a:off x="210937" y="3892387"/>
                      <a:ext cx="820080" cy="1280160"/>
                    </p14:xfrm>
                  </p:contentPart>
                </mc:Choice>
                <mc:Fallback xmlns="">
                  <p:pic>
                    <p:nvPicPr>
                      <p:cNvPr id="357" name="Ink 356">
                        <a:extLst>
                          <a:ext uri="{FF2B5EF4-FFF2-40B4-BE49-F238E27FC236}">
                            <a16:creationId xmlns:a16="http://schemas.microsoft.com/office/drawing/2014/main" id="{0F288723-1A41-098F-32F8-A87B53793049}"/>
                          </a:ext>
                        </a:extLst>
                      </p:cNvPr>
                      <p:cNvPicPr/>
                      <p:nvPr/>
                    </p:nvPicPr>
                    <p:blipFill>
                      <a:blip r:embed="rId109"/>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358" name="Ink 357">
                        <a:extLst>
                          <a:ext uri="{FF2B5EF4-FFF2-40B4-BE49-F238E27FC236}">
                            <a16:creationId xmlns:a16="http://schemas.microsoft.com/office/drawing/2014/main" id="{58A08C3C-28A8-015E-6547-A74051BA4AA9}"/>
                          </a:ext>
                        </a:extLst>
                      </p14:cNvPr>
                      <p14:cNvContentPartPr/>
                      <p14:nvPr/>
                    </p14:nvContentPartPr>
                    <p14:xfrm>
                      <a:off x="-28823" y="5234467"/>
                      <a:ext cx="56520" cy="49680"/>
                    </p14:xfrm>
                  </p:contentPart>
                </mc:Choice>
                <mc:Fallback xmlns="">
                  <p:pic>
                    <p:nvPicPr>
                      <p:cNvPr id="358" name="Ink 357">
                        <a:extLst>
                          <a:ext uri="{FF2B5EF4-FFF2-40B4-BE49-F238E27FC236}">
                            <a16:creationId xmlns:a16="http://schemas.microsoft.com/office/drawing/2014/main" id="{58A08C3C-28A8-015E-6547-A74051BA4AA9}"/>
                          </a:ext>
                        </a:extLst>
                      </p:cNvPr>
                      <p:cNvPicPr/>
                      <p:nvPr/>
                    </p:nvPicPr>
                    <p:blipFill>
                      <a:blip r:embed="rId111"/>
                      <a:stretch>
                        <a:fillRect/>
                      </a:stretch>
                    </p:blipFill>
                    <p:spPr>
                      <a:xfrm>
                        <a:off x="-33810" y="5228998"/>
                        <a:ext cx="66494" cy="60619"/>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359" name="Ink 358">
                        <a:extLst>
                          <a:ext uri="{FF2B5EF4-FFF2-40B4-BE49-F238E27FC236}">
                            <a16:creationId xmlns:a16="http://schemas.microsoft.com/office/drawing/2014/main" id="{790D2A36-4912-8372-39C6-4C2E3B8D5148}"/>
                          </a:ext>
                        </a:extLst>
                      </p14:cNvPr>
                      <p14:cNvContentPartPr/>
                      <p14:nvPr/>
                    </p14:nvContentPartPr>
                    <p14:xfrm>
                      <a:off x="417576" y="3889507"/>
                      <a:ext cx="1282680" cy="1154160"/>
                    </p14:xfrm>
                  </p:contentPart>
                </mc:Choice>
                <mc:Fallback xmlns="">
                  <p:pic>
                    <p:nvPicPr>
                      <p:cNvPr id="359" name="Ink 358">
                        <a:extLst>
                          <a:ext uri="{FF2B5EF4-FFF2-40B4-BE49-F238E27FC236}">
                            <a16:creationId xmlns:a16="http://schemas.microsoft.com/office/drawing/2014/main" id="{790D2A36-4912-8372-39C6-4C2E3B8D5148}"/>
                          </a:ext>
                        </a:extLst>
                      </p:cNvPr>
                      <p:cNvPicPr/>
                      <p:nvPr/>
                    </p:nvPicPr>
                    <p:blipFill>
                      <a:blip r:embed="rId113"/>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360" name="Ink 359">
                        <a:extLst>
                          <a:ext uri="{FF2B5EF4-FFF2-40B4-BE49-F238E27FC236}">
                            <a16:creationId xmlns:a16="http://schemas.microsoft.com/office/drawing/2014/main" id="{9CBC7B15-DA0E-A861-4E3F-2258D59CA9B3}"/>
                          </a:ext>
                        </a:extLst>
                      </p14:cNvPr>
                      <p14:cNvContentPartPr/>
                      <p14:nvPr/>
                    </p14:nvContentPartPr>
                    <p14:xfrm>
                      <a:off x="1241977" y="3889506"/>
                      <a:ext cx="30600" cy="360"/>
                    </p14:xfrm>
                  </p:contentPart>
                </mc:Choice>
                <mc:Fallback xmlns="">
                  <p:pic>
                    <p:nvPicPr>
                      <p:cNvPr id="360" name="Ink 359">
                        <a:extLst>
                          <a:ext uri="{FF2B5EF4-FFF2-40B4-BE49-F238E27FC236}">
                            <a16:creationId xmlns:a16="http://schemas.microsoft.com/office/drawing/2014/main" id="{9CBC7B15-DA0E-A861-4E3F-2258D59CA9B3}"/>
                          </a:ext>
                        </a:extLst>
                      </p:cNvPr>
                      <p:cNvPicPr/>
                      <p:nvPr/>
                    </p:nvPicPr>
                    <p:blipFill>
                      <a:blip r:embed="rId115"/>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361" name="Ink 360">
                        <a:extLst>
                          <a:ext uri="{FF2B5EF4-FFF2-40B4-BE49-F238E27FC236}">
                            <a16:creationId xmlns:a16="http://schemas.microsoft.com/office/drawing/2014/main" id="{7D34D4AD-E633-D60E-62E0-31F7F39DCEAF}"/>
                          </a:ext>
                        </a:extLst>
                      </p14:cNvPr>
                      <p14:cNvContentPartPr/>
                      <p14:nvPr/>
                    </p14:nvContentPartPr>
                    <p14:xfrm>
                      <a:off x="892777" y="4427347"/>
                      <a:ext cx="465120" cy="330480"/>
                    </p14:xfrm>
                  </p:contentPart>
                </mc:Choice>
                <mc:Fallback xmlns="">
                  <p:pic>
                    <p:nvPicPr>
                      <p:cNvPr id="361" name="Ink 360">
                        <a:extLst>
                          <a:ext uri="{FF2B5EF4-FFF2-40B4-BE49-F238E27FC236}">
                            <a16:creationId xmlns:a16="http://schemas.microsoft.com/office/drawing/2014/main" id="{7D34D4AD-E633-D60E-62E0-31F7F39DCEAF}"/>
                          </a:ext>
                        </a:extLst>
                      </p:cNvPr>
                      <p:cNvPicPr/>
                      <p:nvPr/>
                    </p:nvPicPr>
                    <p:blipFill>
                      <a:blip r:embed="rId117"/>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5">
                  <p14:nvContentPartPr>
                    <p14:cNvPr id="353" name="Ink 352">
                      <a:extLst>
                        <a:ext uri="{FF2B5EF4-FFF2-40B4-BE49-F238E27FC236}">
                          <a16:creationId xmlns:a16="http://schemas.microsoft.com/office/drawing/2014/main" id="{A684F797-C29A-22D6-2B98-633C40AEB3CC}"/>
                        </a:ext>
                      </a:extLst>
                    </p14:cNvPr>
                    <p14:cNvContentPartPr/>
                    <p14:nvPr/>
                  </p14:nvContentPartPr>
                  <p14:xfrm>
                    <a:off x="1299575" y="4428426"/>
                    <a:ext cx="9000" cy="360"/>
                  </p14:xfrm>
                </p:contentPart>
              </mc:Choice>
              <mc:Fallback xmlns="">
                <p:pic>
                  <p:nvPicPr>
                    <p:cNvPr id="353" name="Ink 352">
                      <a:extLst>
                        <a:ext uri="{FF2B5EF4-FFF2-40B4-BE49-F238E27FC236}">
                          <a16:creationId xmlns:a16="http://schemas.microsoft.com/office/drawing/2014/main" id="{A684F797-C29A-22D6-2B98-633C40AEB3CC}"/>
                        </a:ext>
                      </a:extLst>
                    </p:cNvPr>
                    <p:cNvPicPr/>
                    <p:nvPr/>
                  </p:nvPicPr>
                  <p:blipFill>
                    <a:blip r:embed="rId119"/>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354" name="Ink 353">
                      <a:extLst>
                        <a:ext uri="{FF2B5EF4-FFF2-40B4-BE49-F238E27FC236}">
                          <a16:creationId xmlns:a16="http://schemas.microsoft.com/office/drawing/2014/main" id="{89100EA9-6C5E-DBA8-9343-17D4369230AA}"/>
                        </a:ext>
                      </a:extLst>
                    </p14:cNvPr>
                    <p14:cNvContentPartPr/>
                    <p14:nvPr/>
                  </p14:nvContentPartPr>
                  <p14:xfrm>
                    <a:off x="1235497" y="1071067"/>
                    <a:ext cx="965160" cy="1266120"/>
                  </p14:xfrm>
                </p:contentPart>
              </mc:Choice>
              <mc:Fallback xmlns="">
                <p:pic>
                  <p:nvPicPr>
                    <p:cNvPr id="354" name="Ink 353">
                      <a:extLst>
                        <a:ext uri="{FF2B5EF4-FFF2-40B4-BE49-F238E27FC236}">
                          <a16:creationId xmlns:a16="http://schemas.microsoft.com/office/drawing/2014/main" id="{89100EA9-6C5E-DBA8-9343-17D4369230AA}"/>
                        </a:ext>
                      </a:extLst>
                    </p:cNvPr>
                    <p:cNvPicPr/>
                    <p:nvPr/>
                  </p:nvPicPr>
                  <p:blipFill>
                    <a:blip r:embed="rId121"/>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355" name="Ink 354">
                      <a:extLst>
                        <a:ext uri="{FF2B5EF4-FFF2-40B4-BE49-F238E27FC236}">
                          <a16:creationId xmlns:a16="http://schemas.microsoft.com/office/drawing/2014/main" id="{1172FBA2-B125-E9B3-0B26-23E16B7E49D4}"/>
                        </a:ext>
                      </a:extLst>
                    </p14:cNvPr>
                    <p14:cNvContentPartPr/>
                    <p14:nvPr/>
                  </p14:nvContentPartPr>
                  <p14:xfrm>
                    <a:off x="1609537" y="1141987"/>
                    <a:ext cx="590760" cy="1036800"/>
                  </p14:xfrm>
                </p:contentPart>
              </mc:Choice>
              <mc:Fallback xmlns="">
                <p:pic>
                  <p:nvPicPr>
                    <p:cNvPr id="355" name="Ink 354">
                      <a:extLst>
                        <a:ext uri="{FF2B5EF4-FFF2-40B4-BE49-F238E27FC236}">
                          <a16:creationId xmlns:a16="http://schemas.microsoft.com/office/drawing/2014/main" id="{1172FBA2-B125-E9B3-0B26-23E16B7E49D4}"/>
                        </a:ext>
                      </a:extLst>
                    </p:cNvPr>
                    <p:cNvPicPr/>
                    <p:nvPr/>
                  </p:nvPicPr>
                  <p:blipFill>
                    <a:blip r:embed="rId123"/>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356" name="Ink 355">
                      <a:extLst>
                        <a:ext uri="{FF2B5EF4-FFF2-40B4-BE49-F238E27FC236}">
                          <a16:creationId xmlns:a16="http://schemas.microsoft.com/office/drawing/2014/main" id="{B60C9C68-4278-DB66-D667-744ACE863EB0}"/>
                        </a:ext>
                      </a:extLst>
                    </p14:cNvPr>
                    <p14:cNvContentPartPr/>
                    <p14:nvPr/>
                  </p14:nvContentPartPr>
                  <p14:xfrm>
                    <a:off x="2075017" y="1378507"/>
                    <a:ext cx="125640" cy="502200"/>
                  </p14:xfrm>
                </p:contentPart>
              </mc:Choice>
              <mc:Fallback xmlns="">
                <p:pic>
                  <p:nvPicPr>
                    <p:cNvPr id="356" name="Ink 355">
                      <a:extLst>
                        <a:ext uri="{FF2B5EF4-FFF2-40B4-BE49-F238E27FC236}">
                          <a16:creationId xmlns:a16="http://schemas.microsoft.com/office/drawing/2014/main" id="{B60C9C68-4278-DB66-D667-744ACE863EB0}"/>
                        </a:ext>
                      </a:extLst>
                    </p:cNvPr>
                    <p:cNvPicPr/>
                    <p:nvPr/>
                  </p:nvPicPr>
                  <p:blipFill>
                    <a:blip r:embed="rId125"/>
                    <a:stretch>
                      <a:fillRect/>
                    </a:stretch>
                  </p:blipFill>
                  <p:spPr>
                    <a:xfrm>
                      <a:off x="2070025" y="1372998"/>
                      <a:ext cx="135625" cy="513217"/>
                    </a:xfrm>
                    <a:prstGeom prst="rect">
                      <a:avLst/>
                    </a:prstGeom>
                  </p:spPr>
                </p:pic>
              </mc:Fallback>
            </mc:AlternateContent>
          </p:grpSp>
          <p:grpSp>
            <p:nvGrpSpPr>
              <p:cNvPr id="207" name="Group 206">
                <a:extLst>
                  <a:ext uri="{FF2B5EF4-FFF2-40B4-BE49-F238E27FC236}">
                    <a16:creationId xmlns:a16="http://schemas.microsoft.com/office/drawing/2014/main" id="{D282E859-8FAA-512F-1295-161F2C352950}"/>
                  </a:ext>
                </a:extLst>
              </p:cNvPr>
              <p:cNvGrpSpPr/>
              <p:nvPr/>
            </p:nvGrpSpPr>
            <p:grpSpPr>
              <a:xfrm rot="10950597">
                <a:off x="3263678" y="3906301"/>
                <a:ext cx="4180678" cy="4169520"/>
                <a:chOff x="6235471" y="1063823"/>
                <a:chExt cx="4180678" cy="4169520"/>
              </a:xfrm>
            </p:grpSpPr>
            <p:grpSp>
              <p:nvGrpSpPr>
                <p:cNvPr id="258" name="Group 257">
                  <a:extLst>
                    <a:ext uri="{FF2B5EF4-FFF2-40B4-BE49-F238E27FC236}">
                      <a16:creationId xmlns:a16="http://schemas.microsoft.com/office/drawing/2014/main" id="{A1F6A0FD-ED01-DD63-7F57-307FEAEA5436}"/>
                    </a:ext>
                  </a:extLst>
                </p:cNvPr>
                <p:cNvGrpSpPr/>
                <p:nvPr/>
              </p:nvGrpSpPr>
              <p:grpSpPr>
                <a:xfrm>
                  <a:off x="8071829" y="1063823"/>
                  <a:ext cx="2344320" cy="4169520"/>
                  <a:chOff x="-29183" y="1071067"/>
                  <a:chExt cx="2344320" cy="4169520"/>
                </a:xfrm>
              </p:grpSpPr>
              <mc:AlternateContent xmlns:mc="http://schemas.openxmlformats.org/markup-compatibility/2006" xmlns:p14="http://schemas.microsoft.com/office/powerpoint/2010/main">
                <mc:Choice Requires="p14">
                  <p:contentPart p14:bwMode="auto" r:id="rId649">
                    <p14:nvContentPartPr>
                      <p14:cNvPr id="291" name="Ink 290">
                        <a:extLst>
                          <a:ext uri="{FF2B5EF4-FFF2-40B4-BE49-F238E27FC236}">
                            <a16:creationId xmlns:a16="http://schemas.microsoft.com/office/drawing/2014/main" id="{3D6318B6-79F4-4B58-E52A-6369ADA6A598}"/>
                          </a:ext>
                        </a:extLst>
                      </p14:cNvPr>
                      <p14:cNvContentPartPr/>
                      <p14:nvPr/>
                    </p14:nvContentPartPr>
                    <p14:xfrm>
                      <a:off x="645097" y="2618707"/>
                      <a:ext cx="308160" cy="309240"/>
                    </p14:xfrm>
                  </p:contentPart>
                </mc:Choice>
                <mc:Fallback xmlns="">
                  <p:pic>
                    <p:nvPicPr>
                      <p:cNvPr id="291" name="Ink 290">
                        <a:extLst>
                          <a:ext uri="{FF2B5EF4-FFF2-40B4-BE49-F238E27FC236}">
                            <a16:creationId xmlns:a16="http://schemas.microsoft.com/office/drawing/2014/main" id="{3D6318B6-79F4-4B58-E52A-6369ADA6A598}"/>
                          </a:ext>
                        </a:extLst>
                      </p:cNvPr>
                      <p:cNvPicPr/>
                      <p:nvPr/>
                    </p:nvPicPr>
                    <p:blipFill>
                      <a:blip r:embed="rId59"/>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292" name="Ink 291">
                        <a:extLst>
                          <a:ext uri="{FF2B5EF4-FFF2-40B4-BE49-F238E27FC236}">
                            <a16:creationId xmlns:a16="http://schemas.microsoft.com/office/drawing/2014/main" id="{7788DD7E-427B-FC8B-9FAF-F1AEF76C91FA}"/>
                          </a:ext>
                        </a:extLst>
                      </p14:cNvPr>
                      <p14:cNvContentPartPr/>
                      <p14:nvPr/>
                    </p14:nvContentPartPr>
                    <p14:xfrm>
                      <a:off x="507217" y="2502427"/>
                      <a:ext cx="700560" cy="658440"/>
                    </p14:xfrm>
                  </p:contentPart>
                </mc:Choice>
                <mc:Fallback xmlns="">
                  <p:pic>
                    <p:nvPicPr>
                      <p:cNvPr id="292" name="Ink 291">
                        <a:extLst>
                          <a:ext uri="{FF2B5EF4-FFF2-40B4-BE49-F238E27FC236}">
                            <a16:creationId xmlns:a16="http://schemas.microsoft.com/office/drawing/2014/main" id="{7788DD7E-427B-FC8B-9FAF-F1AEF76C91FA}"/>
                          </a:ext>
                        </a:extLst>
                      </p:cNvPr>
                      <p:cNvPicPr/>
                      <p:nvPr/>
                    </p:nvPicPr>
                    <p:blipFill>
                      <a:blip r:embed="rId61"/>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293" name="Ink 292">
                        <a:extLst>
                          <a:ext uri="{FF2B5EF4-FFF2-40B4-BE49-F238E27FC236}">
                            <a16:creationId xmlns:a16="http://schemas.microsoft.com/office/drawing/2014/main" id="{1A9F0BAE-8FB5-65AE-DD7E-8F9E2BC19732}"/>
                          </a:ext>
                        </a:extLst>
                      </p14:cNvPr>
                      <p14:cNvContentPartPr/>
                      <p14:nvPr/>
                    </p14:nvContentPartPr>
                    <p14:xfrm>
                      <a:off x="381577" y="2313787"/>
                      <a:ext cx="1058040" cy="1020960"/>
                    </p14:xfrm>
                  </p:contentPart>
                </mc:Choice>
                <mc:Fallback xmlns="">
                  <p:pic>
                    <p:nvPicPr>
                      <p:cNvPr id="293" name="Ink 292">
                        <a:extLst>
                          <a:ext uri="{FF2B5EF4-FFF2-40B4-BE49-F238E27FC236}">
                            <a16:creationId xmlns:a16="http://schemas.microsoft.com/office/drawing/2014/main" id="{1A9F0BAE-8FB5-65AE-DD7E-8F9E2BC19732}"/>
                          </a:ext>
                        </a:extLst>
                      </p:cNvPr>
                      <p:cNvPicPr/>
                      <p:nvPr/>
                    </p:nvPicPr>
                    <p:blipFill>
                      <a:blip r:embed="rId129"/>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294" name="Ink 293">
                        <a:extLst>
                          <a:ext uri="{FF2B5EF4-FFF2-40B4-BE49-F238E27FC236}">
                            <a16:creationId xmlns:a16="http://schemas.microsoft.com/office/drawing/2014/main" id="{8E1409D0-CA97-3A56-0C24-4243E9558372}"/>
                          </a:ext>
                        </a:extLst>
                      </p14:cNvPr>
                      <p14:cNvContentPartPr/>
                      <p14:nvPr/>
                    </p14:nvContentPartPr>
                    <p14:xfrm>
                      <a:off x="103657" y="2002027"/>
                      <a:ext cx="747360" cy="294480"/>
                    </p14:xfrm>
                  </p:contentPart>
                </mc:Choice>
                <mc:Fallback xmlns="">
                  <p:pic>
                    <p:nvPicPr>
                      <p:cNvPr id="294" name="Ink 293">
                        <a:extLst>
                          <a:ext uri="{FF2B5EF4-FFF2-40B4-BE49-F238E27FC236}">
                            <a16:creationId xmlns:a16="http://schemas.microsoft.com/office/drawing/2014/main" id="{8E1409D0-CA97-3A56-0C24-4243E9558372}"/>
                          </a:ext>
                        </a:extLst>
                      </p:cNvPr>
                      <p:cNvPicPr/>
                      <p:nvPr/>
                    </p:nvPicPr>
                    <p:blipFill>
                      <a:blip r:embed="rId65"/>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295" name="Ink 294">
                        <a:extLst>
                          <a:ext uri="{FF2B5EF4-FFF2-40B4-BE49-F238E27FC236}">
                            <a16:creationId xmlns:a16="http://schemas.microsoft.com/office/drawing/2014/main" id="{698BFA07-8C01-F33D-2B66-2336E5956C78}"/>
                          </a:ext>
                        </a:extLst>
                      </p14:cNvPr>
                      <p14:cNvContentPartPr/>
                      <p14:nvPr/>
                    </p14:nvContentPartPr>
                    <p14:xfrm>
                      <a:off x="860017" y="2296147"/>
                      <a:ext cx="1318680" cy="297720"/>
                    </p14:xfrm>
                  </p:contentPart>
                </mc:Choice>
                <mc:Fallback xmlns="">
                  <p:pic>
                    <p:nvPicPr>
                      <p:cNvPr id="295" name="Ink 294">
                        <a:extLst>
                          <a:ext uri="{FF2B5EF4-FFF2-40B4-BE49-F238E27FC236}">
                            <a16:creationId xmlns:a16="http://schemas.microsoft.com/office/drawing/2014/main" id="{698BFA07-8C01-F33D-2B66-2336E5956C78}"/>
                          </a:ext>
                        </a:extLst>
                      </p:cNvPr>
                      <p:cNvPicPr/>
                      <p:nvPr/>
                    </p:nvPicPr>
                    <p:blipFill>
                      <a:blip r:embed="rId13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296" name="Ink 295">
                        <a:extLst>
                          <a:ext uri="{FF2B5EF4-FFF2-40B4-BE49-F238E27FC236}">
                            <a16:creationId xmlns:a16="http://schemas.microsoft.com/office/drawing/2014/main" id="{A0DE80CA-A29D-D696-E0A6-D2834D1B025C}"/>
                          </a:ext>
                        </a:extLst>
                      </p14:cNvPr>
                      <p14:cNvContentPartPr/>
                      <p14:nvPr/>
                    </p14:nvContentPartPr>
                    <p14:xfrm>
                      <a:off x="-28823" y="1908787"/>
                      <a:ext cx="232920" cy="160560"/>
                    </p14:xfrm>
                  </p:contentPart>
                </mc:Choice>
                <mc:Fallback xmlns="">
                  <p:pic>
                    <p:nvPicPr>
                      <p:cNvPr id="296" name="Ink 295">
                        <a:extLst>
                          <a:ext uri="{FF2B5EF4-FFF2-40B4-BE49-F238E27FC236}">
                            <a16:creationId xmlns:a16="http://schemas.microsoft.com/office/drawing/2014/main" id="{A0DE80CA-A29D-D696-E0A6-D2834D1B025C}"/>
                          </a:ext>
                        </a:extLst>
                      </p:cNvPr>
                      <p:cNvPicPr/>
                      <p:nvPr/>
                    </p:nvPicPr>
                    <p:blipFill>
                      <a:blip r:embed="rId69"/>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297" name="Ink 296">
                        <a:extLst>
                          <a:ext uri="{FF2B5EF4-FFF2-40B4-BE49-F238E27FC236}">
                            <a16:creationId xmlns:a16="http://schemas.microsoft.com/office/drawing/2014/main" id="{E36FA970-8973-BFA8-9750-6F17CA9E546E}"/>
                          </a:ext>
                        </a:extLst>
                      </p14:cNvPr>
                      <p14:cNvContentPartPr/>
                      <p14:nvPr/>
                    </p14:nvContentPartPr>
                    <p14:xfrm>
                      <a:off x="-28823" y="1805467"/>
                      <a:ext cx="2229480" cy="662400"/>
                    </p14:xfrm>
                  </p:contentPart>
                </mc:Choice>
                <mc:Fallback xmlns="">
                  <p:pic>
                    <p:nvPicPr>
                      <p:cNvPr id="297" name="Ink 296">
                        <a:extLst>
                          <a:ext uri="{FF2B5EF4-FFF2-40B4-BE49-F238E27FC236}">
                            <a16:creationId xmlns:a16="http://schemas.microsoft.com/office/drawing/2014/main" id="{E36FA970-8973-BFA8-9750-6F17CA9E546E}"/>
                          </a:ext>
                        </a:extLst>
                      </p:cNvPr>
                      <p:cNvPicPr/>
                      <p:nvPr/>
                    </p:nvPicPr>
                    <p:blipFill>
                      <a:blip r:embed="rId71"/>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298" name="Ink 297">
                        <a:extLst>
                          <a:ext uri="{FF2B5EF4-FFF2-40B4-BE49-F238E27FC236}">
                            <a16:creationId xmlns:a16="http://schemas.microsoft.com/office/drawing/2014/main" id="{287CA60D-1587-EEE2-B6BD-A22B7A882087}"/>
                          </a:ext>
                        </a:extLst>
                      </p14:cNvPr>
                      <p14:cNvContentPartPr/>
                      <p14:nvPr/>
                    </p14:nvContentPartPr>
                    <p14:xfrm>
                      <a:off x="-28823" y="2065747"/>
                      <a:ext cx="361080" cy="1071720"/>
                    </p14:xfrm>
                  </p:contentPart>
                </mc:Choice>
                <mc:Fallback xmlns="">
                  <p:pic>
                    <p:nvPicPr>
                      <p:cNvPr id="298" name="Ink 297">
                        <a:extLst>
                          <a:ext uri="{FF2B5EF4-FFF2-40B4-BE49-F238E27FC236}">
                            <a16:creationId xmlns:a16="http://schemas.microsoft.com/office/drawing/2014/main" id="{287CA60D-1587-EEE2-B6BD-A22B7A882087}"/>
                          </a:ext>
                        </a:extLst>
                      </p:cNvPr>
                      <p:cNvPicPr/>
                      <p:nvPr/>
                    </p:nvPicPr>
                    <p:blipFill>
                      <a:blip r:embed="rId73"/>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299" name="Ink 298">
                        <a:extLst>
                          <a:ext uri="{FF2B5EF4-FFF2-40B4-BE49-F238E27FC236}">
                            <a16:creationId xmlns:a16="http://schemas.microsoft.com/office/drawing/2014/main" id="{0F9FC902-8E90-4576-351B-0CA88B2CD9B1}"/>
                          </a:ext>
                        </a:extLst>
                      </p14:cNvPr>
                      <p14:cNvContentPartPr/>
                      <p14:nvPr/>
                    </p14:nvContentPartPr>
                    <p14:xfrm>
                      <a:off x="-28823" y="2171947"/>
                      <a:ext cx="271440" cy="824400"/>
                    </p14:xfrm>
                  </p:contentPart>
                </mc:Choice>
                <mc:Fallback xmlns="">
                  <p:pic>
                    <p:nvPicPr>
                      <p:cNvPr id="299" name="Ink 298">
                        <a:extLst>
                          <a:ext uri="{FF2B5EF4-FFF2-40B4-BE49-F238E27FC236}">
                            <a16:creationId xmlns:a16="http://schemas.microsoft.com/office/drawing/2014/main" id="{0F9FC902-8E90-4576-351B-0CA88B2CD9B1}"/>
                          </a:ext>
                        </a:extLst>
                      </p:cNvPr>
                      <p:cNvPicPr/>
                      <p:nvPr/>
                    </p:nvPicPr>
                    <p:blipFill>
                      <a:blip r:embed="rId75"/>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300" name="Ink 299">
                        <a:extLst>
                          <a:ext uri="{FF2B5EF4-FFF2-40B4-BE49-F238E27FC236}">
                            <a16:creationId xmlns:a16="http://schemas.microsoft.com/office/drawing/2014/main" id="{D0F95426-9E9B-42B3-CF1E-A202BF53EC5B}"/>
                          </a:ext>
                        </a:extLst>
                      </p14:cNvPr>
                      <p14:cNvContentPartPr/>
                      <p14:nvPr/>
                    </p14:nvContentPartPr>
                    <p14:xfrm>
                      <a:off x="-29183" y="2315947"/>
                      <a:ext cx="111600" cy="483480"/>
                    </p14:xfrm>
                  </p:contentPart>
                </mc:Choice>
                <mc:Fallback xmlns="">
                  <p:pic>
                    <p:nvPicPr>
                      <p:cNvPr id="300" name="Ink 299">
                        <a:extLst>
                          <a:ext uri="{FF2B5EF4-FFF2-40B4-BE49-F238E27FC236}">
                            <a16:creationId xmlns:a16="http://schemas.microsoft.com/office/drawing/2014/main" id="{D0F95426-9E9B-42B3-CF1E-A202BF53EC5B}"/>
                          </a:ext>
                        </a:extLst>
                      </p:cNvPr>
                      <p:cNvPicPr/>
                      <p:nvPr/>
                    </p:nvPicPr>
                    <p:blipFill>
                      <a:blip r:embed="rId77"/>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301" name="Ink 300">
                        <a:extLst>
                          <a:ext uri="{FF2B5EF4-FFF2-40B4-BE49-F238E27FC236}">
                            <a16:creationId xmlns:a16="http://schemas.microsoft.com/office/drawing/2014/main" id="{53034B49-8A89-F912-198F-DE119FA0D778}"/>
                          </a:ext>
                        </a:extLst>
                      </p14:cNvPr>
                      <p14:cNvContentPartPr/>
                      <p14:nvPr/>
                    </p14:nvContentPartPr>
                    <p14:xfrm>
                      <a:off x="-28823" y="3088147"/>
                      <a:ext cx="937440" cy="879480"/>
                    </p14:xfrm>
                  </p:contentPart>
                </mc:Choice>
                <mc:Fallback xmlns="">
                  <p:pic>
                    <p:nvPicPr>
                      <p:cNvPr id="301" name="Ink 300">
                        <a:extLst>
                          <a:ext uri="{FF2B5EF4-FFF2-40B4-BE49-F238E27FC236}">
                            <a16:creationId xmlns:a16="http://schemas.microsoft.com/office/drawing/2014/main" id="{53034B49-8A89-F912-198F-DE119FA0D778}"/>
                          </a:ext>
                        </a:extLst>
                      </p:cNvPr>
                      <p:cNvPicPr/>
                      <p:nvPr/>
                    </p:nvPicPr>
                    <p:blipFill>
                      <a:blip r:embed="rId139"/>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302" name="Ink 301">
                        <a:extLst>
                          <a:ext uri="{FF2B5EF4-FFF2-40B4-BE49-F238E27FC236}">
                            <a16:creationId xmlns:a16="http://schemas.microsoft.com/office/drawing/2014/main" id="{3EF37B96-78C4-8B6B-DCA9-CB033EA98D8C}"/>
                          </a:ext>
                        </a:extLst>
                      </p14:cNvPr>
                      <p14:cNvContentPartPr/>
                      <p14:nvPr/>
                    </p14:nvContentPartPr>
                    <p14:xfrm>
                      <a:off x="-28823" y="3271747"/>
                      <a:ext cx="719280" cy="563400"/>
                    </p14:xfrm>
                  </p:contentPart>
                </mc:Choice>
                <mc:Fallback xmlns="">
                  <p:pic>
                    <p:nvPicPr>
                      <p:cNvPr id="302" name="Ink 301">
                        <a:extLst>
                          <a:ext uri="{FF2B5EF4-FFF2-40B4-BE49-F238E27FC236}">
                            <a16:creationId xmlns:a16="http://schemas.microsoft.com/office/drawing/2014/main" id="{3EF37B96-78C4-8B6B-DCA9-CB033EA98D8C}"/>
                          </a:ext>
                        </a:extLst>
                      </p:cNvPr>
                      <p:cNvPicPr/>
                      <p:nvPr/>
                    </p:nvPicPr>
                    <p:blipFill>
                      <a:blip r:embed="rId81"/>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303" name="Ink 302">
                        <a:extLst>
                          <a:ext uri="{FF2B5EF4-FFF2-40B4-BE49-F238E27FC236}">
                            <a16:creationId xmlns:a16="http://schemas.microsoft.com/office/drawing/2014/main" id="{AC41A816-8A03-7DCD-9DFE-FC156F8DAF5F}"/>
                          </a:ext>
                        </a:extLst>
                      </p14:cNvPr>
                      <p14:cNvContentPartPr/>
                      <p14:nvPr/>
                    </p14:nvContentPartPr>
                    <p14:xfrm>
                      <a:off x="9697" y="3476227"/>
                      <a:ext cx="443880" cy="258840"/>
                    </p14:xfrm>
                  </p:contentPart>
                </mc:Choice>
                <mc:Fallback xmlns="">
                  <p:pic>
                    <p:nvPicPr>
                      <p:cNvPr id="303" name="Ink 302">
                        <a:extLst>
                          <a:ext uri="{FF2B5EF4-FFF2-40B4-BE49-F238E27FC236}">
                            <a16:creationId xmlns:a16="http://schemas.microsoft.com/office/drawing/2014/main" id="{AC41A816-8A03-7DCD-9DFE-FC156F8DAF5F}"/>
                          </a:ext>
                        </a:extLst>
                      </p:cNvPr>
                      <p:cNvPicPr/>
                      <p:nvPr/>
                    </p:nvPicPr>
                    <p:blipFill>
                      <a:blip r:embed="rId142"/>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304" name="Ink 303">
                        <a:extLst>
                          <a:ext uri="{FF2B5EF4-FFF2-40B4-BE49-F238E27FC236}">
                            <a16:creationId xmlns:a16="http://schemas.microsoft.com/office/drawing/2014/main" id="{09A629A2-EC72-52CA-3C5A-0F7DED38BE51}"/>
                          </a:ext>
                        </a:extLst>
                      </p14:cNvPr>
                      <p14:cNvContentPartPr/>
                      <p14:nvPr/>
                    </p14:nvContentPartPr>
                    <p14:xfrm>
                      <a:off x="10778" y="2553187"/>
                      <a:ext cx="2189880" cy="2687400"/>
                    </p14:xfrm>
                  </p:contentPart>
                </mc:Choice>
                <mc:Fallback xmlns="">
                  <p:pic>
                    <p:nvPicPr>
                      <p:cNvPr id="304" name="Ink 303">
                        <a:extLst>
                          <a:ext uri="{FF2B5EF4-FFF2-40B4-BE49-F238E27FC236}">
                            <a16:creationId xmlns:a16="http://schemas.microsoft.com/office/drawing/2014/main" id="{09A629A2-EC72-52CA-3C5A-0F7DED38BE51}"/>
                          </a:ext>
                        </a:extLst>
                      </p:cNvPr>
                      <p:cNvPicPr/>
                      <p:nvPr/>
                    </p:nvPicPr>
                    <p:blipFill>
                      <a:blip r:embed="rId144"/>
                      <a:stretch>
                        <a:fillRect/>
                      </a:stretch>
                    </p:blipFill>
                    <p:spPr>
                      <a:xfrm>
                        <a:off x="5785" y="2547675"/>
                        <a:ext cx="2199866" cy="2698423"/>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305" name="Ink 304">
                        <a:extLst>
                          <a:ext uri="{FF2B5EF4-FFF2-40B4-BE49-F238E27FC236}">
                            <a16:creationId xmlns:a16="http://schemas.microsoft.com/office/drawing/2014/main" id="{FC377315-1858-876F-B87B-CC3D5AB8E62A}"/>
                          </a:ext>
                        </a:extLst>
                      </p14:cNvPr>
                      <p14:cNvContentPartPr/>
                      <p14:nvPr/>
                    </p14:nvContentPartPr>
                    <p14:xfrm>
                      <a:off x="1031017" y="2695387"/>
                      <a:ext cx="1169640" cy="1197000"/>
                    </p14:xfrm>
                  </p:contentPart>
                </mc:Choice>
                <mc:Fallback xmlns="">
                  <p:pic>
                    <p:nvPicPr>
                      <p:cNvPr id="305" name="Ink 304">
                        <a:extLst>
                          <a:ext uri="{FF2B5EF4-FFF2-40B4-BE49-F238E27FC236}">
                            <a16:creationId xmlns:a16="http://schemas.microsoft.com/office/drawing/2014/main" id="{FC377315-1858-876F-B87B-CC3D5AB8E62A}"/>
                          </a:ext>
                        </a:extLst>
                      </p:cNvPr>
                      <p:cNvPicPr/>
                      <p:nvPr/>
                    </p:nvPicPr>
                    <p:blipFill>
                      <a:blip r:embed="rId87"/>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306" name="Ink 305">
                        <a:extLst>
                          <a:ext uri="{FF2B5EF4-FFF2-40B4-BE49-F238E27FC236}">
                            <a16:creationId xmlns:a16="http://schemas.microsoft.com/office/drawing/2014/main" id="{D7C0F958-C5E8-87C1-251F-6BA421DB3F42}"/>
                          </a:ext>
                        </a:extLst>
                      </p14:cNvPr>
                      <p14:cNvContentPartPr/>
                      <p14:nvPr/>
                    </p14:nvContentPartPr>
                    <p14:xfrm>
                      <a:off x="1332697" y="2857387"/>
                      <a:ext cx="939240" cy="1237680"/>
                    </p14:xfrm>
                  </p:contentPart>
                </mc:Choice>
                <mc:Fallback xmlns="">
                  <p:pic>
                    <p:nvPicPr>
                      <p:cNvPr id="306" name="Ink 305">
                        <a:extLst>
                          <a:ext uri="{FF2B5EF4-FFF2-40B4-BE49-F238E27FC236}">
                            <a16:creationId xmlns:a16="http://schemas.microsoft.com/office/drawing/2014/main" id="{D7C0F958-C5E8-87C1-251F-6BA421DB3F42}"/>
                          </a:ext>
                        </a:extLst>
                      </p:cNvPr>
                      <p:cNvPicPr/>
                      <p:nvPr/>
                    </p:nvPicPr>
                    <p:blipFill>
                      <a:blip r:embed="rId147"/>
                      <a:stretch>
                        <a:fillRect/>
                      </a:stretch>
                    </p:blipFill>
                    <p:spPr>
                      <a:xfrm>
                        <a:off x="1327703" y="2851876"/>
                        <a:ext cx="949227" cy="1248702"/>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307" name="Ink 306">
                        <a:extLst>
                          <a:ext uri="{FF2B5EF4-FFF2-40B4-BE49-F238E27FC236}">
                            <a16:creationId xmlns:a16="http://schemas.microsoft.com/office/drawing/2014/main" id="{42859053-485F-817E-C83C-0C8E89B62CD7}"/>
                          </a:ext>
                        </a:extLst>
                      </p14:cNvPr>
                      <p14:cNvContentPartPr/>
                      <p14:nvPr/>
                    </p14:nvContentPartPr>
                    <p14:xfrm>
                      <a:off x="1534657" y="3005707"/>
                      <a:ext cx="780480" cy="889920"/>
                    </p14:xfrm>
                  </p:contentPart>
                </mc:Choice>
                <mc:Fallback xmlns="">
                  <p:pic>
                    <p:nvPicPr>
                      <p:cNvPr id="307" name="Ink 306">
                        <a:extLst>
                          <a:ext uri="{FF2B5EF4-FFF2-40B4-BE49-F238E27FC236}">
                            <a16:creationId xmlns:a16="http://schemas.microsoft.com/office/drawing/2014/main" id="{42859053-485F-817E-C83C-0C8E89B62CD7}"/>
                          </a:ext>
                        </a:extLst>
                      </p:cNvPr>
                      <p:cNvPicPr/>
                      <p:nvPr/>
                    </p:nvPicPr>
                    <p:blipFill>
                      <a:blip r:embed="rId149"/>
                      <a:stretch>
                        <a:fillRect/>
                      </a:stretch>
                    </p:blipFill>
                    <p:spPr>
                      <a:xfrm>
                        <a:off x="1529665" y="3000197"/>
                        <a:ext cx="790465" cy="900941"/>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308" name="Ink 307">
                        <a:extLst>
                          <a:ext uri="{FF2B5EF4-FFF2-40B4-BE49-F238E27FC236}">
                            <a16:creationId xmlns:a16="http://schemas.microsoft.com/office/drawing/2014/main" id="{0D98A53B-F8FA-D39F-FC60-7D8BFAEC57C8}"/>
                          </a:ext>
                        </a:extLst>
                      </p14:cNvPr>
                      <p14:cNvContentPartPr/>
                      <p14:nvPr/>
                    </p14:nvContentPartPr>
                    <p14:xfrm>
                      <a:off x="1702057" y="3149707"/>
                      <a:ext cx="612720" cy="552240"/>
                    </p14:xfrm>
                  </p:contentPart>
                </mc:Choice>
                <mc:Fallback xmlns="">
                  <p:pic>
                    <p:nvPicPr>
                      <p:cNvPr id="308" name="Ink 307">
                        <a:extLst>
                          <a:ext uri="{FF2B5EF4-FFF2-40B4-BE49-F238E27FC236}">
                            <a16:creationId xmlns:a16="http://schemas.microsoft.com/office/drawing/2014/main" id="{0D98A53B-F8FA-D39F-FC60-7D8BFAEC57C8}"/>
                          </a:ext>
                        </a:extLst>
                      </p:cNvPr>
                      <p:cNvPicPr/>
                      <p:nvPr/>
                    </p:nvPicPr>
                    <p:blipFill>
                      <a:blip r:embed="rId151"/>
                      <a:stretch>
                        <a:fillRect/>
                      </a:stretch>
                    </p:blipFill>
                    <p:spPr>
                      <a:xfrm>
                        <a:off x="1697065" y="3144194"/>
                        <a:ext cx="622703" cy="563266"/>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309" name="Ink 308">
                        <a:extLst>
                          <a:ext uri="{FF2B5EF4-FFF2-40B4-BE49-F238E27FC236}">
                            <a16:creationId xmlns:a16="http://schemas.microsoft.com/office/drawing/2014/main" id="{943A19E4-8BE7-9FDE-B468-8B173D905DAE}"/>
                          </a:ext>
                        </a:extLst>
                      </p14:cNvPr>
                      <p14:cNvContentPartPr/>
                      <p14:nvPr/>
                    </p14:nvContentPartPr>
                    <p14:xfrm>
                      <a:off x="1957657" y="3240787"/>
                      <a:ext cx="328680" cy="285480"/>
                    </p14:xfrm>
                  </p:contentPart>
                </mc:Choice>
                <mc:Fallback xmlns="">
                  <p:pic>
                    <p:nvPicPr>
                      <p:cNvPr id="309" name="Ink 308">
                        <a:extLst>
                          <a:ext uri="{FF2B5EF4-FFF2-40B4-BE49-F238E27FC236}">
                            <a16:creationId xmlns:a16="http://schemas.microsoft.com/office/drawing/2014/main" id="{943A19E4-8BE7-9FDE-B468-8B173D905DAE}"/>
                          </a:ext>
                        </a:extLst>
                      </p:cNvPr>
                      <p:cNvPicPr/>
                      <p:nvPr/>
                    </p:nvPicPr>
                    <p:blipFill>
                      <a:blip r:embed="rId153"/>
                      <a:stretch>
                        <a:fillRect/>
                      </a:stretch>
                    </p:blipFill>
                    <p:spPr>
                      <a:xfrm>
                        <a:off x="1952664" y="3235270"/>
                        <a:ext cx="338665" cy="296513"/>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310" name="Ink 309">
                        <a:extLst>
                          <a:ext uri="{FF2B5EF4-FFF2-40B4-BE49-F238E27FC236}">
                            <a16:creationId xmlns:a16="http://schemas.microsoft.com/office/drawing/2014/main" id="{A1549B98-559B-903B-193F-62874147FD1E}"/>
                          </a:ext>
                        </a:extLst>
                      </p14:cNvPr>
                      <p14:cNvContentPartPr/>
                      <p14:nvPr/>
                    </p14:nvContentPartPr>
                    <p14:xfrm>
                      <a:off x="-29183" y="1071067"/>
                      <a:ext cx="1791720" cy="964440"/>
                    </p14:xfrm>
                  </p:contentPart>
                </mc:Choice>
                <mc:Fallback xmlns="">
                  <p:pic>
                    <p:nvPicPr>
                      <p:cNvPr id="310" name="Ink 309">
                        <a:extLst>
                          <a:ext uri="{FF2B5EF4-FFF2-40B4-BE49-F238E27FC236}">
                            <a16:creationId xmlns:a16="http://schemas.microsoft.com/office/drawing/2014/main" id="{A1549B98-559B-903B-193F-62874147FD1E}"/>
                          </a:ext>
                        </a:extLst>
                      </p:cNvPr>
                      <p:cNvPicPr/>
                      <p:nvPr/>
                    </p:nvPicPr>
                    <p:blipFill>
                      <a:blip r:embed="rId155"/>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311" name="Ink 310">
                        <a:extLst>
                          <a:ext uri="{FF2B5EF4-FFF2-40B4-BE49-F238E27FC236}">
                            <a16:creationId xmlns:a16="http://schemas.microsoft.com/office/drawing/2014/main" id="{A528FB61-5513-5F00-4A88-F5EE73024451}"/>
                          </a:ext>
                        </a:extLst>
                      </p14:cNvPr>
                      <p14:cNvContentPartPr/>
                      <p14:nvPr/>
                    </p14:nvContentPartPr>
                    <p14:xfrm>
                      <a:off x="154417" y="1099867"/>
                      <a:ext cx="1435680" cy="732960"/>
                    </p14:xfrm>
                  </p:contentPart>
                </mc:Choice>
                <mc:Fallback xmlns="">
                  <p:pic>
                    <p:nvPicPr>
                      <p:cNvPr id="311" name="Ink 310">
                        <a:extLst>
                          <a:ext uri="{FF2B5EF4-FFF2-40B4-BE49-F238E27FC236}">
                            <a16:creationId xmlns:a16="http://schemas.microsoft.com/office/drawing/2014/main" id="{A528FB61-5513-5F00-4A88-F5EE73024451}"/>
                          </a:ext>
                        </a:extLst>
                      </p:cNvPr>
                      <p:cNvPicPr/>
                      <p:nvPr/>
                    </p:nvPicPr>
                    <p:blipFill>
                      <a:blip r:embed="rId157"/>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312" name="Ink 311">
                        <a:extLst>
                          <a:ext uri="{FF2B5EF4-FFF2-40B4-BE49-F238E27FC236}">
                            <a16:creationId xmlns:a16="http://schemas.microsoft.com/office/drawing/2014/main" id="{29B9BDC7-E28F-7607-23E8-B7C135E13C7D}"/>
                          </a:ext>
                        </a:extLst>
                      </p14:cNvPr>
                      <p14:cNvContentPartPr/>
                      <p14:nvPr/>
                    </p14:nvContentPartPr>
                    <p14:xfrm>
                      <a:off x="1592617" y="1071427"/>
                      <a:ext cx="12240" cy="36000"/>
                    </p14:xfrm>
                  </p:contentPart>
                </mc:Choice>
                <mc:Fallback xmlns="">
                  <p:pic>
                    <p:nvPicPr>
                      <p:cNvPr id="312" name="Ink 311">
                        <a:extLst>
                          <a:ext uri="{FF2B5EF4-FFF2-40B4-BE49-F238E27FC236}">
                            <a16:creationId xmlns:a16="http://schemas.microsoft.com/office/drawing/2014/main" id="{29B9BDC7-E28F-7607-23E8-B7C135E13C7D}"/>
                          </a:ext>
                        </a:extLst>
                      </p:cNvPr>
                      <p:cNvPicPr/>
                      <p:nvPr/>
                    </p:nvPicPr>
                    <p:blipFill>
                      <a:blip r:embed="rId159"/>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313" name="Ink 312">
                        <a:extLst>
                          <a:ext uri="{FF2B5EF4-FFF2-40B4-BE49-F238E27FC236}">
                            <a16:creationId xmlns:a16="http://schemas.microsoft.com/office/drawing/2014/main" id="{8EBE557D-978A-7185-2BC3-D331A91B2849}"/>
                          </a:ext>
                        </a:extLst>
                      </p14:cNvPr>
                      <p14:cNvContentPartPr/>
                      <p14:nvPr/>
                    </p14:nvContentPartPr>
                    <p14:xfrm>
                      <a:off x="431617" y="1071427"/>
                      <a:ext cx="1051200" cy="541800"/>
                    </p14:xfrm>
                  </p:contentPart>
                </mc:Choice>
                <mc:Fallback xmlns="">
                  <p:pic>
                    <p:nvPicPr>
                      <p:cNvPr id="313" name="Ink 312">
                        <a:extLst>
                          <a:ext uri="{FF2B5EF4-FFF2-40B4-BE49-F238E27FC236}">
                            <a16:creationId xmlns:a16="http://schemas.microsoft.com/office/drawing/2014/main" id="{8EBE557D-978A-7185-2BC3-D331A91B2849}"/>
                          </a:ext>
                        </a:extLst>
                      </p:cNvPr>
                      <p:cNvPicPr/>
                      <p:nvPr/>
                    </p:nvPicPr>
                    <p:blipFill>
                      <a:blip r:embed="rId161"/>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314" name="Ink 313">
                        <a:extLst>
                          <a:ext uri="{FF2B5EF4-FFF2-40B4-BE49-F238E27FC236}">
                            <a16:creationId xmlns:a16="http://schemas.microsoft.com/office/drawing/2014/main" id="{5AF4D48E-43B0-FF94-F4DC-9AB8F2269E0D}"/>
                          </a:ext>
                        </a:extLst>
                      </p14:cNvPr>
                      <p14:cNvContentPartPr/>
                      <p14:nvPr/>
                    </p14:nvContentPartPr>
                    <p14:xfrm>
                      <a:off x="871177" y="1136587"/>
                      <a:ext cx="458280" cy="322920"/>
                    </p14:xfrm>
                  </p:contentPart>
                </mc:Choice>
                <mc:Fallback xmlns="">
                  <p:pic>
                    <p:nvPicPr>
                      <p:cNvPr id="314" name="Ink 313">
                        <a:extLst>
                          <a:ext uri="{FF2B5EF4-FFF2-40B4-BE49-F238E27FC236}">
                            <a16:creationId xmlns:a16="http://schemas.microsoft.com/office/drawing/2014/main" id="{5AF4D48E-43B0-FF94-F4DC-9AB8F2269E0D}"/>
                          </a:ext>
                        </a:extLst>
                      </p:cNvPr>
                      <p:cNvPicPr/>
                      <p:nvPr/>
                    </p:nvPicPr>
                    <p:blipFill>
                      <a:blip r:embed="rId163"/>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315" name="Ink 314">
                        <a:extLst>
                          <a:ext uri="{FF2B5EF4-FFF2-40B4-BE49-F238E27FC236}">
                            <a16:creationId xmlns:a16="http://schemas.microsoft.com/office/drawing/2014/main" id="{3B5B46BA-D078-7A4F-31B0-F44DA26541B0}"/>
                          </a:ext>
                        </a:extLst>
                      </p14:cNvPr>
                      <p14:cNvContentPartPr/>
                      <p14:nvPr/>
                    </p14:nvContentPartPr>
                    <p14:xfrm>
                      <a:off x="536017" y="3993907"/>
                      <a:ext cx="1036080" cy="978840"/>
                    </p14:xfrm>
                  </p:contentPart>
                </mc:Choice>
                <mc:Fallback xmlns="">
                  <p:pic>
                    <p:nvPicPr>
                      <p:cNvPr id="315" name="Ink 314">
                        <a:extLst>
                          <a:ext uri="{FF2B5EF4-FFF2-40B4-BE49-F238E27FC236}">
                            <a16:creationId xmlns:a16="http://schemas.microsoft.com/office/drawing/2014/main" id="{3B5B46BA-D078-7A4F-31B0-F44DA26541B0}"/>
                          </a:ext>
                        </a:extLst>
                      </p:cNvPr>
                      <p:cNvPicPr/>
                      <p:nvPr/>
                    </p:nvPicPr>
                    <p:blipFill>
                      <a:blip r:embed="rId165"/>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316" name="Ink 315">
                        <a:extLst>
                          <a:ext uri="{FF2B5EF4-FFF2-40B4-BE49-F238E27FC236}">
                            <a16:creationId xmlns:a16="http://schemas.microsoft.com/office/drawing/2014/main" id="{6BD0FC2B-D6C5-886C-1089-D5D808D934C4}"/>
                          </a:ext>
                        </a:extLst>
                      </p14:cNvPr>
                      <p14:cNvContentPartPr/>
                      <p14:nvPr/>
                    </p14:nvContentPartPr>
                    <p14:xfrm>
                      <a:off x="694777" y="4250227"/>
                      <a:ext cx="748800" cy="607680"/>
                    </p14:xfrm>
                  </p:contentPart>
                </mc:Choice>
                <mc:Fallback xmlns="">
                  <p:pic>
                    <p:nvPicPr>
                      <p:cNvPr id="316" name="Ink 315">
                        <a:extLst>
                          <a:ext uri="{FF2B5EF4-FFF2-40B4-BE49-F238E27FC236}">
                            <a16:creationId xmlns:a16="http://schemas.microsoft.com/office/drawing/2014/main" id="{6BD0FC2B-D6C5-886C-1089-D5D808D934C4}"/>
                          </a:ext>
                        </a:extLst>
                      </p:cNvPr>
                      <p:cNvPicPr/>
                      <p:nvPr/>
                    </p:nvPicPr>
                    <p:blipFill>
                      <a:blip r:embed="rId107"/>
                      <a:stretch>
                        <a:fillRect/>
                      </a:stretch>
                    </p:blipFill>
                    <p:spPr>
                      <a:xfrm>
                        <a:off x="689785" y="4244715"/>
                        <a:ext cx="758784" cy="618704"/>
                      </a:xfrm>
                      <a:prstGeom prst="rect">
                        <a:avLst/>
                      </a:prstGeom>
                    </p:spPr>
                  </p:pic>
                </mc:Fallback>
              </mc:AlternateContent>
              <p:grpSp>
                <p:nvGrpSpPr>
                  <p:cNvPr id="317" name="Group 316">
                    <a:extLst>
                      <a:ext uri="{FF2B5EF4-FFF2-40B4-BE49-F238E27FC236}">
                        <a16:creationId xmlns:a16="http://schemas.microsoft.com/office/drawing/2014/main" id="{5723B8F5-FFF9-A199-C6A9-51A4D2B26483}"/>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675">
                      <p14:nvContentPartPr>
                        <p14:cNvPr id="323" name="Ink 322">
                          <a:extLst>
                            <a:ext uri="{FF2B5EF4-FFF2-40B4-BE49-F238E27FC236}">
                              <a16:creationId xmlns:a16="http://schemas.microsoft.com/office/drawing/2014/main" id="{8855C7B2-6979-AA6C-446D-16BE3D445E3D}"/>
                            </a:ext>
                          </a:extLst>
                        </p14:cNvPr>
                        <p14:cNvContentPartPr/>
                        <p14:nvPr/>
                      </p14:nvContentPartPr>
                      <p14:xfrm>
                        <a:off x="210937" y="3892387"/>
                        <a:ext cx="820080" cy="1280160"/>
                      </p14:xfrm>
                    </p:contentPart>
                  </mc:Choice>
                  <mc:Fallback xmlns="">
                    <p:pic>
                      <p:nvPicPr>
                        <p:cNvPr id="323" name="Ink 322">
                          <a:extLst>
                            <a:ext uri="{FF2B5EF4-FFF2-40B4-BE49-F238E27FC236}">
                              <a16:creationId xmlns:a16="http://schemas.microsoft.com/office/drawing/2014/main" id="{8855C7B2-6979-AA6C-446D-16BE3D445E3D}"/>
                            </a:ext>
                          </a:extLst>
                        </p:cNvPr>
                        <p:cNvPicPr/>
                        <p:nvPr/>
                      </p:nvPicPr>
                      <p:blipFill>
                        <a:blip r:embed="rId109"/>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324" name="Ink 323">
                          <a:extLst>
                            <a:ext uri="{FF2B5EF4-FFF2-40B4-BE49-F238E27FC236}">
                              <a16:creationId xmlns:a16="http://schemas.microsoft.com/office/drawing/2014/main" id="{BC117ACA-9715-309A-6ABE-53BF265C1330}"/>
                            </a:ext>
                          </a:extLst>
                        </p14:cNvPr>
                        <p14:cNvContentPartPr/>
                        <p14:nvPr/>
                      </p14:nvContentPartPr>
                      <p14:xfrm>
                        <a:off x="417577" y="3857107"/>
                        <a:ext cx="1282680" cy="1186920"/>
                      </p14:xfrm>
                    </p:contentPart>
                  </mc:Choice>
                  <mc:Fallback xmlns="">
                    <p:pic>
                      <p:nvPicPr>
                        <p:cNvPr id="324" name="Ink 323">
                          <a:extLst>
                            <a:ext uri="{FF2B5EF4-FFF2-40B4-BE49-F238E27FC236}">
                              <a16:creationId xmlns:a16="http://schemas.microsoft.com/office/drawing/2014/main" id="{BC117ACA-9715-309A-6ABE-53BF265C1330}"/>
                            </a:ext>
                          </a:extLst>
                        </p:cNvPr>
                        <p:cNvPicPr/>
                        <p:nvPr/>
                      </p:nvPicPr>
                      <p:blipFill>
                        <a:blip r:embed="rId169"/>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325" name="Ink 324">
                          <a:extLst>
                            <a:ext uri="{FF2B5EF4-FFF2-40B4-BE49-F238E27FC236}">
                              <a16:creationId xmlns:a16="http://schemas.microsoft.com/office/drawing/2014/main" id="{C3BC0044-2933-F4C4-3C63-11C1C6BDA6FE}"/>
                            </a:ext>
                          </a:extLst>
                        </p14:cNvPr>
                        <p14:cNvContentPartPr/>
                        <p14:nvPr/>
                      </p14:nvContentPartPr>
                      <p14:xfrm>
                        <a:off x="1207777" y="3889507"/>
                        <a:ext cx="64800" cy="100440"/>
                      </p14:xfrm>
                    </p:contentPart>
                  </mc:Choice>
                  <mc:Fallback xmlns="">
                    <p:pic>
                      <p:nvPicPr>
                        <p:cNvPr id="325" name="Ink 324">
                          <a:extLst>
                            <a:ext uri="{FF2B5EF4-FFF2-40B4-BE49-F238E27FC236}">
                              <a16:creationId xmlns:a16="http://schemas.microsoft.com/office/drawing/2014/main" id="{C3BC0044-2933-F4C4-3C63-11C1C6BDA6FE}"/>
                            </a:ext>
                          </a:extLst>
                        </p:cNvPr>
                        <p:cNvPicPr/>
                        <p:nvPr/>
                      </p:nvPicPr>
                      <p:blipFill>
                        <a:blip r:embed="rId171"/>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326" name="Ink 325">
                          <a:extLst>
                            <a:ext uri="{FF2B5EF4-FFF2-40B4-BE49-F238E27FC236}">
                              <a16:creationId xmlns:a16="http://schemas.microsoft.com/office/drawing/2014/main" id="{FCE980C3-36CC-69F0-B5C1-2413936E1FE5}"/>
                            </a:ext>
                          </a:extLst>
                        </p14:cNvPr>
                        <p14:cNvContentPartPr/>
                        <p14:nvPr/>
                      </p14:nvContentPartPr>
                      <p14:xfrm>
                        <a:off x="892778" y="4428429"/>
                        <a:ext cx="465120" cy="329400"/>
                      </p14:xfrm>
                    </p:contentPart>
                  </mc:Choice>
                  <mc:Fallback xmlns="">
                    <p:pic>
                      <p:nvPicPr>
                        <p:cNvPr id="326" name="Ink 325">
                          <a:extLst>
                            <a:ext uri="{FF2B5EF4-FFF2-40B4-BE49-F238E27FC236}">
                              <a16:creationId xmlns:a16="http://schemas.microsoft.com/office/drawing/2014/main" id="{FCE980C3-36CC-69F0-B5C1-2413936E1FE5}"/>
                            </a:ext>
                          </a:extLst>
                        </p:cNvPr>
                        <p:cNvPicPr/>
                        <p:nvPr/>
                      </p:nvPicPr>
                      <p:blipFill>
                        <a:blip r:embed="rId173"/>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9">
                    <p14:nvContentPartPr>
                      <p14:cNvPr id="318" name="Ink 317">
                        <a:extLst>
                          <a:ext uri="{FF2B5EF4-FFF2-40B4-BE49-F238E27FC236}">
                            <a16:creationId xmlns:a16="http://schemas.microsoft.com/office/drawing/2014/main" id="{00450D0E-526E-B681-6E77-B1DF6CB534FA}"/>
                          </a:ext>
                        </a:extLst>
                      </p14:cNvPr>
                      <p14:cNvContentPartPr/>
                      <p14:nvPr/>
                    </p14:nvContentPartPr>
                    <p14:xfrm>
                      <a:off x="1285898" y="4428428"/>
                      <a:ext cx="22680" cy="360"/>
                    </p14:xfrm>
                  </p:contentPart>
                </mc:Choice>
                <mc:Fallback xmlns="">
                  <p:pic>
                    <p:nvPicPr>
                      <p:cNvPr id="318" name="Ink 317">
                        <a:extLst>
                          <a:ext uri="{FF2B5EF4-FFF2-40B4-BE49-F238E27FC236}">
                            <a16:creationId xmlns:a16="http://schemas.microsoft.com/office/drawing/2014/main" id="{00450D0E-526E-B681-6E77-B1DF6CB534FA}"/>
                          </a:ext>
                        </a:extLst>
                      </p:cNvPr>
                      <p:cNvPicPr/>
                      <p:nvPr/>
                    </p:nvPicPr>
                    <p:blipFill>
                      <a:blip r:embed="rId175"/>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319" name="Ink 318">
                        <a:extLst>
                          <a:ext uri="{FF2B5EF4-FFF2-40B4-BE49-F238E27FC236}">
                            <a16:creationId xmlns:a16="http://schemas.microsoft.com/office/drawing/2014/main" id="{FCBB3CA2-C102-0635-B954-656A0C50AE93}"/>
                          </a:ext>
                        </a:extLst>
                      </p14:cNvPr>
                      <p14:cNvContentPartPr/>
                      <p14:nvPr/>
                    </p14:nvContentPartPr>
                    <p14:xfrm>
                      <a:off x="1235497" y="1071067"/>
                      <a:ext cx="965160" cy="1266120"/>
                    </p14:xfrm>
                  </p:contentPart>
                </mc:Choice>
                <mc:Fallback xmlns="">
                  <p:pic>
                    <p:nvPicPr>
                      <p:cNvPr id="319" name="Ink 318">
                        <a:extLst>
                          <a:ext uri="{FF2B5EF4-FFF2-40B4-BE49-F238E27FC236}">
                            <a16:creationId xmlns:a16="http://schemas.microsoft.com/office/drawing/2014/main" id="{FCBB3CA2-C102-0635-B954-656A0C50AE93}"/>
                          </a:ext>
                        </a:extLst>
                      </p:cNvPr>
                      <p:cNvPicPr/>
                      <p:nvPr/>
                    </p:nvPicPr>
                    <p:blipFill>
                      <a:blip r:embed="rId121"/>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320" name="Ink 319">
                        <a:extLst>
                          <a:ext uri="{FF2B5EF4-FFF2-40B4-BE49-F238E27FC236}">
                            <a16:creationId xmlns:a16="http://schemas.microsoft.com/office/drawing/2014/main" id="{70E130B2-7ABC-6799-B0C5-BABD30F35ABA}"/>
                          </a:ext>
                        </a:extLst>
                      </p14:cNvPr>
                      <p14:cNvContentPartPr/>
                      <p14:nvPr/>
                    </p14:nvContentPartPr>
                    <p14:xfrm>
                      <a:off x="1609537" y="1141987"/>
                      <a:ext cx="590760" cy="1036800"/>
                    </p14:xfrm>
                  </p:contentPart>
                </mc:Choice>
                <mc:Fallback xmlns="">
                  <p:pic>
                    <p:nvPicPr>
                      <p:cNvPr id="320" name="Ink 319">
                        <a:extLst>
                          <a:ext uri="{FF2B5EF4-FFF2-40B4-BE49-F238E27FC236}">
                            <a16:creationId xmlns:a16="http://schemas.microsoft.com/office/drawing/2014/main" id="{70E130B2-7ABC-6799-B0C5-BABD30F35ABA}"/>
                          </a:ext>
                        </a:extLst>
                      </p:cNvPr>
                      <p:cNvPicPr/>
                      <p:nvPr/>
                    </p:nvPicPr>
                    <p:blipFill>
                      <a:blip r:embed="rId123"/>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321" name="Ink 320">
                        <a:extLst>
                          <a:ext uri="{FF2B5EF4-FFF2-40B4-BE49-F238E27FC236}">
                            <a16:creationId xmlns:a16="http://schemas.microsoft.com/office/drawing/2014/main" id="{520A5EFD-54E6-414F-8F59-C44547E6A92C}"/>
                          </a:ext>
                        </a:extLst>
                      </p14:cNvPr>
                      <p14:cNvContentPartPr/>
                      <p14:nvPr/>
                    </p14:nvContentPartPr>
                    <p14:xfrm>
                      <a:off x="2075017" y="1378507"/>
                      <a:ext cx="125640" cy="502200"/>
                    </p14:xfrm>
                  </p:contentPart>
                </mc:Choice>
                <mc:Fallback xmlns="">
                  <p:pic>
                    <p:nvPicPr>
                      <p:cNvPr id="321" name="Ink 320">
                        <a:extLst>
                          <a:ext uri="{FF2B5EF4-FFF2-40B4-BE49-F238E27FC236}">
                            <a16:creationId xmlns:a16="http://schemas.microsoft.com/office/drawing/2014/main" id="{520A5EFD-54E6-414F-8F59-C44547E6A92C}"/>
                          </a:ext>
                        </a:extLst>
                      </p:cNvPr>
                      <p:cNvPicPr/>
                      <p:nvPr/>
                    </p:nvPicPr>
                    <p:blipFill>
                      <a:blip r:embed="rId125"/>
                      <a:stretch>
                        <a:fillRect/>
                      </a:stretch>
                    </p:blipFill>
                    <p:spPr>
                      <a:xfrm>
                        <a:off x="2070025" y="1372998"/>
                        <a:ext cx="135625" cy="513217"/>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322" name="Ink 321">
                        <a:extLst>
                          <a:ext uri="{FF2B5EF4-FFF2-40B4-BE49-F238E27FC236}">
                            <a16:creationId xmlns:a16="http://schemas.microsoft.com/office/drawing/2014/main" id="{17156697-EF6E-93F6-DF95-63BB42FD44C4}"/>
                          </a:ext>
                        </a:extLst>
                      </p14:cNvPr>
                      <p14:cNvContentPartPr/>
                      <p14:nvPr/>
                    </p14:nvContentPartPr>
                    <p14:xfrm>
                      <a:off x="1937857" y="2408467"/>
                      <a:ext cx="360" cy="360"/>
                    </p14:xfrm>
                  </p:contentPart>
                </mc:Choice>
                <mc:Fallback xmlns="">
                  <p:pic>
                    <p:nvPicPr>
                      <p:cNvPr id="322" name="Ink 321">
                        <a:extLst>
                          <a:ext uri="{FF2B5EF4-FFF2-40B4-BE49-F238E27FC236}">
                            <a16:creationId xmlns:a16="http://schemas.microsoft.com/office/drawing/2014/main" id="{17156697-EF6E-93F6-DF95-63BB42FD44C4}"/>
                          </a:ext>
                        </a:extLst>
                      </p:cNvPr>
                      <p:cNvPicPr/>
                      <p:nvPr/>
                    </p:nvPicPr>
                    <p:blipFill>
                      <a:blip r:embed="rId180"/>
                      <a:stretch>
                        <a:fillRect/>
                      </a:stretch>
                    </p:blipFill>
                    <p:spPr>
                      <a:xfrm>
                        <a:off x="1933537" y="2404147"/>
                        <a:ext cx="9000" cy="9000"/>
                      </a:xfrm>
                      <a:prstGeom prst="rect">
                        <a:avLst/>
                      </a:prstGeom>
                    </p:spPr>
                  </p:pic>
                </mc:Fallback>
              </mc:AlternateContent>
            </p:grpSp>
            <p:grpSp>
              <p:nvGrpSpPr>
                <p:cNvPr id="259" name="Group 258">
                  <a:extLst>
                    <a:ext uri="{FF2B5EF4-FFF2-40B4-BE49-F238E27FC236}">
                      <a16:creationId xmlns:a16="http://schemas.microsoft.com/office/drawing/2014/main" id="{DE9050B4-9EB7-A485-3D97-A595C3DB6514}"/>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684">
                    <p14:nvContentPartPr>
                      <p14:cNvPr id="260" name="Ink 259">
                        <a:extLst>
                          <a:ext uri="{FF2B5EF4-FFF2-40B4-BE49-F238E27FC236}">
                            <a16:creationId xmlns:a16="http://schemas.microsoft.com/office/drawing/2014/main" id="{7497E2F5-40AE-8532-D8D6-C4F07F10C85F}"/>
                          </a:ext>
                        </a:extLst>
                      </p14:cNvPr>
                      <p14:cNvContentPartPr/>
                      <p14:nvPr/>
                    </p14:nvContentPartPr>
                    <p14:xfrm>
                      <a:off x="645097" y="2618707"/>
                      <a:ext cx="308160" cy="309240"/>
                    </p14:xfrm>
                  </p:contentPart>
                </mc:Choice>
                <mc:Fallback xmlns="">
                  <p:pic>
                    <p:nvPicPr>
                      <p:cNvPr id="260" name="Ink 259">
                        <a:extLst>
                          <a:ext uri="{FF2B5EF4-FFF2-40B4-BE49-F238E27FC236}">
                            <a16:creationId xmlns:a16="http://schemas.microsoft.com/office/drawing/2014/main" id="{7497E2F5-40AE-8532-D8D6-C4F07F10C85F}"/>
                          </a:ext>
                        </a:extLst>
                      </p:cNvPr>
                      <p:cNvPicPr/>
                      <p:nvPr/>
                    </p:nvPicPr>
                    <p:blipFill>
                      <a:blip r:embed="rId182"/>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261" name="Ink 260">
                        <a:extLst>
                          <a:ext uri="{FF2B5EF4-FFF2-40B4-BE49-F238E27FC236}">
                            <a16:creationId xmlns:a16="http://schemas.microsoft.com/office/drawing/2014/main" id="{230192B7-B6BC-6F35-F4DE-610D2743C8D4}"/>
                          </a:ext>
                        </a:extLst>
                      </p14:cNvPr>
                      <p14:cNvContentPartPr/>
                      <p14:nvPr/>
                    </p14:nvContentPartPr>
                    <p14:xfrm>
                      <a:off x="507217" y="2502427"/>
                      <a:ext cx="700560" cy="658440"/>
                    </p14:xfrm>
                  </p:contentPart>
                </mc:Choice>
                <mc:Fallback xmlns="">
                  <p:pic>
                    <p:nvPicPr>
                      <p:cNvPr id="261" name="Ink 260">
                        <a:extLst>
                          <a:ext uri="{FF2B5EF4-FFF2-40B4-BE49-F238E27FC236}">
                            <a16:creationId xmlns:a16="http://schemas.microsoft.com/office/drawing/2014/main" id="{230192B7-B6BC-6F35-F4DE-610D2743C8D4}"/>
                          </a:ext>
                        </a:extLst>
                      </p:cNvPr>
                      <p:cNvPicPr/>
                      <p:nvPr/>
                    </p:nvPicPr>
                    <p:blipFill>
                      <a:blip r:embed="rId184"/>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262" name="Ink 261">
                        <a:extLst>
                          <a:ext uri="{FF2B5EF4-FFF2-40B4-BE49-F238E27FC236}">
                            <a16:creationId xmlns:a16="http://schemas.microsoft.com/office/drawing/2014/main" id="{24F3408F-BB5B-AC02-F7D3-85FD87E0CD69}"/>
                          </a:ext>
                        </a:extLst>
                      </p14:cNvPr>
                      <p14:cNvContentPartPr/>
                      <p14:nvPr/>
                    </p14:nvContentPartPr>
                    <p14:xfrm>
                      <a:off x="381577" y="2313787"/>
                      <a:ext cx="1058040" cy="1020960"/>
                    </p14:xfrm>
                  </p:contentPart>
                </mc:Choice>
                <mc:Fallback xmlns="">
                  <p:pic>
                    <p:nvPicPr>
                      <p:cNvPr id="262" name="Ink 261">
                        <a:extLst>
                          <a:ext uri="{FF2B5EF4-FFF2-40B4-BE49-F238E27FC236}">
                            <a16:creationId xmlns:a16="http://schemas.microsoft.com/office/drawing/2014/main" id="{24F3408F-BB5B-AC02-F7D3-85FD87E0CD69}"/>
                          </a:ext>
                        </a:extLst>
                      </p:cNvPr>
                      <p:cNvPicPr/>
                      <p:nvPr/>
                    </p:nvPicPr>
                    <p:blipFill>
                      <a:blip r:embed="rId186"/>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263" name="Ink 262">
                        <a:extLst>
                          <a:ext uri="{FF2B5EF4-FFF2-40B4-BE49-F238E27FC236}">
                            <a16:creationId xmlns:a16="http://schemas.microsoft.com/office/drawing/2014/main" id="{735073A1-FE96-3C6E-E267-F621EDF50CE3}"/>
                          </a:ext>
                        </a:extLst>
                      </p14:cNvPr>
                      <p14:cNvContentPartPr/>
                      <p14:nvPr/>
                    </p14:nvContentPartPr>
                    <p14:xfrm>
                      <a:off x="103657" y="2002027"/>
                      <a:ext cx="747360" cy="294480"/>
                    </p14:xfrm>
                  </p:contentPart>
                </mc:Choice>
                <mc:Fallback xmlns="">
                  <p:pic>
                    <p:nvPicPr>
                      <p:cNvPr id="263" name="Ink 262">
                        <a:extLst>
                          <a:ext uri="{FF2B5EF4-FFF2-40B4-BE49-F238E27FC236}">
                            <a16:creationId xmlns:a16="http://schemas.microsoft.com/office/drawing/2014/main" id="{735073A1-FE96-3C6E-E267-F621EDF50CE3}"/>
                          </a:ext>
                        </a:extLst>
                      </p:cNvPr>
                      <p:cNvPicPr/>
                      <p:nvPr/>
                    </p:nvPicPr>
                    <p:blipFill>
                      <a:blip r:embed="rId188"/>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264" name="Ink 263">
                        <a:extLst>
                          <a:ext uri="{FF2B5EF4-FFF2-40B4-BE49-F238E27FC236}">
                            <a16:creationId xmlns:a16="http://schemas.microsoft.com/office/drawing/2014/main" id="{B3EC7A80-657A-E4AF-7523-D506570C3EA6}"/>
                          </a:ext>
                        </a:extLst>
                      </p14:cNvPr>
                      <p14:cNvContentPartPr/>
                      <p14:nvPr/>
                    </p14:nvContentPartPr>
                    <p14:xfrm>
                      <a:off x="859656" y="2296147"/>
                      <a:ext cx="912960" cy="297720"/>
                    </p14:xfrm>
                  </p:contentPart>
                </mc:Choice>
                <mc:Fallback xmlns="">
                  <p:pic>
                    <p:nvPicPr>
                      <p:cNvPr id="264" name="Ink 263">
                        <a:extLst>
                          <a:ext uri="{FF2B5EF4-FFF2-40B4-BE49-F238E27FC236}">
                            <a16:creationId xmlns:a16="http://schemas.microsoft.com/office/drawing/2014/main" id="{B3EC7A80-657A-E4AF-7523-D506570C3EA6}"/>
                          </a:ext>
                        </a:extLst>
                      </p:cNvPr>
                      <p:cNvPicPr/>
                      <p:nvPr/>
                    </p:nvPicPr>
                    <p:blipFill>
                      <a:blip r:embed="rId190"/>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265" name="Ink 264">
                        <a:extLst>
                          <a:ext uri="{FF2B5EF4-FFF2-40B4-BE49-F238E27FC236}">
                            <a16:creationId xmlns:a16="http://schemas.microsoft.com/office/drawing/2014/main" id="{08712DEA-FC76-CAE1-D8D4-7EEC5BD2E49A}"/>
                          </a:ext>
                        </a:extLst>
                      </p14:cNvPr>
                      <p14:cNvContentPartPr/>
                      <p14:nvPr/>
                    </p14:nvContentPartPr>
                    <p14:xfrm>
                      <a:off x="-28823" y="1908787"/>
                      <a:ext cx="232920" cy="160560"/>
                    </p14:xfrm>
                  </p:contentPart>
                </mc:Choice>
                <mc:Fallback xmlns="">
                  <p:pic>
                    <p:nvPicPr>
                      <p:cNvPr id="265" name="Ink 264">
                        <a:extLst>
                          <a:ext uri="{FF2B5EF4-FFF2-40B4-BE49-F238E27FC236}">
                            <a16:creationId xmlns:a16="http://schemas.microsoft.com/office/drawing/2014/main" id="{08712DEA-FC76-CAE1-D8D4-7EEC5BD2E49A}"/>
                          </a:ext>
                        </a:extLst>
                      </p:cNvPr>
                      <p:cNvPicPr/>
                      <p:nvPr/>
                    </p:nvPicPr>
                    <p:blipFill>
                      <a:blip r:embed="rId192"/>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266" name="Ink 265">
                        <a:extLst>
                          <a:ext uri="{FF2B5EF4-FFF2-40B4-BE49-F238E27FC236}">
                            <a16:creationId xmlns:a16="http://schemas.microsoft.com/office/drawing/2014/main" id="{A4DBE637-A543-2097-A5DF-AD9267370205}"/>
                          </a:ext>
                        </a:extLst>
                      </p14:cNvPr>
                      <p14:cNvContentPartPr/>
                      <p14:nvPr/>
                    </p14:nvContentPartPr>
                    <p14:xfrm>
                      <a:off x="-28823" y="1805467"/>
                      <a:ext cx="1806840" cy="662400"/>
                    </p14:xfrm>
                  </p:contentPart>
                </mc:Choice>
                <mc:Fallback xmlns="">
                  <p:pic>
                    <p:nvPicPr>
                      <p:cNvPr id="266" name="Ink 265">
                        <a:extLst>
                          <a:ext uri="{FF2B5EF4-FFF2-40B4-BE49-F238E27FC236}">
                            <a16:creationId xmlns:a16="http://schemas.microsoft.com/office/drawing/2014/main" id="{A4DBE637-A543-2097-A5DF-AD9267370205}"/>
                          </a:ext>
                        </a:extLst>
                      </p:cNvPr>
                      <p:cNvPicPr/>
                      <p:nvPr/>
                    </p:nvPicPr>
                    <p:blipFill>
                      <a:blip r:embed="rId194"/>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267" name="Ink 266">
                        <a:extLst>
                          <a:ext uri="{FF2B5EF4-FFF2-40B4-BE49-F238E27FC236}">
                            <a16:creationId xmlns:a16="http://schemas.microsoft.com/office/drawing/2014/main" id="{2BD4F1AB-2C31-2FFC-FC82-E54F971842BC}"/>
                          </a:ext>
                        </a:extLst>
                      </p14:cNvPr>
                      <p14:cNvContentPartPr/>
                      <p14:nvPr/>
                    </p14:nvContentPartPr>
                    <p14:xfrm>
                      <a:off x="-28823" y="2065747"/>
                      <a:ext cx="361080" cy="1071720"/>
                    </p14:xfrm>
                  </p:contentPart>
                </mc:Choice>
                <mc:Fallback xmlns="">
                  <p:pic>
                    <p:nvPicPr>
                      <p:cNvPr id="267" name="Ink 266">
                        <a:extLst>
                          <a:ext uri="{FF2B5EF4-FFF2-40B4-BE49-F238E27FC236}">
                            <a16:creationId xmlns:a16="http://schemas.microsoft.com/office/drawing/2014/main" id="{2BD4F1AB-2C31-2FFC-FC82-E54F971842BC}"/>
                          </a:ext>
                        </a:extLst>
                      </p:cNvPr>
                      <p:cNvPicPr/>
                      <p:nvPr/>
                    </p:nvPicPr>
                    <p:blipFill>
                      <a:blip r:embed="rId196"/>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268" name="Ink 267">
                        <a:extLst>
                          <a:ext uri="{FF2B5EF4-FFF2-40B4-BE49-F238E27FC236}">
                            <a16:creationId xmlns:a16="http://schemas.microsoft.com/office/drawing/2014/main" id="{4689058C-E920-1A11-EF57-AC7605BEBFA6}"/>
                          </a:ext>
                        </a:extLst>
                      </p14:cNvPr>
                      <p14:cNvContentPartPr/>
                      <p14:nvPr/>
                    </p14:nvContentPartPr>
                    <p14:xfrm>
                      <a:off x="-28823" y="2171947"/>
                      <a:ext cx="271440" cy="824400"/>
                    </p14:xfrm>
                  </p:contentPart>
                </mc:Choice>
                <mc:Fallback xmlns="">
                  <p:pic>
                    <p:nvPicPr>
                      <p:cNvPr id="268" name="Ink 267">
                        <a:extLst>
                          <a:ext uri="{FF2B5EF4-FFF2-40B4-BE49-F238E27FC236}">
                            <a16:creationId xmlns:a16="http://schemas.microsoft.com/office/drawing/2014/main" id="{4689058C-E920-1A11-EF57-AC7605BEBFA6}"/>
                          </a:ext>
                        </a:extLst>
                      </p:cNvPr>
                      <p:cNvPicPr/>
                      <p:nvPr/>
                    </p:nvPicPr>
                    <p:blipFill>
                      <a:blip r:embed="rId198"/>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269" name="Ink 268">
                        <a:extLst>
                          <a:ext uri="{FF2B5EF4-FFF2-40B4-BE49-F238E27FC236}">
                            <a16:creationId xmlns:a16="http://schemas.microsoft.com/office/drawing/2014/main" id="{D3CD608E-11EC-6C33-9807-12978582441F}"/>
                          </a:ext>
                        </a:extLst>
                      </p14:cNvPr>
                      <p14:cNvContentPartPr/>
                      <p14:nvPr/>
                    </p14:nvContentPartPr>
                    <p14:xfrm>
                      <a:off x="-29183" y="2315947"/>
                      <a:ext cx="111600" cy="483480"/>
                    </p14:xfrm>
                  </p:contentPart>
                </mc:Choice>
                <mc:Fallback xmlns="">
                  <p:pic>
                    <p:nvPicPr>
                      <p:cNvPr id="269" name="Ink 268">
                        <a:extLst>
                          <a:ext uri="{FF2B5EF4-FFF2-40B4-BE49-F238E27FC236}">
                            <a16:creationId xmlns:a16="http://schemas.microsoft.com/office/drawing/2014/main" id="{D3CD608E-11EC-6C33-9807-12978582441F}"/>
                          </a:ext>
                        </a:extLst>
                      </p:cNvPr>
                      <p:cNvPicPr/>
                      <p:nvPr/>
                    </p:nvPicPr>
                    <p:blipFill>
                      <a:blip r:embed="rId200"/>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270" name="Ink 269">
                        <a:extLst>
                          <a:ext uri="{FF2B5EF4-FFF2-40B4-BE49-F238E27FC236}">
                            <a16:creationId xmlns:a16="http://schemas.microsoft.com/office/drawing/2014/main" id="{41F7F6D4-F58A-86DB-61ED-10D0A90CCB97}"/>
                          </a:ext>
                        </a:extLst>
                      </p14:cNvPr>
                      <p14:cNvContentPartPr/>
                      <p14:nvPr/>
                    </p14:nvContentPartPr>
                    <p14:xfrm>
                      <a:off x="-28823" y="3088147"/>
                      <a:ext cx="937440" cy="879480"/>
                    </p14:xfrm>
                  </p:contentPart>
                </mc:Choice>
                <mc:Fallback xmlns="">
                  <p:pic>
                    <p:nvPicPr>
                      <p:cNvPr id="270" name="Ink 269">
                        <a:extLst>
                          <a:ext uri="{FF2B5EF4-FFF2-40B4-BE49-F238E27FC236}">
                            <a16:creationId xmlns:a16="http://schemas.microsoft.com/office/drawing/2014/main" id="{41F7F6D4-F58A-86DB-61ED-10D0A90CCB97}"/>
                          </a:ext>
                        </a:extLst>
                      </p:cNvPr>
                      <p:cNvPicPr/>
                      <p:nvPr/>
                    </p:nvPicPr>
                    <p:blipFill>
                      <a:blip r:embed="rId202"/>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271" name="Ink 270">
                        <a:extLst>
                          <a:ext uri="{FF2B5EF4-FFF2-40B4-BE49-F238E27FC236}">
                            <a16:creationId xmlns:a16="http://schemas.microsoft.com/office/drawing/2014/main" id="{BC9C54E2-360C-CBC6-E0E4-236BDA7100EE}"/>
                          </a:ext>
                        </a:extLst>
                      </p14:cNvPr>
                      <p14:cNvContentPartPr/>
                      <p14:nvPr/>
                    </p14:nvContentPartPr>
                    <p14:xfrm>
                      <a:off x="-28823" y="3271747"/>
                      <a:ext cx="719280" cy="563400"/>
                    </p14:xfrm>
                  </p:contentPart>
                </mc:Choice>
                <mc:Fallback xmlns="">
                  <p:pic>
                    <p:nvPicPr>
                      <p:cNvPr id="271" name="Ink 270">
                        <a:extLst>
                          <a:ext uri="{FF2B5EF4-FFF2-40B4-BE49-F238E27FC236}">
                            <a16:creationId xmlns:a16="http://schemas.microsoft.com/office/drawing/2014/main" id="{BC9C54E2-360C-CBC6-E0E4-236BDA7100EE}"/>
                          </a:ext>
                        </a:extLst>
                      </p:cNvPr>
                      <p:cNvPicPr/>
                      <p:nvPr/>
                    </p:nvPicPr>
                    <p:blipFill>
                      <a:blip r:embed="rId204"/>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272" name="Ink 271">
                        <a:extLst>
                          <a:ext uri="{FF2B5EF4-FFF2-40B4-BE49-F238E27FC236}">
                            <a16:creationId xmlns:a16="http://schemas.microsoft.com/office/drawing/2014/main" id="{157FF729-3C89-F0DE-FD7C-9FA4FE8EDD4D}"/>
                          </a:ext>
                        </a:extLst>
                      </p14:cNvPr>
                      <p14:cNvContentPartPr/>
                      <p14:nvPr/>
                    </p14:nvContentPartPr>
                    <p14:xfrm>
                      <a:off x="9697" y="3476227"/>
                      <a:ext cx="443880" cy="258840"/>
                    </p14:xfrm>
                  </p:contentPart>
                </mc:Choice>
                <mc:Fallback xmlns="">
                  <p:pic>
                    <p:nvPicPr>
                      <p:cNvPr id="272" name="Ink 271">
                        <a:extLst>
                          <a:ext uri="{FF2B5EF4-FFF2-40B4-BE49-F238E27FC236}">
                            <a16:creationId xmlns:a16="http://schemas.microsoft.com/office/drawing/2014/main" id="{157FF729-3C89-F0DE-FD7C-9FA4FE8EDD4D}"/>
                          </a:ext>
                        </a:extLst>
                      </p:cNvPr>
                      <p:cNvPicPr/>
                      <p:nvPr/>
                    </p:nvPicPr>
                    <p:blipFill>
                      <a:blip r:embed="rId206"/>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273" name="Ink 272">
                        <a:extLst>
                          <a:ext uri="{FF2B5EF4-FFF2-40B4-BE49-F238E27FC236}">
                            <a16:creationId xmlns:a16="http://schemas.microsoft.com/office/drawing/2014/main" id="{7EDB38B5-B365-A9ED-9D2F-DCBC475CD681}"/>
                          </a:ext>
                        </a:extLst>
                      </p14:cNvPr>
                      <p14:cNvContentPartPr/>
                      <p14:nvPr/>
                    </p14:nvContentPartPr>
                    <p14:xfrm>
                      <a:off x="18696" y="2706188"/>
                      <a:ext cx="1748880" cy="2506680"/>
                    </p14:xfrm>
                  </p:contentPart>
                </mc:Choice>
                <mc:Fallback xmlns="">
                  <p:pic>
                    <p:nvPicPr>
                      <p:cNvPr id="273" name="Ink 272">
                        <a:extLst>
                          <a:ext uri="{FF2B5EF4-FFF2-40B4-BE49-F238E27FC236}">
                            <a16:creationId xmlns:a16="http://schemas.microsoft.com/office/drawing/2014/main" id="{7EDB38B5-B365-A9ED-9D2F-DCBC475CD681}"/>
                          </a:ext>
                        </a:extLst>
                      </p:cNvPr>
                      <p:cNvPicPr/>
                      <p:nvPr/>
                    </p:nvPicPr>
                    <p:blipFill>
                      <a:blip r:embed="rId208"/>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274" name="Ink 273">
                        <a:extLst>
                          <a:ext uri="{FF2B5EF4-FFF2-40B4-BE49-F238E27FC236}">
                            <a16:creationId xmlns:a16="http://schemas.microsoft.com/office/drawing/2014/main" id="{B77F9CE6-1949-1D07-4B9E-993891DFF8E5}"/>
                          </a:ext>
                        </a:extLst>
                      </p14:cNvPr>
                      <p14:cNvContentPartPr/>
                      <p14:nvPr/>
                    </p14:nvContentPartPr>
                    <p14:xfrm>
                      <a:off x="1031016" y="2908507"/>
                      <a:ext cx="727920" cy="984240"/>
                    </p14:xfrm>
                  </p:contentPart>
                </mc:Choice>
                <mc:Fallback xmlns="">
                  <p:pic>
                    <p:nvPicPr>
                      <p:cNvPr id="274" name="Ink 273">
                        <a:extLst>
                          <a:ext uri="{FF2B5EF4-FFF2-40B4-BE49-F238E27FC236}">
                            <a16:creationId xmlns:a16="http://schemas.microsoft.com/office/drawing/2014/main" id="{B77F9CE6-1949-1D07-4B9E-993891DFF8E5}"/>
                          </a:ext>
                        </a:extLst>
                      </p:cNvPr>
                      <p:cNvPicPr/>
                      <p:nvPr/>
                    </p:nvPicPr>
                    <p:blipFill>
                      <a:blip r:embed="rId210"/>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275" name="Ink 274">
                        <a:extLst>
                          <a:ext uri="{FF2B5EF4-FFF2-40B4-BE49-F238E27FC236}">
                            <a16:creationId xmlns:a16="http://schemas.microsoft.com/office/drawing/2014/main" id="{5CE64868-FE2E-9391-0FA6-F2415A32EC86}"/>
                          </a:ext>
                        </a:extLst>
                      </p14:cNvPr>
                      <p14:cNvContentPartPr/>
                      <p14:nvPr/>
                    </p14:nvContentPartPr>
                    <p14:xfrm>
                      <a:off x="1332696" y="3169869"/>
                      <a:ext cx="414360" cy="878040"/>
                    </p14:xfrm>
                  </p:contentPart>
                </mc:Choice>
                <mc:Fallback xmlns="">
                  <p:pic>
                    <p:nvPicPr>
                      <p:cNvPr id="275" name="Ink 274">
                        <a:extLst>
                          <a:ext uri="{FF2B5EF4-FFF2-40B4-BE49-F238E27FC236}">
                            <a16:creationId xmlns:a16="http://schemas.microsoft.com/office/drawing/2014/main" id="{5CE64868-FE2E-9391-0FA6-F2415A32EC86}"/>
                          </a:ext>
                        </a:extLst>
                      </p:cNvPr>
                      <p:cNvPicPr/>
                      <p:nvPr/>
                    </p:nvPicPr>
                    <p:blipFill>
                      <a:blip r:embed="rId212"/>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276" name="Ink 275">
                        <a:extLst>
                          <a:ext uri="{FF2B5EF4-FFF2-40B4-BE49-F238E27FC236}">
                            <a16:creationId xmlns:a16="http://schemas.microsoft.com/office/drawing/2014/main" id="{2AFE7CFE-643B-43C6-6C8D-BE652738884E}"/>
                          </a:ext>
                        </a:extLst>
                      </p14:cNvPr>
                      <p14:cNvContentPartPr/>
                      <p14:nvPr/>
                    </p14:nvContentPartPr>
                    <p14:xfrm>
                      <a:off x="1534656" y="3366787"/>
                      <a:ext cx="191160" cy="444600"/>
                    </p14:xfrm>
                  </p:contentPart>
                </mc:Choice>
                <mc:Fallback xmlns="">
                  <p:pic>
                    <p:nvPicPr>
                      <p:cNvPr id="276" name="Ink 275">
                        <a:extLst>
                          <a:ext uri="{FF2B5EF4-FFF2-40B4-BE49-F238E27FC236}">
                            <a16:creationId xmlns:a16="http://schemas.microsoft.com/office/drawing/2014/main" id="{2AFE7CFE-643B-43C6-6C8D-BE652738884E}"/>
                          </a:ext>
                        </a:extLst>
                      </p:cNvPr>
                      <p:cNvPicPr/>
                      <p:nvPr/>
                    </p:nvPicPr>
                    <p:blipFill>
                      <a:blip r:embed="rId214"/>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277" name="Ink 276">
                        <a:extLst>
                          <a:ext uri="{FF2B5EF4-FFF2-40B4-BE49-F238E27FC236}">
                            <a16:creationId xmlns:a16="http://schemas.microsoft.com/office/drawing/2014/main" id="{7E7D67E7-E79E-FB50-ABD6-2EEAB060CE68}"/>
                          </a:ext>
                        </a:extLst>
                      </p14:cNvPr>
                      <p14:cNvContentPartPr/>
                      <p14:nvPr/>
                    </p14:nvContentPartPr>
                    <p14:xfrm>
                      <a:off x="1702055" y="3538509"/>
                      <a:ext cx="16200" cy="83880"/>
                    </p14:xfrm>
                  </p:contentPart>
                </mc:Choice>
                <mc:Fallback xmlns="">
                  <p:pic>
                    <p:nvPicPr>
                      <p:cNvPr id="277" name="Ink 276">
                        <a:extLst>
                          <a:ext uri="{FF2B5EF4-FFF2-40B4-BE49-F238E27FC236}">
                            <a16:creationId xmlns:a16="http://schemas.microsoft.com/office/drawing/2014/main" id="{7E7D67E7-E79E-FB50-ABD6-2EEAB060CE68}"/>
                          </a:ext>
                        </a:extLst>
                      </p:cNvPr>
                      <p:cNvPicPr/>
                      <p:nvPr/>
                    </p:nvPicPr>
                    <p:blipFill>
                      <a:blip r:embed="rId216"/>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278" name="Ink 277">
                        <a:extLst>
                          <a:ext uri="{FF2B5EF4-FFF2-40B4-BE49-F238E27FC236}">
                            <a16:creationId xmlns:a16="http://schemas.microsoft.com/office/drawing/2014/main" id="{807A10F5-4427-2D38-E3D9-DA1F3F46BBBC}"/>
                          </a:ext>
                        </a:extLst>
                      </p14:cNvPr>
                      <p14:cNvContentPartPr/>
                      <p14:nvPr/>
                    </p14:nvContentPartPr>
                    <p14:xfrm>
                      <a:off x="-28825" y="1140547"/>
                      <a:ext cx="1732680" cy="894960"/>
                    </p14:xfrm>
                  </p:contentPart>
                </mc:Choice>
                <mc:Fallback xmlns="">
                  <p:pic>
                    <p:nvPicPr>
                      <p:cNvPr id="278" name="Ink 277">
                        <a:extLst>
                          <a:ext uri="{FF2B5EF4-FFF2-40B4-BE49-F238E27FC236}">
                            <a16:creationId xmlns:a16="http://schemas.microsoft.com/office/drawing/2014/main" id="{807A10F5-4427-2D38-E3D9-DA1F3F46BBBC}"/>
                          </a:ext>
                        </a:extLst>
                      </p:cNvPr>
                      <p:cNvPicPr/>
                      <p:nvPr/>
                    </p:nvPicPr>
                    <p:blipFill>
                      <a:blip r:embed="rId218"/>
                      <a:stretch>
                        <a:fillRect/>
                      </a:stretch>
                    </p:blipFill>
                    <p:spPr>
                      <a:xfrm>
                        <a:off x="-33817"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279" name="Ink 278">
                        <a:extLst>
                          <a:ext uri="{FF2B5EF4-FFF2-40B4-BE49-F238E27FC236}">
                            <a16:creationId xmlns:a16="http://schemas.microsoft.com/office/drawing/2014/main" id="{BF5BABDD-2816-6E40-E597-CAA08E271F80}"/>
                          </a:ext>
                        </a:extLst>
                      </p14:cNvPr>
                      <p14:cNvContentPartPr/>
                      <p14:nvPr/>
                    </p14:nvContentPartPr>
                    <p14:xfrm>
                      <a:off x="154414" y="1168990"/>
                      <a:ext cx="1382760" cy="663840"/>
                    </p14:xfrm>
                  </p:contentPart>
                </mc:Choice>
                <mc:Fallback xmlns="">
                  <p:pic>
                    <p:nvPicPr>
                      <p:cNvPr id="279" name="Ink 278">
                        <a:extLst>
                          <a:ext uri="{FF2B5EF4-FFF2-40B4-BE49-F238E27FC236}">
                            <a16:creationId xmlns:a16="http://schemas.microsoft.com/office/drawing/2014/main" id="{BF5BABDD-2816-6E40-E597-CAA08E271F80}"/>
                          </a:ext>
                        </a:extLst>
                      </p:cNvPr>
                      <p:cNvPicPr/>
                      <p:nvPr/>
                    </p:nvPicPr>
                    <p:blipFill>
                      <a:blip r:embed="rId220"/>
                      <a:stretch>
                        <a:fillRect/>
                      </a:stretch>
                    </p:blipFill>
                    <p:spPr>
                      <a:xfrm>
                        <a:off x="149422" y="1163477"/>
                        <a:ext cx="1392744" cy="674866"/>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280" name="Ink 279">
                        <a:extLst>
                          <a:ext uri="{FF2B5EF4-FFF2-40B4-BE49-F238E27FC236}">
                            <a16:creationId xmlns:a16="http://schemas.microsoft.com/office/drawing/2014/main" id="{7153493E-AA4F-E1FC-C586-9DA641804DE7}"/>
                          </a:ext>
                        </a:extLst>
                      </p14:cNvPr>
                      <p14:cNvContentPartPr/>
                      <p14:nvPr/>
                    </p14:nvContentPartPr>
                    <p14:xfrm>
                      <a:off x="431975" y="1179068"/>
                      <a:ext cx="996120" cy="434160"/>
                    </p14:xfrm>
                  </p:contentPart>
                </mc:Choice>
                <mc:Fallback xmlns="">
                  <p:pic>
                    <p:nvPicPr>
                      <p:cNvPr id="280" name="Ink 279">
                        <a:extLst>
                          <a:ext uri="{FF2B5EF4-FFF2-40B4-BE49-F238E27FC236}">
                            <a16:creationId xmlns:a16="http://schemas.microsoft.com/office/drawing/2014/main" id="{7153493E-AA4F-E1FC-C586-9DA641804DE7}"/>
                          </a:ext>
                        </a:extLst>
                      </p:cNvPr>
                      <p:cNvPicPr/>
                      <p:nvPr/>
                    </p:nvPicPr>
                    <p:blipFill>
                      <a:blip r:embed="rId222"/>
                      <a:stretch>
                        <a:fillRect/>
                      </a:stretch>
                    </p:blipFill>
                    <p:spPr>
                      <a:xfrm>
                        <a:off x="426984" y="1173561"/>
                        <a:ext cx="1006102" cy="445175"/>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281" name="Ink 280">
                        <a:extLst>
                          <a:ext uri="{FF2B5EF4-FFF2-40B4-BE49-F238E27FC236}">
                            <a16:creationId xmlns:a16="http://schemas.microsoft.com/office/drawing/2014/main" id="{1209FF26-D9D3-8D1F-8E78-3AF6BD4EE79B}"/>
                          </a:ext>
                        </a:extLst>
                      </p14:cNvPr>
                      <p14:cNvContentPartPr/>
                      <p14:nvPr/>
                    </p14:nvContentPartPr>
                    <p14:xfrm>
                      <a:off x="871175" y="1188428"/>
                      <a:ext cx="448560" cy="271080"/>
                    </p14:xfrm>
                  </p:contentPart>
                </mc:Choice>
                <mc:Fallback xmlns="">
                  <p:pic>
                    <p:nvPicPr>
                      <p:cNvPr id="281" name="Ink 280">
                        <a:extLst>
                          <a:ext uri="{FF2B5EF4-FFF2-40B4-BE49-F238E27FC236}">
                            <a16:creationId xmlns:a16="http://schemas.microsoft.com/office/drawing/2014/main" id="{1209FF26-D9D3-8D1F-8E78-3AF6BD4EE79B}"/>
                          </a:ext>
                        </a:extLst>
                      </p:cNvPr>
                      <p:cNvPicPr/>
                      <p:nvPr/>
                    </p:nvPicPr>
                    <p:blipFill>
                      <a:blip r:embed="rId224"/>
                      <a:stretch>
                        <a:fillRect/>
                      </a:stretch>
                    </p:blipFill>
                    <p:spPr>
                      <a:xfrm>
                        <a:off x="866186" y="1182915"/>
                        <a:ext cx="458537" cy="282107"/>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282" name="Ink 281">
                        <a:extLst>
                          <a:ext uri="{FF2B5EF4-FFF2-40B4-BE49-F238E27FC236}">
                            <a16:creationId xmlns:a16="http://schemas.microsoft.com/office/drawing/2014/main" id="{38EEC701-54FA-F2D1-043D-B18984957FC9}"/>
                          </a:ext>
                        </a:extLst>
                      </p14:cNvPr>
                      <p14:cNvContentPartPr/>
                      <p14:nvPr/>
                    </p14:nvContentPartPr>
                    <p14:xfrm>
                      <a:off x="536016" y="4019467"/>
                      <a:ext cx="1036080" cy="953280"/>
                    </p14:xfrm>
                  </p:contentPart>
                </mc:Choice>
                <mc:Fallback xmlns="">
                  <p:pic>
                    <p:nvPicPr>
                      <p:cNvPr id="282" name="Ink 281">
                        <a:extLst>
                          <a:ext uri="{FF2B5EF4-FFF2-40B4-BE49-F238E27FC236}">
                            <a16:creationId xmlns:a16="http://schemas.microsoft.com/office/drawing/2014/main" id="{38EEC701-54FA-F2D1-043D-B18984957FC9}"/>
                          </a:ext>
                        </a:extLst>
                      </p:cNvPr>
                      <p:cNvPicPr/>
                      <p:nvPr/>
                    </p:nvPicPr>
                    <p:blipFill>
                      <a:blip r:embed="rId226"/>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283" name="Ink 282">
                        <a:extLst>
                          <a:ext uri="{FF2B5EF4-FFF2-40B4-BE49-F238E27FC236}">
                            <a16:creationId xmlns:a16="http://schemas.microsoft.com/office/drawing/2014/main" id="{DC462680-A436-061E-4117-637BF7DB7D0C}"/>
                          </a:ext>
                        </a:extLst>
                      </p14:cNvPr>
                      <p14:cNvContentPartPr/>
                      <p14:nvPr/>
                    </p14:nvContentPartPr>
                    <p14:xfrm>
                      <a:off x="694777" y="4250227"/>
                      <a:ext cx="748800" cy="607680"/>
                    </p14:xfrm>
                  </p:contentPart>
                </mc:Choice>
                <mc:Fallback xmlns="">
                  <p:pic>
                    <p:nvPicPr>
                      <p:cNvPr id="283" name="Ink 282">
                        <a:extLst>
                          <a:ext uri="{FF2B5EF4-FFF2-40B4-BE49-F238E27FC236}">
                            <a16:creationId xmlns:a16="http://schemas.microsoft.com/office/drawing/2014/main" id="{DC462680-A436-061E-4117-637BF7DB7D0C}"/>
                          </a:ext>
                        </a:extLst>
                      </p:cNvPr>
                      <p:cNvPicPr/>
                      <p:nvPr/>
                    </p:nvPicPr>
                    <p:blipFill>
                      <a:blip r:embed="rId43"/>
                      <a:stretch>
                        <a:fillRect/>
                      </a:stretch>
                    </p:blipFill>
                    <p:spPr>
                      <a:xfrm>
                        <a:off x="689785" y="4244715"/>
                        <a:ext cx="758784" cy="618704"/>
                      </a:xfrm>
                      <a:prstGeom prst="rect">
                        <a:avLst/>
                      </a:prstGeom>
                    </p:spPr>
                  </p:pic>
                </mc:Fallback>
              </mc:AlternateContent>
              <p:grpSp>
                <p:nvGrpSpPr>
                  <p:cNvPr id="284" name="Group 283">
                    <a:extLst>
                      <a:ext uri="{FF2B5EF4-FFF2-40B4-BE49-F238E27FC236}">
                        <a16:creationId xmlns:a16="http://schemas.microsoft.com/office/drawing/2014/main" id="{057E93CF-0B4E-9494-87E2-EC836231ADF1}"/>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708">
                      <p14:nvContentPartPr>
                        <p14:cNvPr id="287" name="Ink 286">
                          <a:extLst>
                            <a:ext uri="{FF2B5EF4-FFF2-40B4-BE49-F238E27FC236}">
                              <a16:creationId xmlns:a16="http://schemas.microsoft.com/office/drawing/2014/main" id="{DA5EB474-B551-5A97-B5F1-152CBCDE531A}"/>
                            </a:ext>
                          </a:extLst>
                        </p14:cNvPr>
                        <p14:cNvContentPartPr/>
                        <p14:nvPr/>
                      </p14:nvContentPartPr>
                      <p14:xfrm>
                        <a:off x="210937" y="3892387"/>
                        <a:ext cx="820080" cy="1280160"/>
                      </p14:xfrm>
                    </p:contentPart>
                  </mc:Choice>
                  <mc:Fallback xmlns="">
                    <p:pic>
                      <p:nvPicPr>
                        <p:cNvPr id="287" name="Ink 286">
                          <a:extLst>
                            <a:ext uri="{FF2B5EF4-FFF2-40B4-BE49-F238E27FC236}">
                              <a16:creationId xmlns:a16="http://schemas.microsoft.com/office/drawing/2014/main" id="{DA5EB474-B551-5A97-B5F1-152CBCDE531A}"/>
                            </a:ext>
                          </a:extLst>
                        </p:cNvPr>
                        <p:cNvPicPr/>
                        <p:nvPr/>
                      </p:nvPicPr>
                      <p:blipFill>
                        <a:blip r:embed="rId229"/>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709">
                      <p14:nvContentPartPr>
                        <p14:cNvPr id="288" name="Ink 287">
                          <a:extLst>
                            <a:ext uri="{FF2B5EF4-FFF2-40B4-BE49-F238E27FC236}">
                              <a16:creationId xmlns:a16="http://schemas.microsoft.com/office/drawing/2014/main" id="{1A6E279C-75C0-9D8F-E144-DFA2E7E1F7AD}"/>
                            </a:ext>
                          </a:extLst>
                        </p14:cNvPr>
                        <p14:cNvContentPartPr/>
                        <p14:nvPr/>
                      </p14:nvContentPartPr>
                      <p14:xfrm>
                        <a:off x="417577" y="3889507"/>
                        <a:ext cx="1282680" cy="1154160"/>
                      </p14:xfrm>
                    </p:contentPart>
                  </mc:Choice>
                  <mc:Fallback xmlns="">
                    <p:pic>
                      <p:nvPicPr>
                        <p:cNvPr id="288" name="Ink 287">
                          <a:extLst>
                            <a:ext uri="{FF2B5EF4-FFF2-40B4-BE49-F238E27FC236}">
                              <a16:creationId xmlns:a16="http://schemas.microsoft.com/office/drawing/2014/main" id="{1A6E279C-75C0-9D8F-E144-DFA2E7E1F7AD}"/>
                            </a:ext>
                          </a:extLst>
                        </p:cNvPr>
                        <p:cNvPicPr/>
                        <p:nvPr/>
                      </p:nvPicPr>
                      <p:blipFill>
                        <a:blip r:embed="rId231"/>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289" name="Ink 288">
                          <a:extLst>
                            <a:ext uri="{FF2B5EF4-FFF2-40B4-BE49-F238E27FC236}">
                              <a16:creationId xmlns:a16="http://schemas.microsoft.com/office/drawing/2014/main" id="{0A1A1C2A-0C15-1FEB-AFCA-5C26CCF7333F}"/>
                            </a:ext>
                          </a:extLst>
                        </p14:cNvPr>
                        <p14:cNvContentPartPr/>
                        <p14:nvPr/>
                      </p14:nvContentPartPr>
                      <p14:xfrm>
                        <a:off x="1247737" y="3889508"/>
                        <a:ext cx="24840" cy="360"/>
                      </p14:xfrm>
                    </p:contentPart>
                  </mc:Choice>
                  <mc:Fallback xmlns="">
                    <p:pic>
                      <p:nvPicPr>
                        <p:cNvPr id="289" name="Ink 288">
                          <a:extLst>
                            <a:ext uri="{FF2B5EF4-FFF2-40B4-BE49-F238E27FC236}">
                              <a16:creationId xmlns:a16="http://schemas.microsoft.com/office/drawing/2014/main" id="{0A1A1C2A-0C15-1FEB-AFCA-5C26CCF7333F}"/>
                            </a:ext>
                          </a:extLst>
                        </p:cNvPr>
                        <p:cNvPicPr/>
                        <p:nvPr/>
                      </p:nvPicPr>
                      <p:blipFill>
                        <a:blip r:embed="rId49"/>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290" name="Ink 289">
                          <a:extLst>
                            <a:ext uri="{FF2B5EF4-FFF2-40B4-BE49-F238E27FC236}">
                              <a16:creationId xmlns:a16="http://schemas.microsoft.com/office/drawing/2014/main" id="{3A8E541B-31CE-04A5-00AA-43D0B540CDF8}"/>
                            </a:ext>
                          </a:extLst>
                        </p14:cNvPr>
                        <p14:cNvContentPartPr/>
                        <p14:nvPr/>
                      </p14:nvContentPartPr>
                      <p14:xfrm>
                        <a:off x="892776" y="4406107"/>
                        <a:ext cx="384120" cy="351720"/>
                      </p14:xfrm>
                    </p:contentPart>
                  </mc:Choice>
                  <mc:Fallback xmlns="">
                    <p:pic>
                      <p:nvPicPr>
                        <p:cNvPr id="290" name="Ink 289">
                          <a:extLst>
                            <a:ext uri="{FF2B5EF4-FFF2-40B4-BE49-F238E27FC236}">
                              <a16:creationId xmlns:a16="http://schemas.microsoft.com/office/drawing/2014/main" id="{3A8E541B-31CE-04A5-00AA-43D0B540CDF8}"/>
                            </a:ext>
                          </a:extLst>
                        </p:cNvPr>
                        <p:cNvPicPr/>
                        <p:nvPr/>
                      </p:nvPicPr>
                      <p:blipFill>
                        <a:blip r:embed="rId51"/>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2">
                    <p14:nvContentPartPr>
                      <p14:cNvPr id="285" name="Ink 284">
                        <a:extLst>
                          <a:ext uri="{FF2B5EF4-FFF2-40B4-BE49-F238E27FC236}">
                            <a16:creationId xmlns:a16="http://schemas.microsoft.com/office/drawing/2014/main" id="{82D3AF02-2BDA-B83E-8D02-F92E22849F91}"/>
                          </a:ext>
                        </a:extLst>
                      </p14:cNvPr>
                      <p14:cNvContentPartPr/>
                      <p14:nvPr/>
                    </p14:nvContentPartPr>
                    <p14:xfrm>
                      <a:off x="1235855" y="1872429"/>
                      <a:ext cx="568800" cy="464760"/>
                    </p14:xfrm>
                  </p:contentPart>
                </mc:Choice>
                <mc:Fallback xmlns="">
                  <p:pic>
                    <p:nvPicPr>
                      <p:cNvPr id="285" name="Ink 284">
                        <a:extLst>
                          <a:ext uri="{FF2B5EF4-FFF2-40B4-BE49-F238E27FC236}">
                            <a16:creationId xmlns:a16="http://schemas.microsoft.com/office/drawing/2014/main" id="{82D3AF02-2BDA-B83E-8D02-F92E22849F91}"/>
                          </a:ext>
                        </a:extLst>
                      </p:cNvPr>
                      <p:cNvPicPr/>
                      <p:nvPr/>
                    </p:nvPicPr>
                    <p:blipFill>
                      <a:blip r:embed="rId235"/>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713">
                    <p14:nvContentPartPr>
                      <p14:cNvPr id="286" name="Ink 285">
                        <a:extLst>
                          <a:ext uri="{FF2B5EF4-FFF2-40B4-BE49-F238E27FC236}">
                            <a16:creationId xmlns:a16="http://schemas.microsoft.com/office/drawing/2014/main" id="{3FC49A3D-F426-10E5-218E-2CCDC466D201}"/>
                          </a:ext>
                        </a:extLst>
                      </p14:cNvPr>
                      <p14:cNvContentPartPr/>
                      <p14:nvPr/>
                    </p14:nvContentPartPr>
                    <p14:xfrm>
                      <a:off x="1609536" y="2030107"/>
                      <a:ext cx="187560" cy="148680"/>
                    </p14:xfrm>
                  </p:contentPart>
                </mc:Choice>
                <mc:Fallback xmlns="">
                  <p:pic>
                    <p:nvPicPr>
                      <p:cNvPr id="286" name="Ink 285">
                        <a:extLst>
                          <a:ext uri="{FF2B5EF4-FFF2-40B4-BE49-F238E27FC236}">
                            <a16:creationId xmlns:a16="http://schemas.microsoft.com/office/drawing/2014/main" id="{3FC49A3D-F426-10E5-218E-2CCDC466D201}"/>
                          </a:ext>
                        </a:extLst>
                      </p:cNvPr>
                      <p:cNvPicPr/>
                      <p:nvPr/>
                    </p:nvPicPr>
                    <p:blipFill>
                      <a:blip r:embed="rId237"/>
                      <a:stretch>
                        <a:fillRect/>
                      </a:stretch>
                    </p:blipFill>
                    <p:spPr>
                      <a:xfrm>
                        <a:off x="1604545" y="2024600"/>
                        <a:ext cx="197541" cy="15969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714">
                <p14:nvContentPartPr>
                  <p14:cNvPr id="208" name="Ink 207">
                    <a:extLst>
                      <a:ext uri="{FF2B5EF4-FFF2-40B4-BE49-F238E27FC236}">
                        <a16:creationId xmlns:a16="http://schemas.microsoft.com/office/drawing/2014/main" id="{771947BB-2B58-A7F9-13CC-A72D31D757C0}"/>
                      </a:ext>
                    </a:extLst>
                  </p14:cNvPr>
                  <p14:cNvContentPartPr/>
                  <p14:nvPr/>
                </p14:nvContentPartPr>
                <p14:xfrm rot="10950597" flipH="1">
                  <a:off x="10661170" y="4073927"/>
                  <a:ext cx="11160" cy="48240"/>
                </p14:xfrm>
              </p:contentPart>
            </mc:Choice>
            <mc:Fallback xmlns="">
              <p:pic>
                <p:nvPicPr>
                  <p:cNvPr id="208" name="Ink 207">
                    <a:extLst>
                      <a:ext uri="{FF2B5EF4-FFF2-40B4-BE49-F238E27FC236}">
                        <a16:creationId xmlns:a16="http://schemas.microsoft.com/office/drawing/2014/main" id="{771947BB-2B58-A7F9-13CC-A72D31D757C0}"/>
                      </a:ext>
                    </a:extLst>
                  </p:cNvPr>
                  <p:cNvPicPr/>
                  <p:nvPr/>
                </p:nvPicPr>
                <p:blipFill>
                  <a:blip r:embed="rId239"/>
                  <a:stretch>
                    <a:fillRect/>
                  </a:stretch>
                </p:blipFill>
                <p:spPr>
                  <a:xfrm rot="10950597" flipH="1">
                    <a:off x="10656210" y="4068414"/>
                    <a:ext cx="21080" cy="59266"/>
                  </a:xfrm>
                  <a:prstGeom prst="rect">
                    <a:avLst/>
                  </a:prstGeom>
                </p:spPr>
              </p:pic>
            </mc:Fallback>
          </mc:AlternateContent>
          <mc:AlternateContent xmlns:mc="http://schemas.openxmlformats.org/markup-compatibility/2006" xmlns:p14="http://schemas.microsoft.com/office/powerpoint/2010/main">
            <mc:Choice Requires="p14">
              <p:contentPart p14:bwMode="auto" r:id="rId715">
                <p14:nvContentPartPr>
                  <p14:cNvPr id="209" name="Ink 208">
                    <a:extLst>
                      <a:ext uri="{FF2B5EF4-FFF2-40B4-BE49-F238E27FC236}">
                        <a16:creationId xmlns:a16="http://schemas.microsoft.com/office/drawing/2014/main" id="{E338A752-06C3-1B0B-6266-5C69F099F877}"/>
                      </a:ext>
                    </a:extLst>
                  </p14:cNvPr>
                  <p14:cNvContentPartPr/>
                  <p14:nvPr/>
                </p14:nvContentPartPr>
                <p14:xfrm>
                  <a:off x="5785305" y="1992170"/>
                  <a:ext cx="57960" cy="4320"/>
                </p14:xfrm>
              </p:contentPart>
            </mc:Choice>
            <mc:Fallback xmlns="">
              <p:pic>
                <p:nvPicPr>
                  <p:cNvPr id="209" name="Ink 208">
                    <a:extLst>
                      <a:ext uri="{FF2B5EF4-FFF2-40B4-BE49-F238E27FC236}">
                        <a16:creationId xmlns:a16="http://schemas.microsoft.com/office/drawing/2014/main" id="{E338A752-06C3-1B0B-6266-5C69F099F877}"/>
                      </a:ext>
                    </a:extLst>
                  </p:cNvPr>
                  <p:cNvPicPr/>
                  <p:nvPr/>
                </p:nvPicPr>
                <p:blipFill>
                  <a:blip r:embed="rId241"/>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210" name="Ink 209">
                    <a:extLst>
                      <a:ext uri="{FF2B5EF4-FFF2-40B4-BE49-F238E27FC236}">
                        <a16:creationId xmlns:a16="http://schemas.microsoft.com/office/drawing/2014/main" id="{4549E44B-26F8-77DB-8A0C-9D9C09411C3E}"/>
                      </a:ext>
                    </a:extLst>
                  </p14:cNvPr>
                  <p14:cNvContentPartPr/>
                  <p14:nvPr/>
                </p14:nvContentPartPr>
                <p14:xfrm>
                  <a:off x="5770545" y="2168570"/>
                  <a:ext cx="71640" cy="3600"/>
                </p14:xfrm>
              </p:contentPart>
            </mc:Choice>
            <mc:Fallback xmlns="">
              <p:pic>
                <p:nvPicPr>
                  <p:cNvPr id="210" name="Ink 209">
                    <a:extLst>
                      <a:ext uri="{FF2B5EF4-FFF2-40B4-BE49-F238E27FC236}">
                        <a16:creationId xmlns:a16="http://schemas.microsoft.com/office/drawing/2014/main" id="{4549E44B-26F8-77DB-8A0C-9D9C09411C3E}"/>
                      </a:ext>
                    </a:extLst>
                  </p:cNvPr>
                  <p:cNvPicPr/>
                  <p:nvPr/>
                </p:nvPicPr>
                <p:blipFill>
                  <a:blip r:embed="rId243"/>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211" name="Ink 210">
                    <a:extLst>
                      <a:ext uri="{FF2B5EF4-FFF2-40B4-BE49-F238E27FC236}">
                        <a16:creationId xmlns:a16="http://schemas.microsoft.com/office/drawing/2014/main" id="{B25A0590-F107-A8F6-993A-385BCD3D0A8B}"/>
                      </a:ext>
                    </a:extLst>
                  </p14:cNvPr>
                  <p14:cNvContentPartPr/>
                  <p14:nvPr/>
                </p14:nvContentPartPr>
                <p14:xfrm>
                  <a:off x="5761905" y="2330570"/>
                  <a:ext cx="78480" cy="1080"/>
                </p14:xfrm>
              </p:contentPart>
            </mc:Choice>
            <mc:Fallback xmlns="">
              <p:pic>
                <p:nvPicPr>
                  <p:cNvPr id="211" name="Ink 210">
                    <a:extLst>
                      <a:ext uri="{FF2B5EF4-FFF2-40B4-BE49-F238E27FC236}">
                        <a16:creationId xmlns:a16="http://schemas.microsoft.com/office/drawing/2014/main" id="{B25A0590-F107-A8F6-993A-385BCD3D0A8B}"/>
                      </a:ext>
                    </a:extLst>
                  </p:cNvPr>
                  <p:cNvPicPr/>
                  <p:nvPr/>
                </p:nvPicPr>
                <p:blipFill>
                  <a:blip r:embed="rId245"/>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212" name="Ink 211">
                    <a:extLst>
                      <a:ext uri="{FF2B5EF4-FFF2-40B4-BE49-F238E27FC236}">
                        <a16:creationId xmlns:a16="http://schemas.microsoft.com/office/drawing/2014/main" id="{6CC0C3E3-678F-ED8F-DA50-8CCB7E2308CD}"/>
                      </a:ext>
                    </a:extLst>
                  </p14:cNvPr>
                  <p14:cNvContentPartPr/>
                  <p14:nvPr/>
                </p14:nvContentPartPr>
                <p14:xfrm>
                  <a:off x="5720145" y="2394290"/>
                  <a:ext cx="144720" cy="18720"/>
                </p14:xfrm>
              </p:contentPart>
            </mc:Choice>
            <mc:Fallback xmlns="">
              <p:pic>
                <p:nvPicPr>
                  <p:cNvPr id="212" name="Ink 211">
                    <a:extLst>
                      <a:ext uri="{FF2B5EF4-FFF2-40B4-BE49-F238E27FC236}">
                        <a16:creationId xmlns:a16="http://schemas.microsoft.com/office/drawing/2014/main" id="{6CC0C3E3-678F-ED8F-DA50-8CCB7E2308CD}"/>
                      </a:ext>
                    </a:extLst>
                  </p:cNvPr>
                  <p:cNvPicPr/>
                  <p:nvPr/>
                </p:nvPicPr>
                <p:blipFill>
                  <a:blip r:embed="rId247"/>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213" name="Ink 212">
                    <a:extLst>
                      <a:ext uri="{FF2B5EF4-FFF2-40B4-BE49-F238E27FC236}">
                        <a16:creationId xmlns:a16="http://schemas.microsoft.com/office/drawing/2014/main" id="{E4643675-9442-1409-1503-0527B927C78D}"/>
                      </a:ext>
                    </a:extLst>
                  </p14:cNvPr>
                  <p14:cNvContentPartPr/>
                  <p14:nvPr/>
                </p14:nvContentPartPr>
                <p14:xfrm>
                  <a:off x="5724825" y="2540090"/>
                  <a:ext cx="111240" cy="9360"/>
                </p14:xfrm>
              </p:contentPart>
            </mc:Choice>
            <mc:Fallback xmlns="">
              <p:pic>
                <p:nvPicPr>
                  <p:cNvPr id="213" name="Ink 212">
                    <a:extLst>
                      <a:ext uri="{FF2B5EF4-FFF2-40B4-BE49-F238E27FC236}">
                        <a16:creationId xmlns:a16="http://schemas.microsoft.com/office/drawing/2014/main" id="{E4643675-9442-1409-1503-0527B927C78D}"/>
                      </a:ext>
                    </a:extLst>
                  </p:cNvPr>
                  <p:cNvPicPr/>
                  <p:nvPr/>
                </p:nvPicPr>
                <p:blipFill>
                  <a:blip r:embed="rId249"/>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214" name="Ink 213">
                    <a:extLst>
                      <a:ext uri="{FF2B5EF4-FFF2-40B4-BE49-F238E27FC236}">
                        <a16:creationId xmlns:a16="http://schemas.microsoft.com/office/drawing/2014/main" id="{A254DF74-3483-D575-DC55-C18C40E97207}"/>
                      </a:ext>
                    </a:extLst>
                  </p14:cNvPr>
                  <p14:cNvContentPartPr/>
                  <p14:nvPr/>
                </p14:nvContentPartPr>
                <p14:xfrm>
                  <a:off x="5728785" y="2669330"/>
                  <a:ext cx="110520" cy="19080"/>
                </p14:xfrm>
              </p:contentPart>
            </mc:Choice>
            <mc:Fallback xmlns="">
              <p:pic>
                <p:nvPicPr>
                  <p:cNvPr id="214" name="Ink 213">
                    <a:extLst>
                      <a:ext uri="{FF2B5EF4-FFF2-40B4-BE49-F238E27FC236}">
                        <a16:creationId xmlns:a16="http://schemas.microsoft.com/office/drawing/2014/main" id="{A254DF74-3483-D575-DC55-C18C40E97207}"/>
                      </a:ext>
                    </a:extLst>
                  </p:cNvPr>
                  <p:cNvPicPr/>
                  <p:nvPr/>
                </p:nvPicPr>
                <p:blipFill>
                  <a:blip r:embed="rId251"/>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215" name="Ink 214">
                    <a:extLst>
                      <a:ext uri="{FF2B5EF4-FFF2-40B4-BE49-F238E27FC236}">
                        <a16:creationId xmlns:a16="http://schemas.microsoft.com/office/drawing/2014/main" id="{A8239C5A-AA2F-4918-3AD7-E83708A28CFC}"/>
                      </a:ext>
                    </a:extLst>
                  </p14:cNvPr>
                  <p14:cNvContentPartPr/>
                  <p14:nvPr/>
                </p14:nvContentPartPr>
                <p14:xfrm>
                  <a:off x="5752805" y="3007110"/>
                  <a:ext cx="35640" cy="3600"/>
                </p14:xfrm>
              </p:contentPart>
            </mc:Choice>
            <mc:Fallback xmlns="">
              <p:pic>
                <p:nvPicPr>
                  <p:cNvPr id="215" name="Ink 214">
                    <a:extLst>
                      <a:ext uri="{FF2B5EF4-FFF2-40B4-BE49-F238E27FC236}">
                        <a16:creationId xmlns:a16="http://schemas.microsoft.com/office/drawing/2014/main" id="{A8239C5A-AA2F-4918-3AD7-E83708A28CFC}"/>
                      </a:ext>
                    </a:extLst>
                  </p:cNvPr>
                  <p:cNvPicPr/>
                  <p:nvPr/>
                </p:nvPicPr>
                <p:blipFill>
                  <a:blip r:embed="rId253"/>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216" name="Ink 215">
                    <a:extLst>
                      <a:ext uri="{FF2B5EF4-FFF2-40B4-BE49-F238E27FC236}">
                        <a16:creationId xmlns:a16="http://schemas.microsoft.com/office/drawing/2014/main" id="{CE2FC8A7-D56B-C932-B66E-D7012F58EE55}"/>
                      </a:ext>
                    </a:extLst>
                  </p14:cNvPr>
                  <p14:cNvContentPartPr/>
                  <p14:nvPr/>
                </p14:nvContentPartPr>
                <p14:xfrm>
                  <a:off x="5706365" y="3136350"/>
                  <a:ext cx="132480" cy="23760"/>
                </p14:xfrm>
              </p:contentPart>
            </mc:Choice>
            <mc:Fallback xmlns="">
              <p:pic>
                <p:nvPicPr>
                  <p:cNvPr id="216" name="Ink 215">
                    <a:extLst>
                      <a:ext uri="{FF2B5EF4-FFF2-40B4-BE49-F238E27FC236}">
                        <a16:creationId xmlns:a16="http://schemas.microsoft.com/office/drawing/2014/main" id="{CE2FC8A7-D56B-C932-B66E-D7012F58EE55}"/>
                      </a:ext>
                    </a:extLst>
                  </p:cNvPr>
                  <p:cNvPicPr/>
                  <p:nvPr/>
                </p:nvPicPr>
                <p:blipFill>
                  <a:blip r:embed="rId255"/>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217" name="Ink 216">
                    <a:extLst>
                      <a:ext uri="{FF2B5EF4-FFF2-40B4-BE49-F238E27FC236}">
                        <a16:creationId xmlns:a16="http://schemas.microsoft.com/office/drawing/2014/main" id="{6E0E85D3-3EF9-C980-2FB4-B60EB58891EB}"/>
                      </a:ext>
                    </a:extLst>
                  </p14:cNvPr>
                  <p14:cNvContentPartPr/>
                  <p14:nvPr/>
                </p14:nvContentPartPr>
                <p14:xfrm>
                  <a:off x="5669285" y="3276030"/>
                  <a:ext cx="167040" cy="23760"/>
                </p14:xfrm>
              </p:contentPart>
            </mc:Choice>
            <mc:Fallback xmlns="">
              <p:pic>
                <p:nvPicPr>
                  <p:cNvPr id="217" name="Ink 216">
                    <a:extLst>
                      <a:ext uri="{FF2B5EF4-FFF2-40B4-BE49-F238E27FC236}">
                        <a16:creationId xmlns:a16="http://schemas.microsoft.com/office/drawing/2014/main" id="{6E0E85D3-3EF9-C980-2FB4-B60EB58891EB}"/>
                      </a:ext>
                    </a:extLst>
                  </p:cNvPr>
                  <p:cNvPicPr/>
                  <p:nvPr/>
                </p:nvPicPr>
                <p:blipFill>
                  <a:blip r:embed="rId257"/>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218" name="Ink 217">
                    <a:extLst>
                      <a:ext uri="{FF2B5EF4-FFF2-40B4-BE49-F238E27FC236}">
                        <a16:creationId xmlns:a16="http://schemas.microsoft.com/office/drawing/2014/main" id="{471AA6FE-54D6-0649-773E-79B37BD67B63}"/>
                      </a:ext>
                    </a:extLst>
                  </p14:cNvPr>
                  <p14:cNvContentPartPr/>
                  <p14:nvPr/>
                </p14:nvContentPartPr>
                <p14:xfrm>
                  <a:off x="5733005" y="3350550"/>
                  <a:ext cx="36720" cy="10440"/>
                </p14:xfrm>
              </p:contentPart>
            </mc:Choice>
            <mc:Fallback xmlns="">
              <p:pic>
                <p:nvPicPr>
                  <p:cNvPr id="218" name="Ink 217">
                    <a:extLst>
                      <a:ext uri="{FF2B5EF4-FFF2-40B4-BE49-F238E27FC236}">
                        <a16:creationId xmlns:a16="http://schemas.microsoft.com/office/drawing/2014/main" id="{471AA6FE-54D6-0649-773E-79B37BD67B63}"/>
                      </a:ext>
                    </a:extLst>
                  </p:cNvPr>
                  <p:cNvPicPr/>
                  <p:nvPr/>
                </p:nvPicPr>
                <p:blipFill>
                  <a:blip r:embed="rId259"/>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219" name="Ink 218">
                    <a:extLst>
                      <a:ext uri="{FF2B5EF4-FFF2-40B4-BE49-F238E27FC236}">
                        <a16:creationId xmlns:a16="http://schemas.microsoft.com/office/drawing/2014/main" id="{C83AD769-BAD4-671A-8E5F-B976D1FE65AA}"/>
                      </a:ext>
                    </a:extLst>
                  </p14:cNvPr>
                  <p14:cNvContentPartPr/>
                  <p14:nvPr/>
                </p14:nvContentPartPr>
                <p14:xfrm>
                  <a:off x="5745245" y="3470430"/>
                  <a:ext cx="12960" cy="360"/>
                </p14:xfrm>
              </p:contentPart>
            </mc:Choice>
            <mc:Fallback xmlns="">
              <p:pic>
                <p:nvPicPr>
                  <p:cNvPr id="219" name="Ink 218">
                    <a:extLst>
                      <a:ext uri="{FF2B5EF4-FFF2-40B4-BE49-F238E27FC236}">
                        <a16:creationId xmlns:a16="http://schemas.microsoft.com/office/drawing/2014/main" id="{C83AD769-BAD4-671A-8E5F-B976D1FE65AA}"/>
                      </a:ext>
                    </a:extLst>
                  </p:cNvPr>
                  <p:cNvPicPr/>
                  <p:nvPr/>
                </p:nvPicPr>
                <p:blipFill>
                  <a:blip r:embed="rId261"/>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220" name="Ink 219">
                    <a:extLst>
                      <a:ext uri="{FF2B5EF4-FFF2-40B4-BE49-F238E27FC236}">
                        <a16:creationId xmlns:a16="http://schemas.microsoft.com/office/drawing/2014/main" id="{8F1E5892-04EF-0D13-A68C-51024DF88C5E}"/>
                      </a:ext>
                    </a:extLst>
                  </p14:cNvPr>
                  <p14:cNvContentPartPr/>
                  <p14:nvPr/>
                </p14:nvContentPartPr>
                <p14:xfrm>
                  <a:off x="5731205" y="3655830"/>
                  <a:ext cx="47160" cy="12600"/>
                </p14:xfrm>
              </p:contentPart>
            </mc:Choice>
            <mc:Fallback xmlns="">
              <p:pic>
                <p:nvPicPr>
                  <p:cNvPr id="220" name="Ink 219">
                    <a:extLst>
                      <a:ext uri="{FF2B5EF4-FFF2-40B4-BE49-F238E27FC236}">
                        <a16:creationId xmlns:a16="http://schemas.microsoft.com/office/drawing/2014/main" id="{8F1E5892-04EF-0D13-A68C-51024DF88C5E}"/>
                      </a:ext>
                    </a:extLst>
                  </p:cNvPr>
                  <p:cNvPicPr/>
                  <p:nvPr/>
                </p:nvPicPr>
                <p:blipFill>
                  <a:blip r:embed="rId263"/>
                  <a:stretch>
                    <a:fillRect/>
                  </a:stretch>
                </p:blipFill>
                <p:spPr>
                  <a:xfrm>
                    <a:off x="5726197" y="3650230"/>
                    <a:ext cx="57176" cy="23800"/>
                  </a:xfrm>
                  <a:prstGeom prst="rect">
                    <a:avLst/>
                  </a:prstGeom>
                </p:spPr>
              </p:pic>
            </mc:Fallback>
          </mc:AlternateContent>
          <p:grpSp>
            <p:nvGrpSpPr>
              <p:cNvPr id="221" name="Group 220">
                <a:extLst>
                  <a:ext uri="{FF2B5EF4-FFF2-40B4-BE49-F238E27FC236}">
                    <a16:creationId xmlns:a16="http://schemas.microsoft.com/office/drawing/2014/main" id="{095C5ABC-A372-9EE9-054F-9D7E79C9D2A1}"/>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727">
                  <p14:nvContentPartPr>
                    <p14:cNvPr id="255" name="Ink 254">
                      <a:extLst>
                        <a:ext uri="{FF2B5EF4-FFF2-40B4-BE49-F238E27FC236}">
                          <a16:creationId xmlns:a16="http://schemas.microsoft.com/office/drawing/2014/main" id="{EBA8F2EB-C9A0-05C2-1B7F-8EEF817869D8}"/>
                        </a:ext>
                      </a:extLst>
                    </p14:cNvPr>
                    <p14:cNvContentPartPr/>
                    <p14:nvPr/>
                  </p14:nvContentPartPr>
                  <p14:xfrm>
                    <a:off x="5621765" y="3826830"/>
                    <a:ext cx="180720" cy="41400"/>
                  </p14:xfrm>
                </p:contentPart>
              </mc:Choice>
              <mc:Fallback xmlns="">
                <p:pic>
                  <p:nvPicPr>
                    <p:cNvPr id="255" name="Ink 254">
                      <a:extLst>
                        <a:ext uri="{FF2B5EF4-FFF2-40B4-BE49-F238E27FC236}">
                          <a16:creationId xmlns:a16="http://schemas.microsoft.com/office/drawing/2014/main" id="{EBA8F2EB-C9A0-05C2-1B7F-8EEF817869D8}"/>
                        </a:ext>
                      </a:extLst>
                    </p:cNvPr>
                    <p:cNvPicPr/>
                    <p:nvPr/>
                  </p:nvPicPr>
                  <p:blipFill>
                    <a:blip r:embed="rId265"/>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256" name="Ink 255">
                      <a:extLst>
                        <a:ext uri="{FF2B5EF4-FFF2-40B4-BE49-F238E27FC236}">
                          <a16:creationId xmlns:a16="http://schemas.microsoft.com/office/drawing/2014/main" id="{8ADD8AB2-2AB1-3CD7-3A32-A9EDED076410}"/>
                        </a:ext>
                      </a:extLst>
                    </p14:cNvPr>
                    <p14:cNvContentPartPr/>
                    <p14:nvPr/>
                  </p14:nvContentPartPr>
                  <p14:xfrm>
                    <a:off x="5842805" y="3868230"/>
                    <a:ext cx="10800" cy="7560"/>
                  </p14:xfrm>
                </p:contentPart>
              </mc:Choice>
              <mc:Fallback xmlns="">
                <p:pic>
                  <p:nvPicPr>
                    <p:cNvPr id="256" name="Ink 255">
                      <a:extLst>
                        <a:ext uri="{FF2B5EF4-FFF2-40B4-BE49-F238E27FC236}">
                          <a16:creationId xmlns:a16="http://schemas.microsoft.com/office/drawing/2014/main" id="{8ADD8AB2-2AB1-3CD7-3A32-A9EDED076410}"/>
                        </a:ext>
                      </a:extLst>
                    </p:cNvPr>
                    <p:cNvPicPr/>
                    <p:nvPr/>
                  </p:nvPicPr>
                  <p:blipFill>
                    <a:blip r:embed="rId267"/>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257" name="Ink 256">
                      <a:extLst>
                        <a:ext uri="{FF2B5EF4-FFF2-40B4-BE49-F238E27FC236}">
                          <a16:creationId xmlns:a16="http://schemas.microsoft.com/office/drawing/2014/main" id="{42C89B47-5ABD-FA88-4120-E4140BE86224}"/>
                        </a:ext>
                      </a:extLst>
                    </p14:cNvPr>
                    <p14:cNvContentPartPr/>
                    <p14:nvPr/>
                  </p14:nvContentPartPr>
                  <p14:xfrm>
                    <a:off x="5662345" y="3889340"/>
                    <a:ext cx="91800" cy="67680"/>
                  </p14:xfrm>
                </p:contentPart>
              </mc:Choice>
              <mc:Fallback xmlns="">
                <p:pic>
                  <p:nvPicPr>
                    <p:cNvPr id="257" name="Ink 256">
                      <a:extLst>
                        <a:ext uri="{FF2B5EF4-FFF2-40B4-BE49-F238E27FC236}">
                          <a16:creationId xmlns:a16="http://schemas.microsoft.com/office/drawing/2014/main" id="{42C89B47-5ABD-FA88-4120-E4140BE86224}"/>
                        </a:ext>
                      </a:extLst>
                    </p:cNvPr>
                    <p:cNvPicPr/>
                    <p:nvPr/>
                  </p:nvPicPr>
                  <p:blipFill>
                    <a:blip r:embed="rId269"/>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0">
                <p14:nvContentPartPr>
                  <p14:cNvPr id="222" name="Ink 221">
                    <a:extLst>
                      <a:ext uri="{FF2B5EF4-FFF2-40B4-BE49-F238E27FC236}">
                        <a16:creationId xmlns:a16="http://schemas.microsoft.com/office/drawing/2014/main" id="{CCEED34A-F032-BD80-39DD-50E30498481D}"/>
                      </a:ext>
                    </a:extLst>
                  </p14:cNvPr>
                  <p14:cNvContentPartPr/>
                  <p14:nvPr/>
                </p14:nvContentPartPr>
                <p14:xfrm>
                  <a:off x="5114785" y="4135580"/>
                  <a:ext cx="7920" cy="45720"/>
                </p14:xfrm>
              </p:contentPart>
            </mc:Choice>
            <mc:Fallback xmlns="">
              <p:pic>
                <p:nvPicPr>
                  <p:cNvPr id="222" name="Ink 221">
                    <a:extLst>
                      <a:ext uri="{FF2B5EF4-FFF2-40B4-BE49-F238E27FC236}">
                        <a16:creationId xmlns:a16="http://schemas.microsoft.com/office/drawing/2014/main" id="{CCEED34A-F032-BD80-39DD-50E30498481D}"/>
                      </a:ext>
                    </a:extLst>
                  </p:cNvPr>
                  <p:cNvPicPr/>
                  <p:nvPr/>
                </p:nvPicPr>
                <p:blipFill>
                  <a:blip r:embed="rId271"/>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731">
                <p14:nvContentPartPr>
                  <p14:cNvPr id="223" name="Ink 222">
                    <a:extLst>
                      <a:ext uri="{FF2B5EF4-FFF2-40B4-BE49-F238E27FC236}">
                        <a16:creationId xmlns:a16="http://schemas.microsoft.com/office/drawing/2014/main" id="{EEB36182-A915-BA78-519D-109008393E83}"/>
                      </a:ext>
                    </a:extLst>
                  </p14:cNvPr>
                  <p14:cNvContentPartPr/>
                  <p14:nvPr/>
                </p14:nvContentPartPr>
                <p14:xfrm>
                  <a:off x="4962145" y="4228100"/>
                  <a:ext cx="21600" cy="43560"/>
                </p14:xfrm>
              </p:contentPart>
            </mc:Choice>
            <mc:Fallback xmlns="">
              <p:pic>
                <p:nvPicPr>
                  <p:cNvPr id="223" name="Ink 222">
                    <a:extLst>
                      <a:ext uri="{FF2B5EF4-FFF2-40B4-BE49-F238E27FC236}">
                        <a16:creationId xmlns:a16="http://schemas.microsoft.com/office/drawing/2014/main" id="{EEB36182-A915-BA78-519D-109008393E83}"/>
                      </a:ext>
                    </a:extLst>
                  </p:cNvPr>
                  <p:cNvPicPr/>
                  <p:nvPr/>
                </p:nvPicPr>
                <p:blipFill>
                  <a:blip r:embed="rId273"/>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224" name="Ink 223">
                    <a:extLst>
                      <a:ext uri="{FF2B5EF4-FFF2-40B4-BE49-F238E27FC236}">
                        <a16:creationId xmlns:a16="http://schemas.microsoft.com/office/drawing/2014/main" id="{6A8A21F3-26EA-F2FC-3A54-260F525F2D6E}"/>
                      </a:ext>
                    </a:extLst>
                  </p14:cNvPr>
                  <p14:cNvContentPartPr/>
                  <p14:nvPr/>
                </p14:nvContentPartPr>
                <p14:xfrm>
                  <a:off x="5247985" y="4056380"/>
                  <a:ext cx="68400" cy="45360"/>
                </p14:xfrm>
              </p:contentPart>
            </mc:Choice>
            <mc:Fallback xmlns="">
              <p:pic>
                <p:nvPicPr>
                  <p:cNvPr id="224" name="Ink 223">
                    <a:extLst>
                      <a:ext uri="{FF2B5EF4-FFF2-40B4-BE49-F238E27FC236}">
                        <a16:creationId xmlns:a16="http://schemas.microsoft.com/office/drawing/2014/main" id="{6A8A21F3-26EA-F2FC-3A54-260F525F2D6E}"/>
                      </a:ext>
                    </a:extLst>
                  </p:cNvPr>
                  <p:cNvPicPr/>
                  <p:nvPr/>
                </p:nvPicPr>
                <p:blipFill>
                  <a:blip r:embed="rId275"/>
                  <a:stretch>
                    <a:fillRect/>
                  </a:stretch>
                </p:blipFill>
                <p:spPr>
                  <a:xfrm>
                    <a:off x="5243010" y="4050882"/>
                    <a:ext cx="78349" cy="56356"/>
                  </a:xfrm>
                  <a:prstGeom prst="rect">
                    <a:avLst/>
                  </a:prstGeom>
                </p:spPr>
              </p:pic>
            </mc:Fallback>
          </mc:AlternateContent>
          <p:grpSp>
            <p:nvGrpSpPr>
              <p:cNvPr id="225" name="Group 224">
                <a:extLst>
                  <a:ext uri="{FF2B5EF4-FFF2-40B4-BE49-F238E27FC236}">
                    <a16:creationId xmlns:a16="http://schemas.microsoft.com/office/drawing/2014/main" id="{9BEC3104-ED11-132D-C5D6-9B90011057EF}"/>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733">
                  <p14:nvContentPartPr>
                    <p14:cNvPr id="252" name="Ink 251">
                      <a:extLst>
                        <a:ext uri="{FF2B5EF4-FFF2-40B4-BE49-F238E27FC236}">
                          <a16:creationId xmlns:a16="http://schemas.microsoft.com/office/drawing/2014/main" id="{5A67E559-B568-67CE-9811-0EB59FA22506}"/>
                        </a:ext>
                      </a:extLst>
                    </p14:cNvPr>
                    <p14:cNvContentPartPr/>
                    <p14:nvPr/>
                  </p14:nvContentPartPr>
                  <p14:xfrm>
                    <a:off x="6018745" y="3998060"/>
                    <a:ext cx="146520" cy="97200"/>
                  </p14:xfrm>
                </p:contentPart>
              </mc:Choice>
              <mc:Fallback xmlns="">
                <p:pic>
                  <p:nvPicPr>
                    <p:cNvPr id="252" name="Ink 251">
                      <a:extLst>
                        <a:ext uri="{FF2B5EF4-FFF2-40B4-BE49-F238E27FC236}">
                          <a16:creationId xmlns:a16="http://schemas.microsoft.com/office/drawing/2014/main" id="{5A67E559-B568-67CE-9811-0EB59FA22506}"/>
                        </a:ext>
                      </a:extLst>
                    </p:cNvPr>
                    <p:cNvPicPr/>
                    <p:nvPr/>
                  </p:nvPicPr>
                  <p:blipFill>
                    <a:blip r:embed="rId277"/>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734">
                  <p14:nvContentPartPr>
                    <p14:cNvPr id="253" name="Ink 252">
                      <a:extLst>
                        <a:ext uri="{FF2B5EF4-FFF2-40B4-BE49-F238E27FC236}">
                          <a16:creationId xmlns:a16="http://schemas.microsoft.com/office/drawing/2014/main" id="{68BD4049-F08F-6F20-3538-25E05C540DB3}"/>
                        </a:ext>
                      </a:extLst>
                    </p14:cNvPr>
                    <p14:cNvContentPartPr/>
                    <p14:nvPr/>
                  </p14:nvContentPartPr>
                  <p14:xfrm>
                    <a:off x="5939905" y="3993740"/>
                    <a:ext cx="4680" cy="8640"/>
                  </p14:xfrm>
                </p:contentPart>
              </mc:Choice>
              <mc:Fallback xmlns="">
                <p:pic>
                  <p:nvPicPr>
                    <p:cNvPr id="253" name="Ink 252">
                      <a:extLst>
                        <a:ext uri="{FF2B5EF4-FFF2-40B4-BE49-F238E27FC236}">
                          <a16:creationId xmlns:a16="http://schemas.microsoft.com/office/drawing/2014/main" id="{68BD4049-F08F-6F20-3538-25E05C540DB3}"/>
                        </a:ext>
                      </a:extLst>
                    </p:cNvPr>
                    <p:cNvPicPr/>
                    <p:nvPr/>
                  </p:nvPicPr>
                  <p:blipFill>
                    <a:blip r:embed="rId279"/>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254" name="Ink 253">
                      <a:extLst>
                        <a:ext uri="{FF2B5EF4-FFF2-40B4-BE49-F238E27FC236}">
                          <a16:creationId xmlns:a16="http://schemas.microsoft.com/office/drawing/2014/main" id="{A026A83E-76AE-452A-6B97-091490276D35}"/>
                        </a:ext>
                      </a:extLst>
                    </p14:cNvPr>
                    <p14:cNvContentPartPr/>
                    <p14:nvPr/>
                  </p14:nvContentPartPr>
                  <p14:xfrm>
                    <a:off x="5943260" y="3995345"/>
                    <a:ext cx="195480" cy="138960"/>
                  </p14:xfrm>
                </p:contentPart>
              </mc:Choice>
              <mc:Fallback xmlns="">
                <p:pic>
                  <p:nvPicPr>
                    <p:cNvPr id="254" name="Ink 253">
                      <a:extLst>
                        <a:ext uri="{FF2B5EF4-FFF2-40B4-BE49-F238E27FC236}">
                          <a16:creationId xmlns:a16="http://schemas.microsoft.com/office/drawing/2014/main" id="{A026A83E-76AE-452A-6B97-091490276D35}"/>
                        </a:ext>
                      </a:extLst>
                    </p:cNvPr>
                    <p:cNvPicPr/>
                    <p:nvPr/>
                  </p:nvPicPr>
                  <p:blipFill>
                    <a:blip r:embed="rId281"/>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6">
                <p14:nvContentPartPr>
                  <p14:cNvPr id="226" name="Ink 225">
                    <a:extLst>
                      <a:ext uri="{FF2B5EF4-FFF2-40B4-BE49-F238E27FC236}">
                        <a16:creationId xmlns:a16="http://schemas.microsoft.com/office/drawing/2014/main" id="{939148B2-DC29-DDB8-C60C-ED8CC48E8054}"/>
                      </a:ext>
                    </a:extLst>
                  </p14:cNvPr>
                  <p14:cNvContentPartPr/>
                  <p14:nvPr/>
                </p14:nvContentPartPr>
                <p14:xfrm>
                  <a:off x="6258980" y="4174265"/>
                  <a:ext cx="88560" cy="41040"/>
                </p14:xfrm>
              </p:contentPart>
            </mc:Choice>
            <mc:Fallback xmlns="">
              <p:pic>
                <p:nvPicPr>
                  <p:cNvPr id="226" name="Ink 225">
                    <a:extLst>
                      <a:ext uri="{FF2B5EF4-FFF2-40B4-BE49-F238E27FC236}">
                        <a16:creationId xmlns:a16="http://schemas.microsoft.com/office/drawing/2014/main" id="{939148B2-DC29-DDB8-C60C-ED8CC48E8054}"/>
                      </a:ext>
                    </a:extLst>
                  </p:cNvPr>
                  <p:cNvPicPr/>
                  <p:nvPr/>
                </p:nvPicPr>
                <p:blipFill>
                  <a:blip r:embed="rId283"/>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737">
                <p14:nvContentPartPr>
                  <p14:cNvPr id="227" name="Ink 226">
                    <a:extLst>
                      <a:ext uri="{FF2B5EF4-FFF2-40B4-BE49-F238E27FC236}">
                        <a16:creationId xmlns:a16="http://schemas.microsoft.com/office/drawing/2014/main" id="{340010D1-8040-6682-B106-7BA4E805EDBD}"/>
                      </a:ext>
                    </a:extLst>
                  </p14:cNvPr>
                  <p14:cNvContentPartPr/>
                  <p14:nvPr/>
                </p14:nvContentPartPr>
                <p14:xfrm>
                  <a:off x="6412700" y="4279745"/>
                  <a:ext cx="68400" cy="73080"/>
                </p14:xfrm>
              </p:contentPart>
            </mc:Choice>
            <mc:Fallback xmlns="">
              <p:pic>
                <p:nvPicPr>
                  <p:cNvPr id="227" name="Ink 226">
                    <a:extLst>
                      <a:ext uri="{FF2B5EF4-FFF2-40B4-BE49-F238E27FC236}">
                        <a16:creationId xmlns:a16="http://schemas.microsoft.com/office/drawing/2014/main" id="{340010D1-8040-6682-B106-7BA4E805EDBD}"/>
                      </a:ext>
                    </a:extLst>
                  </p:cNvPr>
                  <p:cNvPicPr/>
                  <p:nvPr/>
                </p:nvPicPr>
                <p:blipFill>
                  <a:blip r:embed="rId285"/>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228" name="Ink 227">
                    <a:extLst>
                      <a:ext uri="{FF2B5EF4-FFF2-40B4-BE49-F238E27FC236}">
                        <a16:creationId xmlns:a16="http://schemas.microsoft.com/office/drawing/2014/main" id="{D01C25D3-FD4D-5A16-CA8C-3B2367B1E386}"/>
                      </a:ext>
                    </a:extLst>
                  </p14:cNvPr>
                  <p14:cNvContentPartPr/>
                  <p14:nvPr/>
                </p14:nvContentPartPr>
                <p14:xfrm>
                  <a:off x="4197390" y="4713485"/>
                  <a:ext cx="1080" cy="1800"/>
                </p14:xfrm>
              </p:contentPart>
            </mc:Choice>
            <mc:Fallback xmlns="">
              <p:pic>
                <p:nvPicPr>
                  <p:cNvPr id="228" name="Ink 227">
                    <a:extLst>
                      <a:ext uri="{FF2B5EF4-FFF2-40B4-BE49-F238E27FC236}">
                        <a16:creationId xmlns:a16="http://schemas.microsoft.com/office/drawing/2014/main" id="{D01C25D3-FD4D-5A16-CA8C-3B2367B1E386}"/>
                      </a:ext>
                    </a:extLst>
                  </p:cNvPr>
                  <p:cNvPicPr/>
                  <p:nvPr/>
                </p:nvPicPr>
                <p:blipFill>
                  <a:blip r:embed="rId287"/>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229" name="Ink 228">
                    <a:extLst>
                      <a:ext uri="{FF2B5EF4-FFF2-40B4-BE49-F238E27FC236}">
                        <a16:creationId xmlns:a16="http://schemas.microsoft.com/office/drawing/2014/main" id="{DB09BB4E-1D94-3FF5-B5AD-B47740B816FD}"/>
                      </a:ext>
                    </a:extLst>
                  </p14:cNvPr>
                  <p14:cNvContentPartPr/>
                  <p14:nvPr/>
                </p14:nvContentPartPr>
                <p14:xfrm>
                  <a:off x="4666470" y="3930125"/>
                  <a:ext cx="34560" cy="46800"/>
                </p14:xfrm>
              </p:contentPart>
            </mc:Choice>
            <mc:Fallback xmlns="">
              <p:pic>
                <p:nvPicPr>
                  <p:cNvPr id="229" name="Ink 228">
                    <a:extLst>
                      <a:ext uri="{FF2B5EF4-FFF2-40B4-BE49-F238E27FC236}">
                        <a16:creationId xmlns:a16="http://schemas.microsoft.com/office/drawing/2014/main" id="{DB09BB4E-1D94-3FF5-B5AD-B47740B816FD}"/>
                      </a:ext>
                    </a:extLst>
                  </p:cNvPr>
                  <p:cNvPicPr/>
                  <p:nvPr/>
                </p:nvPicPr>
                <p:blipFill>
                  <a:blip r:embed="rId289"/>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230" name="Ink 229">
                    <a:extLst>
                      <a:ext uri="{FF2B5EF4-FFF2-40B4-BE49-F238E27FC236}">
                        <a16:creationId xmlns:a16="http://schemas.microsoft.com/office/drawing/2014/main" id="{BC7FB3C0-C0AA-3F2F-999B-E0D335D0FE0B}"/>
                      </a:ext>
                    </a:extLst>
                  </p14:cNvPr>
                  <p14:cNvContentPartPr/>
                  <p14:nvPr/>
                </p14:nvContentPartPr>
                <p14:xfrm>
                  <a:off x="4627590" y="3802325"/>
                  <a:ext cx="69480" cy="77040"/>
                </p14:xfrm>
              </p:contentPart>
            </mc:Choice>
            <mc:Fallback xmlns="">
              <p:pic>
                <p:nvPicPr>
                  <p:cNvPr id="230" name="Ink 229">
                    <a:extLst>
                      <a:ext uri="{FF2B5EF4-FFF2-40B4-BE49-F238E27FC236}">
                        <a16:creationId xmlns:a16="http://schemas.microsoft.com/office/drawing/2014/main" id="{BC7FB3C0-C0AA-3F2F-999B-E0D335D0FE0B}"/>
                      </a:ext>
                    </a:extLst>
                  </p:cNvPr>
                  <p:cNvPicPr/>
                  <p:nvPr/>
                </p:nvPicPr>
                <p:blipFill>
                  <a:blip r:embed="rId291"/>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231" name="Ink 230">
                    <a:extLst>
                      <a:ext uri="{FF2B5EF4-FFF2-40B4-BE49-F238E27FC236}">
                        <a16:creationId xmlns:a16="http://schemas.microsoft.com/office/drawing/2014/main" id="{198337EA-B04C-0F5D-9844-EB58F625DB45}"/>
                      </a:ext>
                    </a:extLst>
                  </p14:cNvPr>
                  <p14:cNvContentPartPr/>
                  <p14:nvPr/>
                </p14:nvContentPartPr>
                <p14:xfrm>
                  <a:off x="3898590" y="4826165"/>
                  <a:ext cx="28080" cy="73440"/>
                </p14:xfrm>
              </p:contentPart>
            </mc:Choice>
            <mc:Fallback xmlns="">
              <p:pic>
                <p:nvPicPr>
                  <p:cNvPr id="231" name="Ink 230">
                    <a:extLst>
                      <a:ext uri="{FF2B5EF4-FFF2-40B4-BE49-F238E27FC236}">
                        <a16:creationId xmlns:a16="http://schemas.microsoft.com/office/drawing/2014/main" id="{198337EA-B04C-0F5D-9844-EB58F625DB45}"/>
                      </a:ext>
                    </a:extLst>
                  </p:cNvPr>
                  <p:cNvPicPr/>
                  <p:nvPr/>
                </p:nvPicPr>
                <p:blipFill>
                  <a:blip r:embed="rId293"/>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232" name="Ink 231">
                    <a:extLst>
                      <a:ext uri="{FF2B5EF4-FFF2-40B4-BE49-F238E27FC236}">
                        <a16:creationId xmlns:a16="http://schemas.microsoft.com/office/drawing/2014/main" id="{C711FFD6-9F6D-1C2E-DDE3-C46C87AF80D1}"/>
                      </a:ext>
                    </a:extLst>
                  </p14:cNvPr>
                  <p14:cNvContentPartPr/>
                  <p14:nvPr/>
                </p14:nvContentPartPr>
                <p14:xfrm>
                  <a:off x="4057350" y="4722845"/>
                  <a:ext cx="10440" cy="96120"/>
                </p14:xfrm>
              </p:contentPart>
            </mc:Choice>
            <mc:Fallback xmlns="">
              <p:pic>
                <p:nvPicPr>
                  <p:cNvPr id="232" name="Ink 231">
                    <a:extLst>
                      <a:ext uri="{FF2B5EF4-FFF2-40B4-BE49-F238E27FC236}">
                        <a16:creationId xmlns:a16="http://schemas.microsoft.com/office/drawing/2014/main" id="{C711FFD6-9F6D-1C2E-DDE3-C46C87AF80D1}"/>
                      </a:ext>
                    </a:extLst>
                  </p:cNvPr>
                  <p:cNvPicPr/>
                  <p:nvPr/>
                </p:nvPicPr>
                <p:blipFill>
                  <a:blip r:embed="rId295"/>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233" name="Ink 232">
                    <a:extLst>
                      <a:ext uri="{FF2B5EF4-FFF2-40B4-BE49-F238E27FC236}">
                        <a16:creationId xmlns:a16="http://schemas.microsoft.com/office/drawing/2014/main" id="{2B5E5AE6-3A44-B5C1-1281-F0B2046E2225}"/>
                      </a:ext>
                    </a:extLst>
                  </p14:cNvPr>
                  <p14:cNvContentPartPr/>
                  <p14:nvPr/>
                </p14:nvContentPartPr>
                <p14:xfrm>
                  <a:off x="4847550" y="4312085"/>
                  <a:ext cx="31320" cy="206640"/>
                </p14:xfrm>
              </p:contentPart>
            </mc:Choice>
            <mc:Fallback xmlns="">
              <p:pic>
                <p:nvPicPr>
                  <p:cNvPr id="233" name="Ink 232">
                    <a:extLst>
                      <a:ext uri="{FF2B5EF4-FFF2-40B4-BE49-F238E27FC236}">
                        <a16:creationId xmlns:a16="http://schemas.microsoft.com/office/drawing/2014/main" id="{2B5E5AE6-3A44-B5C1-1281-F0B2046E2225}"/>
                      </a:ext>
                    </a:extLst>
                  </p:cNvPr>
                  <p:cNvPicPr/>
                  <p:nvPr/>
                </p:nvPicPr>
                <p:blipFill>
                  <a:blip r:embed="rId297"/>
                  <a:stretch>
                    <a:fillRect/>
                  </a:stretch>
                </p:blipFill>
                <p:spPr>
                  <a:xfrm>
                    <a:off x="4842539" y="4306575"/>
                    <a:ext cx="41342" cy="217661"/>
                  </a:xfrm>
                  <a:prstGeom prst="rect">
                    <a:avLst/>
                  </a:prstGeom>
                </p:spPr>
              </p:pic>
            </mc:Fallback>
          </mc:AlternateContent>
          <p:grpSp>
            <p:nvGrpSpPr>
              <p:cNvPr id="234" name="Group 233">
                <a:extLst>
                  <a:ext uri="{FF2B5EF4-FFF2-40B4-BE49-F238E27FC236}">
                    <a16:creationId xmlns:a16="http://schemas.microsoft.com/office/drawing/2014/main" id="{22C2DED1-3398-0696-22D2-C421B4D9B266}"/>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744">
                  <p14:nvContentPartPr>
                    <p14:cNvPr id="248" name="Ink 247">
                      <a:extLst>
                        <a:ext uri="{FF2B5EF4-FFF2-40B4-BE49-F238E27FC236}">
                          <a16:creationId xmlns:a16="http://schemas.microsoft.com/office/drawing/2014/main" id="{DE8B499F-9B87-AEB8-DA52-FD811069C8BA}"/>
                        </a:ext>
                      </a:extLst>
                    </p14:cNvPr>
                    <p14:cNvContentPartPr/>
                    <p14:nvPr/>
                  </p14:nvContentPartPr>
                  <p14:xfrm>
                    <a:off x="4628670" y="4334765"/>
                    <a:ext cx="83160" cy="12600"/>
                  </p14:xfrm>
                </p:contentPart>
              </mc:Choice>
              <mc:Fallback xmlns="">
                <p:pic>
                  <p:nvPicPr>
                    <p:cNvPr id="248" name="Ink 247">
                      <a:extLst>
                        <a:ext uri="{FF2B5EF4-FFF2-40B4-BE49-F238E27FC236}">
                          <a16:creationId xmlns:a16="http://schemas.microsoft.com/office/drawing/2014/main" id="{DE8B499F-9B87-AEB8-DA52-FD811069C8BA}"/>
                        </a:ext>
                      </a:extLst>
                    </p:cNvPr>
                    <p:cNvPicPr/>
                    <p:nvPr/>
                  </p:nvPicPr>
                  <p:blipFill>
                    <a:blip r:embed="rId299"/>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45">
                  <p14:nvContentPartPr>
                    <p14:cNvPr id="249" name="Ink 248">
                      <a:extLst>
                        <a:ext uri="{FF2B5EF4-FFF2-40B4-BE49-F238E27FC236}">
                          <a16:creationId xmlns:a16="http://schemas.microsoft.com/office/drawing/2014/main" id="{0021D2DA-42A0-10D1-71EE-A7160EFADA74}"/>
                        </a:ext>
                      </a:extLst>
                    </p14:cNvPr>
                    <p14:cNvContentPartPr/>
                    <p14:nvPr/>
                  </p14:nvContentPartPr>
                  <p14:xfrm>
                    <a:off x="4269030" y="4641845"/>
                    <a:ext cx="22320" cy="27720"/>
                  </p14:xfrm>
                </p:contentPart>
              </mc:Choice>
              <mc:Fallback xmlns="">
                <p:pic>
                  <p:nvPicPr>
                    <p:cNvPr id="249" name="Ink 248">
                      <a:extLst>
                        <a:ext uri="{FF2B5EF4-FFF2-40B4-BE49-F238E27FC236}">
                          <a16:creationId xmlns:a16="http://schemas.microsoft.com/office/drawing/2014/main" id="{0021D2DA-42A0-10D1-71EE-A7160EFADA74}"/>
                        </a:ext>
                      </a:extLst>
                    </p:cNvPr>
                    <p:cNvPicPr/>
                    <p:nvPr/>
                  </p:nvPicPr>
                  <p:blipFill>
                    <a:blip r:embed="rId301"/>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250" name="Ink 249">
                      <a:extLst>
                        <a:ext uri="{FF2B5EF4-FFF2-40B4-BE49-F238E27FC236}">
                          <a16:creationId xmlns:a16="http://schemas.microsoft.com/office/drawing/2014/main" id="{9DA6E802-9B7F-9FB8-177F-17F95C6600B4}"/>
                        </a:ext>
                      </a:extLst>
                    </p14:cNvPr>
                    <p14:cNvContentPartPr/>
                    <p14:nvPr/>
                  </p14:nvContentPartPr>
                  <p14:xfrm>
                    <a:off x="4350390" y="4677125"/>
                    <a:ext cx="56160" cy="5760"/>
                  </p14:xfrm>
                </p:contentPart>
              </mc:Choice>
              <mc:Fallback xmlns="">
                <p:pic>
                  <p:nvPicPr>
                    <p:cNvPr id="250" name="Ink 249">
                      <a:extLst>
                        <a:ext uri="{FF2B5EF4-FFF2-40B4-BE49-F238E27FC236}">
                          <a16:creationId xmlns:a16="http://schemas.microsoft.com/office/drawing/2014/main" id="{9DA6E802-9B7F-9FB8-177F-17F95C6600B4}"/>
                        </a:ext>
                      </a:extLst>
                    </p:cNvPr>
                    <p:cNvPicPr/>
                    <p:nvPr/>
                  </p:nvPicPr>
                  <p:blipFill>
                    <a:blip r:embed="rId303"/>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251" name="Ink 250">
                      <a:extLst>
                        <a:ext uri="{FF2B5EF4-FFF2-40B4-BE49-F238E27FC236}">
                          <a16:creationId xmlns:a16="http://schemas.microsoft.com/office/drawing/2014/main" id="{5B368A29-92AE-71BB-4222-4BFC4A5D5A8B}"/>
                        </a:ext>
                      </a:extLst>
                    </p14:cNvPr>
                    <p14:cNvContentPartPr/>
                    <p14:nvPr/>
                  </p14:nvContentPartPr>
                  <p14:xfrm>
                    <a:off x="4171470" y="4240805"/>
                    <a:ext cx="653760" cy="472320"/>
                  </p14:xfrm>
                </p:contentPart>
              </mc:Choice>
              <mc:Fallback xmlns="">
                <p:pic>
                  <p:nvPicPr>
                    <p:cNvPr id="251" name="Ink 250">
                      <a:extLst>
                        <a:ext uri="{FF2B5EF4-FFF2-40B4-BE49-F238E27FC236}">
                          <a16:creationId xmlns:a16="http://schemas.microsoft.com/office/drawing/2014/main" id="{5B368A29-92AE-71BB-4222-4BFC4A5D5A8B}"/>
                        </a:ext>
                      </a:extLst>
                    </p:cNvPr>
                    <p:cNvPicPr/>
                    <p:nvPr/>
                  </p:nvPicPr>
                  <p:blipFill>
                    <a:blip r:embed="rId305"/>
                    <a:stretch>
                      <a:fillRect/>
                    </a:stretch>
                  </p:blipFill>
                  <p:spPr>
                    <a:xfrm>
                      <a:off x="4166476" y="4235297"/>
                      <a:ext cx="663747" cy="483336"/>
                    </a:xfrm>
                    <a:prstGeom prst="rect">
                      <a:avLst/>
                    </a:prstGeom>
                  </p:spPr>
                </p:pic>
              </mc:Fallback>
            </mc:AlternateContent>
          </p:grpSp>
          <p:grpSp>
            <p:nvGrpSpPr>
              <p:cNvPr id="235" name="Group 234">
                <a:extLst>
                  <a:ext uri="{FF2B5EF4-FFF2-40B4-BE49-F238E27FC236}">
                    <a16:creationId xmlns:a16="http://schemas.microsoft.com/office/drawing/2014/main" id="{CE978EE5-B551-A147-6A5F-1C1CA98DBF7C}"/>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748">
                  <p14:nvContentPartPr>
                    <p14:cNvPr id="246" name="Ink 245">
                      <a:extLst>
                        <a:ext uri="{FF2B5EF4-FFF2-40B4-BE49-F238E27FC236}">
                          <a16:creationId xmlns:a16="http://schemas.microsoft.com/office/drawing/2014/main" id="{DEBC25CA-1B7E-7879-A5F3-78400F4979FC}"/>
                        </a:ext>
                      </a:extLst>
                    </p14:cNvPr>
                    <p14:cNvContentPartPr/>
                    <p14:nvPr/>
                  </p14:nvContentPartPr>
                  <p14:xfrm>
                    <a:off x="6784690" y="3883025"/>
                    <a:ext cx="76320" cy="95400"/>
                  </p14:xfrm>
                </p:contentPart>
              </mc:Choice>
              <mc:Fallback xmlns="">
                <p:pic>
                  <p:nvPicPr>
                    <p:cNvPr id="246" name="Ink 245">
                      <a:extLst>
                        <a:ext uri="{FF2B5EF4-FFF2-40B4-BE49-F238E27FC236}">
                          <a16:creationId xmlns:a16="http://schemas.microsoft.com/office/drawing/2014/main" id="{DEBC25CA-1B7E-7879-A5F3-78400F4979FC}"/>
                        </a:ext>
                      </a:extLst>
                    </p:cNvPr>
                    <p:cNvPicPr/>
                    <p:nvPr/>
                  </p:nvPicPr>
                  <p:blipFill>
                    <a:blip r:embed="rId307"/>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749">
                  <p14:nvContentPartPr>
                    <p14:cNvPr id="247" name="Ink 246">
                      <a:extLst>
                        <a:ext uri="{FF2B5EF4-FFF2-40B4-BE49-F238E27FC236}">
                          <a16:creationId xmlns:a16="http://schemas.microsoft.com/office/drawing/2014/main" id="{48AC2F2C-C98F-8FDD-7C4F-639FDB3F3CF6}"/>
                        </a:ext>
                      </a:extLst>
                    </p14:cNvPr>
                    <p14:cNvContentPartPr/>
                    <p14:nvPr/>
                  </p14:nvContentPartPr>
                  <p14:xfrm>
                    <a:off x="6768850" y="4015145"/>
                    <a:ext cx="28080" cy="32400"/>
                  </p14:xfrm>
                </p:contentPart>
              </mc:Choice>
              <mc:Fallback xmlns="">
                <p:pic>
                  <p:nvPicPr>
                    <p:cNvPr id="247" name="Ink 246">
                      <a:extLst>
                        <a:ext uri="{FF2B5EF4-FFF2-40B4-BE49-F238E27FC236}">
                          <a16:creationId xmlns:a16="http://schemas.microsoft.com/office/drawing/2014/main" id="{48AC2F2C-C98F-8FDD-7C4F-639FDB3F3CF6}"/>
                        </a:ext>
                      </a:extLst>
                    </p:cNvPr>
                    <p:cNvPicPr/>
                    <p:nvPr/>
                  </p:nvPicPr>
                  <p:blipFill>
                    <a:blip r:embed="rId309"/>
                    <a:stretch>
                      <a:fillRect/>
                    </a:stretch>
                  </p:blipFill>
                  <p:spPr>
                    <a:xfrm>
                      <a:off x="6763895" y="4009591"/>
                      <a:ext cx="37991" cy="43509"/>
                    </a:xfrm>
                    <a:prstGeom prst="rect">
                      <a:avLst/>
                    </a:prstGeom>
                  </p:spPr>
                </p:pic>
              </mc:Fallback>
            </mc:AlternateContent>
          </p:grpSp>
          <p:grpSp>
            <p:nvGrpSpPr>
              <p:cNvPr id="236" name="Group 235">
                <a:extLst>
                  <a:ext uri="{FF2B5EF4-FFF2-40B4-BE49-F238E27FC236}">
                    <a16:creationId xmlns:a16="http://schemas.microsoft.com/office/drawing/2014/main" id="{D776F476-19BC-F9AA-7831-A19BF0193362}"/>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750">
                  <p14:nvContentPartPr>
                    <p14:cNvPr id="244" name="Ink 243">
                      <a:extLst>
                        <a:ext uri="{FF2B5EF4-FFF2-40B4-BE49-F238E27FC236}">
                          <a16:creationId xmlns:a16="http://schemas.microsoft.com/office/drawing/2014/main" id="{539C98D1-15A3-96B1-E2FF-26093E4BBB35}"/>
                        </a:ext>
                      </a:extLst>
                    </p14:cNvPr>
                    <p14:cNvContentPartPr/>
                    <p14:nvPr/>
                  </p14:nvContentPartPr>
                  <p14:xfrm>
                    <a:off x="6597850" y="4377305"/>
                    <a:ext cx="5040" cy="73440"/>
                  </p14:xfrm>
                </p:contentPart>
              </mc:Choice>
              <mc:Fallback xmlns="">
                <p:pic>
                  <p:nvPicPr>
                    <p:cNvPr id="244" name="Ink 243">
                      <a:extLst>
                        <a:ext uri="{FF2B5EF4-FFF2-40B4-BE49-F238E27FC236}">
                          <a16:creationId xmlns:a16="http://schemas.microsoft.com/office/drawing/2014/main" id="{539C98D1-15A3-96B1-E2FF-26093E4BBB35}"/>
                        </a:ext>
                      </a:extLst>
                    </p:cNvPr>
                    <p:cNvPicPr/>
                    <p:nvPr/>
                  </p:nvPicPr>
                  <p:blipFill>
                    <a:blip r:embed="rId311"/>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751">
                  <p14:nvContentPartPr>
                    <p14:cNvPr id="245" name="Ink 244">
                      <a:extLst>
                        <a:ext uri="{FF2B5EF4-FFF2-40B4-BE49-F238E27FC236}">
                          <a16:creationId xmlns:a16="http://schemas.microsoft.com/office/drawing/2014/main" id="{F26B25DE-3205-6211-5AA4-BD8C1BB4898C}"/>
                        </a:ext>
                      </a:extLst>
                    </p14:cNvPr>
                    <p14:cNvContentPartPr/>
                    <p14:nvPr/>
                  </p14:nvContentPartPr>
                  <p14:xfrm>
                    <a:off x="6602530" y="4389545"/>
                    <a:ext cx="166680" cy="61560"/>
                  </p14:xfrm>
                </p:contentPart>
              </mc:Choice>
              <mc:Fallback xmlns="">
                <p:pic>
                  <p:nvPicPr>
                    <p:cNvPr id="245" name="Ink 244">
                      <a:extLst>
                        <a:ext uri="{FF2B5EF4-FFF2-40B4-BE49-F238E27FC236}">
                          <a16:creationId xmlns:a16="http://schemas.microsoft.com/office/drawing/2014/main" id="{F26B25DE-3205-6211-5AA4-BD8C1BB4898C}"/>
                        </a:ext>
                      </a:extLst>
                    </p:cNvPr>
                    <p:cNvPicPr/>
                    <p:nvPr/>
                  </p:nvPicPr>
                  <p:blipFill>
                    <a:blip r:embed="rId313"/>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2">
                <p14:nvContentPartPr>
                  <p14:cNvPr id="237" name="Ink 236">
                    <a:extLst>
                      <a:ext uri="{FF2B5EF4-FFF2-40B4-BE49-F238E27FC236}">
                        <a16:creationId xmlns:a16="http://schemas.microsoft.com/office/drawing/2014/main" id="{D9852018-DAF1-70B3-C361-6C40A7DC83A2}"/>
                      </a:ext>
                    </a:extLst>
                  </p14:cNvPr>
                  <p14:cNvContentPartPr/>
                  <p14:nvPr/>
                </p14:nvContentPartPr>
                <p14:xfrm>
                  <a:off x="7129570" y="4752065"/>
                  <a:ext cx="27720" cy="102960"/>
                </p14:xfrm>
              </p:contentPart>
            </mc:Choice>
            <mc:Fallback xmlns="">
              <p:pic>
                <p:nvPicPr>
                  <p:cNvPr id="237" name="Ink 236">
                    <a:extLst>
                      <a:ext uri="{FF2B5EF4-FFF2-40B4-BE49-F238E27FC236}">
                        <a16:creationId xmlns:a16="http://schemas.microsoft.com/office/drawing/2014/main" id="{D9852018-DAF1-70B3-C361-6C40A7DC83A2}"/>
                      </a:ext>
                    </a:extLst>
                  </p:cNvPr>
                  <p:cNvPicPr/>
                  <p:nvPr/>
                </p:nvPicPr>
                <p:blipFill>
                  <a:blip r:embed="rId315"/>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753">
                <p14:nvContentPartPr>
                  <p14:cNvPr id="238" name="Ink 237">
                    <a:extLst>
                      <a:ext uri="{FF2B5EF4-FFF2-40B4-BE49-F238E27FC236}">
                        <a16:creationId xmlns:a16="http://schemas.microsoft.com/office/drawing/2014/main" id="{675B8A3A-E5C8-203E-846D-7636D7535A5B}"/>
                      </a:ext>
                    </a:extLst>
                  </p14:cNvPr>
                  <p14:cNvContentPartPr/>
                  <p14:nvPr/>
                </p14:nvContentPartPr>
                <p14:xfrm>
                  <a:off x="6925810" y="4737305"/>
                  <a:ext cx="225360" cy="78120"/>
                </p14:xfrm>
              </p:contentPart>
            </mc:Choice>
            <mc:Fallback xmlns="">
              <p:pic>
                <p:nvPicPr>
                  <p:cNvPr id="238" name="Ink 237">
                    <a:extLst>
                      <a:ext uri="{FF2B5EF4-FFF2-40B4-BE49-F238E27FC236}">
                        <a16:creationId xmlns:a16="http://schemas.microsoft.com/office/drawing/2014/main" id="{675B8A3A-E5C8-203E-846D-7636D7535A5B}"/>
                      </a:ext>
                    </a:extLst>
                  </p:cNvPr>
                  <p:cNvPicPr/>
                  <p:nvPr/>
                </p:nvPicPr>
                <p:blipFill>
                  <a:blip r:embed="rId317"/>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239" name="Ink 238">
                    <a:extLst>
                      <a:ext uri="{FF2B5EF4-FFF2-40B4-BE49-F238E27FC236}">
                        <a16:creationId xmlns:a16="http://schemas.microsoft.com/office/drawing/2014/main" id="{1BCC2204-5720-AE8E-F633-21B1462EC578}"/>
                      </a:ext>
                    </a:extLst>
                  </p14:cNvPr>
                  <p14:cNvContentPartPr/>
                  <p14:nvPr/>
                </p14:nvContentPartPr>
                <p14:xfrm>
                  <a:off x="7265650" y="4835945"/>
                  <a:ext cx="78840" cy="103680"/>
                </p14:xfrm>
              </p:contentPart>
            </mc:Choice>
            <mc:Fallback xmlns="">
              <p:pic>
                <p:nvPicPr>
                  <p:cNvPr id="239" name="Ink 238">
                    <a:extLst>
                      <a:ext uri="{FF2B5EF4-FFF2-40B4-BE49-F238E27FC236}">
                        <a16:creationId xmlns:a16="http://schemas.microsoft.com/office/drawing/2014/main" id="{1BCC2204-5720-AE8E-F633-21B1462EC578}"/>
                      </a:ext>
                    </a:extLst>
                  </p:cNvPr>
                  <p:cNvPicPr/>
                  <p:nvPr/>
                </p:nvPicPr>
                <p:blipFill>
                  <a:blip r:embed="rId319"/>
                  <a:stretch>
                    <a:fillRect/>
                  </a:stretch>
                </p:blipFill>
                <p:spPr>
                  <a:xfrm>
                    <a:off x="7260671" y="4830440"/>
                    <a:ext cx="88799" cy="114690"/>
                  </a:xfrm>
                  <a:prstGeom prst="rect">
                    <a:avLst/>
                  </a:prstGeom>
                </p:spPr>
              </p:pic>
            </mc:Fallback>
          </mc:AlternateContent>
          <p:grpSp>
            <p:nvGrpSpPr>
              <p:cNvPr id="240" name="Group 239">
                <a:extLst>
                  <a:ext uri="{FF2B5EF4-FFF2-40B4-BE49-F238E27FC236}">
                    <a16:creationId xmlns:a16="http://schemas.microsoft.com/office/drawing/2014/main" id="{F642607A-C8C5-47C3-FB39-7EB988F38FEF}"/>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755">
                  <p14:nvContentPartPr>
                    <p14:cNvPr id="242" name="Ink 241">
                      <a:extLst>
                        <a:ext uri="{FF2B5EF4-FFF2-40B4-BE49-F238E27FC236}">
                          <a16:creationId xmlns:a16="http://schemas.microsoft.com/office/drawing/2014/main" id="{A43468CA-5737-B8CD-4F4D-8FCA53A08F05}"/>
                        </a:ext>
                      </a:extLst>
                    </p14:cNvPr>
                    <p14:cNvContentPartPr/>
                    <p14:nvPr/>
                  </p14:nvContentPartPr>
                  <p14:xfrm>
                    <a:off x="6921130" y="5143385"/>
                    <a:ext cx="36000" cy="54000"/>
                  </p14:xfrm>
                </p:contentPart>
              </mc:Choice>
              <mc:Fallback xmlns="">
                <p:pic>
                  <p:nvPicPr>
                    <p:cNvPr id="242" name="Ink 241">
                      <a:extLst>
                        <a:ext uri="{FF2B5EF4-FFF2-40B4-BE49-F238E27FC236}">
                          <a16:creationId xmlns:a16="http://schemas.microsoft.com/office/drawing/2014/main" id="{A43468CA-5737-B8CD-4F4D-8FCA53A08F05}"/>
                        </a:ext>
                      </a:extLst>
                    </p:cNvPr>
                    <p:cNvPicPr/>
                    <p:nvPr/>
                  </p:nvPicPr>
                  <p:blipFill>
                    <a:blip r:embed="rId321"/>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756">
                  <p14:nvContentPartPr>
                    <p14:cNvPr id="243" name="Ink 242">
                      <a:extLst>
                        <a:ext uri="{FF2B5EF4-FFF2-40B4-BE49-F238E27FC236}">
                          <a16:creationId xmlns:a16="http://schemas.microsoft.com/office/drawing/2014/main" id="{F919B9A0-874E-9A32-6701-5AA0D0B615D7}"/>
                        </a:ext>
                      </a:extLst>
                    </p14:cNvPr>
                    <p14:cNvContentPartPr/>
                    <p14:nvPr/>
                  </p14:nvContentPartPr>
                  <p14:xfrm>
                    <a:off x="6863530" y="5247785"/>
                    <a:ext cx="57960" cy="77400"/>
                  </p14:xfrm>
                </p:contentPart>
              </mc:Choice>
              <mc:Fallback xmlns="">
                <p:pic>
                  <p:nvPicPr>
                    <p:cNvPr id="243" name="Ink 242">
                      <a:extLst>
                        <a:ext uri="{FF2B5EF4-FFF2-40B4-BE49-F238E27FC236}">
                          <a16:creationId xmlns:a16="http://schemas.microsoft.com/office/drawing/2014/main" id="{F919B9A0-874E-9A32-6701-5AA0D0B615D7}"/>
                        </a:ext>
                      </a:extLst>
                    </p:cNvPr>
                    <p:cNvPicPr/>
                    <p:nvPr/>
                  </p:nvPicPr>
                  <p:blipFill>
                    <a:blip r:embed="rId323"/>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7">
                <p14:nvContentPartPr>
                  <p14:cNvPr id="241" name="Ink 240">
                    <a:extLst>
                      <a:ext uri="{FF2B5EF4-FFF2-40B4-BE49-F238E27FC236}">
                        <a16:creationId xmlns:a16="http://schemas.microsoft.com/office/drawing/2014/main" id="{629AC924-C258-1777-82B0-D3368DCB5843}"/>
                      </a:ext>
                    </a:extLst>
                  </p14:cNvPr>
                  <p14:cNvContentPartPr/>
                  <p14:nvPr/>
                </p14:nvContentPartPr>
                <p14:xfrm>
                  <a:off x="7385170" y="5045825"/>
                  <a:ext cx="720" cy="360"/>
                </p14:xfrm>
              </p:contentPart>
            </mc:Choice>
            <mc:Fallback xmlns="">
              <p:pic>
                <p:nvPicPr>
                  <p:cNvPr id="241" name="Ink 240">
                    <a:extLst>
                      <a:ext uri="{FF2B5EF4-FFF2-40B4-BE49-F238E27FC236}">
                        <a16:creationId xmlns:a16="http://schemas.microsoft.com/office/drawing/2014/main" id="{629AC924-C258-1777-82B0-D3368DCB5843}"/>
                      </a:ext>
                    </a:extLst>
                  </p:cNvPr>
                  <p:cNvPicPr/>
                  <p:nvPr/>
                </p:nvPicPr>
                <p:blipFill>
                  <a:blip r:embed="rId287"/>
                  <a:stretch>
                    <a:fillRect/>
                  </a:stretch>
                </p:blipFill>
                <p:spPr>
                  <a:xfrm>
                    <a:off x="7380850" y="5041505"/>
                    <a:ext cx="9360" cy="9000"/>
                  </a:xfrm>
                  <a:prstGeom prst="rect">
                    <a:avLst/>
                  </a:prstGeom>
                </p:spPr>
              </p:pic>
            </mc:Fallback>
          </mc:AlternateContent>
        </p:grpSp>
        <p:grpSp>
          <p:nvGrpSpPr>
            <p:cNvPr id="15" name="Group 14">
              <a:extLst>
                <a:ext uri="{FF2B5EF4-FFF2-40B4-BE49-F238E27FC236}">
                  <a16:creationId xmlns:a16="http://schemas.microsoft.com/office/drawing/2014/main" id="{2047B914-2AEA-D2E4-4190-D78636910FC4}"/>
                </a:ext>
              </a:extLst>
            </p:cNvPr>
            <p:cNvGrpSpPr/>
            <p:nvPr/>
          </p:nvGrpSpPr>
          <p:grpSpPr>
            <a:xfrm flipH="1">
              <a:off x="5629019" y="20621"/>
              <a:ext cx="8041271" cy="7104754"/>
              <a:chOff x="3545915" y="979029"/>
              <a:chExt cx="8041271" cy="7104754"/>
            </a:xfrm>
          </p:grpSpPr>
          <p:grpSp>
            <p:nvGrpSpPr>
              <p:cNvPr id="16" name="Group 15">
                <a:extLst>
                  <a:ext uri="{FF2B5EF4-FFF2-40B4-BE49-F238E27FC236}">
                    <a16:creationId xmlns:a16="http://schemas.microsoft.com/office/drawing/2014/main" id="{A41E6B18-52A0-2BF9-96CE-A76D2EFD6704}"/>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758">
                  <p14:nvContentPartPr>
                    <p14:cNvPr id="176" name="Ink 175">
                      <a:extLst>
                        <a:ext uri="{FF2B5EF4-FFF2-40B4-BE49-F238E27FC236}">
                          <a16:creationId xmlns:a16="http://schemas.microsoft.com/office/drawing/2014/main" id="{4999E2CB-FCF0-317B-F0DE-2A2AF75F6758}"/>
                        </a:ext>
                      </a:extLst>
                    </p14:cNvPr>
                    <p14:cNvContentPartPr/>
                    <p14:nvPr/>
                  </p14:nvContentPartPr>
                  <p14:xfrm>
                    <a:off x="653737" y="2618707"/>
                    <a:ext cx="299520" cy="309240"/>
                  </p14:xfrm>
                </p:contentPart>
              </mc:Choice>
              <mc:Fallback xmlns="">
                <p:pic>
                  <p:nvPicPr>
                    <p:cNvPr id="176" name="Ink 175">
                      <a:extLst>
                        <a:ext uri="{FF2B5EF4-FFF2-40B4-BE49-F238E27FC236}">
                          <a16:creationId xmlns:a16="http://schemas.microsoft.com/office/drawing/2014/main" id="{4999E2CB-FCF0-317B-F0DE-2A2AF75F6758}"/>
                        </a:ext>
                      </a:extLst>
                    </p:cNvPr>
                    <p:cNvPicPr/>
                    <p:nvPr/>
                  </p:nvPicPr>
                  <p:blipFill>
                    <a:blip r:embed="rId326"/>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759">
                  <p14:nvContentPartPr>
                    <p14:cNvPr id="177" name="Ink 176">
                      <a:extLst>
                        <a:ext uri="{FF2B5EF4-FFF2-40B4-BE49-F238E27FC236}">
                          <a16:creationId xmlns:a16="http://schemas.microsoft.com/office/drawing/2014/main" id="{57C7E616-739D-C236-F1BB-CF724BA14D1A}"/>
                        </a:ext>
                      </a:extLst>
                    </p14:cNvPr>
                    <p14:cNvContentPartPr/>
                    <p14:nvPr/>
                  </p14:nvContentPartPr>
                  <p14:xfrm>
                    <a:off x="654097" y="2533747"/>
                    <a:ext cx="553680" cy="627120"/>
                  </p14:xfrm>
                </p:contentPart>
              </mc:Choice>
              <mc:Fallback xmlns="">
                <p:pic>
                  <p:nvPicPr>
                    <p:cNvPr id="177" name="Ink 176">
                      <a:extLst>
                        <a:ext uri="{FF2B5EF4-FFF2-40B4-BE49-F238E27FC236}">
                          <a16:creationId xmlns:a16="http://schemas.microsoft.com/office/drawing/2014/main" id="{57C7E616-739D-C236-F1BB-CF724BA14D1A}"/>
                        </a:ext>
                      </a:extLst>
                    </p:cNvPr>
                    <p:cNvPicPr/>
                    <p:nvPr/>
                  </p:nvPicPr>
                  <p:blipFill>
                    <a:blip r:embed="rId328"/>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178" name="Ink 177">
                      <a:extLst>
                        <a:ext uri="{FF2B5EF4-FFF2-40B4-BE49-F238E27FC236}">
                          <a16:creationId xmlns:a16="http://schemas.microsoft.com/office/drawing/2014/main" id="{646BB342-EB4A-3FDE-65BC-7AA597AB1922}"/>
                        </a:ext>
                      </a:extLst>
                    </p14:cNvPr>
                    <p14:cNvContentPartPr/>
                    <p14:nvPr/>
                  </p14:nvContentPartPr>
                  <p14:xfrm>
                    <a:off x="654097" y="2389747"/>
                    <a:ext cx="785520" cy="945360"/>
                  </p14:xfrm>
                </p:contentPart>
              </mc:Choice>
              <mc:Fallback xmlns="">
                <p:pic>
                  <p:nvPicPr>
                    <p:cNvPr id="178" name="Ink 177">
                      <a:extLst>
                        <a:ext uri="{FF2B5EF4-FFF2-40B4-BE49-F238E27FC236}">
                          <a16:creationId xmlns:a16="http://schemas.microsoft.com/office/drawing/2014/main" id="{646BB342-EB4A-3FDE-65BC-7AA597AB1922}"/>
                        </a:ext>
                      </a:extLst>
                    </p:cNvPr>
                    <p:cNvPicPr/>
                    <p:nvPr/>
                  </p:nvPicPr>
                  <p:blipFill>
                    <a:blip r:embed="rId330"/>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179" name="Ink 178">
                      <a:extLst>
                        <a:ext uri="{FF2B5EF4-FFF2-40B4-BE49-F238E27FC236}">
                          <a16:creationId xmlns:a16="http://schemas.microsoft.com/office/drawing/2014/main" id="{0ECCB91F-7E59-27FD-D838-F89DA3BCE363}"/>
                        </a:ext>
                      </a:extLst>
                    </p14:cNvPr>
                    <p14:cNvContentPartPr/>
                    <p14:nvPr/>
                  </p14:nvContentPartPr>
                  <p14:xfrm>
                    <a:off x="654097" y="2233507"/>
                    <a:ext cx="196920" cy="63000"/>
                  </p14:xfrm>
                </p:contentPart>
              </mc:Choice>
              <mc:Fallback xmlns="">
                <p:pic>
                  <p:nvPicPr>
                    <p:cNvPr id="179" name="Ink 178">
                      <a:extLst>
                        <a:ext uri="{FF2B5EF4-FFF2-40B4-BE49-F238E27FC236}">
                          <a16:creationId xmlns:a16="http://schemas.microsoft.com/office/drawing/2014/main" id="{0ECCB91F-7E59-27FD-D838-F89DA3BCE363}"/>
                        </a:ext>
                      </a:extLst>
                    </p:cNvPr>
                    <p:cNvPicPr/>
                    <p:nvPr/>
                  </p:nvPicPr>
                  <p:blipFill>
                    <a:blip r:embed="rId332"/>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180" name="Ink 179">
                      <a:extLst>
                        <a:ext uri="{FF2B5EF4-FFF2-40B4-BE49-F238E27FC236}">
                          <a16:creationId xmlns:a16="http://schemas.microsoft.com/office/drawing/2014/main" id="{65FF420A-C70D-CE8D-4D56-A5FF6FE7B32E}"/>
                        </a:ext>
                      </a:extLst>
                    </p14:cNvPr>
                    <p14:cNvContentPartPr/>
                    <p14:nvPr/>
                  </p14:nvContentPartPr>
                  <p14:xfrm>
                    <a:off x="860017" y="2296147"/>
                    <a:ext cx="1318680" cy="297720"/>
                  </p14:xfrm>
                </p:contentPart>
              </mc:Choice>
              <mc:Fallback xmlns="">
                <p:pic>
                  <p:nvPicPr>
                    <p:cNvPr id="180" name="Ink 179">
                      <a:extLst>
                        <a:ext uri="{FF2B5EF4-FFF2-40B4-BE49-F238E27FC236}">
                          <a16:creationId xmlns:a16="http://schemas.microsoft.com/office/drawing/2014/main" id="{65FF420A-C70D-CE8D-4D56-A5FF6FE7B32E}"/>
                        </a:ext>
                      </a:extLst>
                    </p:cNvPr>
                    <p:cNvPicPr/>
                    <p:nvPr/>
                  </p:nvPicPr>
                  <p:blipFill>
                    <a:blip r:embed="rId67"/>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181" name="Ink 180">
                      <a:extLst>
                        <a:ext uri="{FF2B5EF4-FFF2-40B4-BE49-F238E27FC236}">
                          <a16:creationId xmlns:a16="http://schemas.microsoft.com/office/drawing/2014/main" id="{1491AF81-0BDF-739E-B607-8AEE6B841A04}"/>
                        </a:ext>
                      </a:extLst>
                    </p14:cNvPr>
                    <p14:cNvContentPartPr/>
                    <p14:nvPr/>
                  </p14:nvContentPartPr>
                  <p14:xfrm>
                    <a:off x="654097" y="2083027"/>
                    <a:ext cx="1546560" cy="384840"/>
                  </p14:xfrm>
                </p:contentPart>
              </mc:Choice>
              <mc:Fallback xmlns="">
                <p:pic>
                  <p:nvPicPr>
                    <p:cNvPr id="181" name="Ink 180">
                      <a:extLst>
                        <a:ext uri="{FF2B5EF4-FFF2-40B4-BE49-F238E27FC236}">
                          <a16:creationId xmlns:a16="http://schemas.microsoft.com/office/drawing/2014/main" id="{1491AF81-0BDF-739E-B607-8AEE6B841A04}"/>
                        </a:ext>
                      </a:extLst>
                    </p:cNvPr>
                    <p:cNvPicPr/>
                    <p:nvPr/>
                  </p:nvPicPr>
                  <p:blipFill>
                    <a:blip r:embed="rId335"/>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182" name="Ink 181">
                      <a:extLst>
                        <a:ext uri="{FF2B5EF4-FFF2-40B4-BE49-F238E27FC236}">
                          <a16:creationId xmlns:a16="http://schemas.microsoft.com/office/drawing/2014/main" id="{E0A93242-FBEA-1E4F-5FAB-F199CBEB6487}"/>
                        </a:ext>
                      </a:extLst>
                    </p14:cNvPr>
                    <p14:cNvContentPartPr/>
                    <p14:nvPr/>
                  </p14:nvContentPartPr>
                  <p14:xfrm>
                    <a:off x="654097" y="3402067"/>
                    <a:ext cx="254520" cy="488880"/>
                  </p14:xfrm>
                </p:contentPart>
              </mc:Choice>
              <mc:Fallback xmlns="">
                <p:pic>
                  <p:nvPicPr>
                    <p:cNvPr id="182" name="Ink 181">
                      <a:extLst>
                        <a:ext uri="{FF2B5EF4-FFF2-40B4-BE49-F238E27FC236}">
                          <a16:creationId xmlns:a16="http://schemas.microsoft.com/office/drawing/2014/main" id="{E0A93242-FBEA-1E4F-5FAB-F199CBEB6487}"/>
                        </a:ext>
                      </a:extLst>
                    </p:cNvPr>
                    <p:cNvPicPr/>
                    <p:nvPr/>
                  </p:nvPicPr>
                  <p:blipFill>
                    <a:blip r:embed="rId337"/>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183" name="Ink 182">
                      <a:extLst>
                        <a:ext uri="{FF2B5EF4-FFF2-40B4-BE49-F238E27FC236}">
                          <a16:creationId xmlns:a16="http://schemas.microsoft.com/office/drawing/2014/main" id="{F3AAC39D-6EBB-85A8-0AF8-32188D602481}"/>
                        </a:ext>
                      </a:extLst>
                    </p14:cNvPr>
                    <p14:cNvContentPartPr/>
                    <p14:nvPr/>
                  </p14:nvContentPartPr>
                  <p14:xfrm>
                    <a:off x="653737" y="3545347"/>
                    <a:ext cx="36720" cy="147960"/>
                  </p14:xfrm>
                </p:contentPart>
              </mc:Choice>
              <mc:Fallback xmlns="">
                <p:pic>
                  <p:nvPicPr>
                    <p:cNvPr id="183" name="Ink 182">
                      <a:extLst>
                        <a:ext uri="{FF2B5EF4-FFF2-40B4-BE49-F238E27FC236}">
                          <a16:creationId xmlns:a16="http://schemas.microsoft.com/office/drawing/2014/main" id="{F3AAC39D-6EBB-85A8-0AF8-32188D602481}"/>
                        </a:ext>
                      </a:extLst>
                    </p:cNvPr>
                    <p:cNvPicPr/>
                    <p:nvPr/>
                  </p:nvPicPr>
                  <p:blipFill>
                    <a:blip r:embed="rId339"/>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184" name="Ink 183">
                      <a:extLst>
                        <a:ext uri="{FF2B5EF4-FFF2-40B4-BE49-F238E27FC236}">
                          <a16:creationId xmlns:a16="http://schemas.microsoft.com/office/drawing/2014/main" id="{1E95F28B-B0CB-8DA5-4F0D-590D6A802C7F}"/>
                        </a:ext>
                      </a:extLst>
                    </p14:cNvPr>
                    <p14:cNvContentPartPr/>
                    <p14:nvPr/>
                  </p14:nvContentPartPr>
                  <p14:xfrm>
                    <a:off x="654097" y="2553187"/>
                    <a:ext cx="1546200" cy="1464840"/>
                  </p14:xfrm>
                </p:contentPart>
              </mc:Choice>
              <mc:Fallback xmlns="">
                <p:pic>
                  <p:nvPicPr>
                    <p:cNvPr id="184" name="Ink 183">
                      <a:extLst>
                        <a:ext uri="{FF2B5EF4-FFF2-40B4-BE49-F238E27FC236}">
                          <a16:creationId xmlns:a16="http://schemas.microsoft.com/office/drawing/2014/main" id="{1E95F28B-B0CB-8DA5-4F0D-590D6A802C7F}"/>
                        </a:ext>
                      </a:extLst>
                    </p:cNvPr>
                    <p:cNvPicPr/>
                    <p:nvPr/>
                  </p:nvPicPr>
                  <p:blipFill>
                    <a:blip r:embed="rId341"/>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185" name="Ink 184">
                      <a:extLst>
                        <a:ext uri="{FF2B5EF4-FFF2-40B4-BE49-F238E27FC236}">
                          <a16:creationId xmlns:a16="http://schemas.microsoft.com/office/drawing/2014/main" id="{0005DFF3-995B-EE62-655E-185B62AE7477}"/>
                        </a:ext>
                      </a:extLst>
                    </p14:cNvPr>
                    <p14:cNvContentPartPr/>
                    <p14:nvPr/>
                  </p14:nvContentPartPr>
                  <p14:xfrm>
                    <a:off x="1031017" y="2695387"/>
                    <a:ext cx="1169640" cy="1197000"/>
                  </p14:xfrm>
                </p:contentPart>
              </mc:Choice>
              <mc:Fallback xmlns="">
                <p:pic>
                  <p:nvPicPr>
                    <p:cNvPr id="185" name="Ink 184">
                      <a:extLst>
                        <a:ext uri="{FF2B5EF4-FFF2-40B4-BE49-F238E27FC236}">
                          <a16:creationId xmlns:a16="http://schemas.microsoft.com/office/drawing/2014/main" id="{0005DFF3-995B-EE62-655E-185B62AE7477}"/>
                        </a:ext>
                      </a:extLst>
                    </p:cNvPr>
                    <p:cNvPicPr/>
                    <p:nvPr/>
                  </p:nvPicPr>
                  <p:blipFill>
                    <a:blip r:embed="rId87"/>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186" name="Ink 185">
                      <a:extLst>
                        <a:ext uri="{FF2B5EF4-FFF2-40B4-BE49-F238E27FC236}">
                          <a16:creationId xmlns:a16="http://schemas.microsoft.com/office/drawing/2014/main" id="{BC7554A9-EEB7-3B38-91C9-5D66395B1BE0}"/>
                        </a:ext>
                      </a:extLst>
                    </p14:cNvPr>
                    <p14:cNvContentPartPr/>
                    <p14:nvPr/>
                  </p14:nvContentPartPr>
                  <p14:xfrm>
                    <a:off x="1333057" y="2867467"/>
                    <a:ext cx="923400" cy="1227240"/>
                  </p14:xfrm>
                </p:contentPart>
              </mc:Choice>
              <mc:Fallback xmlns="">
                <p:pic>
                  <p:nvPicPr>
                    <p:cNvPr id="186" name="Ink 185">
                      <a:extLst>
                        <a:ext uri="{FF2B5EF4-FFF2-40B4-BE49-F238E27FC236}">
                          <a16:creationId xmlns:a16="http://schemas.microsoft.com/office/drawing/2014/main" id="{BC7554A9-EEB7-3B38-91C9-5D66395B1BE0}"/>
                        </a:ext>
                      </a:extLst>
                    </p:cNvPr>
                    <p:cNvPicPr/>
                    <p:nvPr/>
                  </p:nvPicPr>
                  <p:blipFill>
                    <a:blip r:embed="rId344"/>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187" name="Ink 186">
                      <a:extLst>
                        <a:ext uri="{FF2B5EF4-FFF2-40B4-BE49-F238E27FC236}">
                          <a16:creationId xmlns:a16="http://schemas.microsoft.com/office/drawing/2014/main" id="{7C31B5D9-3364-5C32-7E6D-44CAA08D37D2}"/>
                        </a:ext>
                      </a:extLst>
                    </p14:cNvPr>
                    <p14:cNvContentPartPr/>
                    <p14:nvPr/>
                  </p14:nvContentPartPr>
                  <p14:xfrm>
                    <a:off x="1535017" y="3013987"/>
                    <a:ext cx="730440" cy="881640"/>
                  </p14:xfrm>
                </p:contentPart>
              </mc:Choice>
              <mc:Fallback xmlns="">
                <p:pic>
                  <p:nvPicPr>
                    <p:cNvPr id="187" name="Ink 186">
                      <a:extLst>
                        <a:ext uri="{FF2B5EF4-FFF2-40B4-BE49-F238E27FC236}">
                          <a16:creationId xmlns:a16="http://schemas.microsoft.com/office/drawing/2014/main" id="{7C31B5D9-3364-5C32-7E6D-44CAA08D37D2}"/>
                        </a:ext>
                      </a:extLst>
                    </p:cNvPr>
                    <p:cNvPicPr/>
                    <p:nvPr/>
                  </p:nvPicPr>
                  <p:blipFill>
                    <a:blip r:embed="rId346"/>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188" name="Ink 187">
                      <a:extLst>
                        <a:ext uri="{FF2B5EF4-FFF2-40B4-BE49-F238E27FC236}">
                          <a16:creationId xmlns:a16="http://schemas.microsoft.com/office/drawing/2014/main" id="{2AF03BBE-0309-E973-DAF6-60710C237157}"/>
                        </a:ext>
                      </a:extLst>
                    </p14:cNvPr>
                    <p14:cNvContentPartPr/>
                    <p14:nvPr/>
                  </p14:nvContentPartPr>
                  <p14:xfrm>
                    <a:off x="1702057" y="3165907"/>
                    <a:ext cx="577800" cy="536040"/>
                  </p14:xfrm>
                </p:contentPart>
              </mc:Choice>
              <mc:Fallback xmlns="">
                <p:pic>
                  <p:nvPicPr>
                    <p:cNvPr id="188" name="Ink 187">
                      <a:extLst>
                        <a:ext uri="{FF2B5EF4-FFF2-40B4-BE49-F238E27FC236}">
                          <a16:creationId xmlns:a16="http://schemas.microsoft.com/office/drawing/2014/main" id="{2AF03BBE-0309-E973-DAF6-60710C237157}"/>
                        </a:ext>
                      </a:extLst>
                    </p:cNvPr>
                    <p:cNvPicPr/>
                    <p:nvPr/>
                  </p:nvPicPr>
                  <p:blipFill>
                    <a:blip r:embed="rId348"/>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189" name="Ink 188">
                      <a:extLst>
                        <a:ext uri="{FF2B5EF4-FFF2-40B4-BE49-F238E27FC236}">
                          <a16:creationId xmlns:a16="http://schemas.microsoft.com/office/drawing/2014/main" id="{C4E7BDE0-E8AF-FB1F-5C6E-6EE128975B7E}"/>
                        </a:ext>
                      </a:extLst>
                    </p14:cNvPr>
                    <p14:cNvContentPartPr/>
                    <p14:nvPr/>
                  </p14:nvContentPartPr>
                  <p14:xfrm>
                    <a:off x="1957657" y="3296947"/>
                    <a:ext cx="313560" cy="229320"/>
                  </p14:xfrm>
                </p:contentPart>
              </mc:Choice>
              <mc:Fallback xmlns="">
                <p:pic>
                  <p:nvPicPr>
                    <p:cNvPr id="189" name="Ink 188">
                      <a:extLst>
                        <a:ext uri="{FF2B5EF4-FFF2-40B4-BE49-F238E27FC236}">
                          <a16:creationId xmlns:a16="http://schemas.microsoft.com/office/drawing/2014/main" id="{C4E7BDE0-E8AF-FB1F-5C6E-6EE128975B7E}"/>
                        </a:ext>
                      </a:extLst>
                    </p:cNvPr>
                    <p:cNvPicPr/>
                    <p:nvPr/>
                  </p:nvPicPr>
                  <p:blipFill>
                    <a:blip r:embed="rId350"/>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190" name="Ink 189">
                      <a:extLst>
                        <a:ext uri="{FF2B5EF4-FFF2-40B4-BE49-F238E27FC236}">
                          <a16:creationId xmlns:a16="http://schemas.microsoft.com/office/drawing/2014/main" id="{E965629F-30F6-AD42-C2AC-B25E0B5344B2}"/>
                        </a:ext>
                      </a:extLst>
                    </p14:cNvPr>
                    <p14:cNvContentPartPr/>
                    <p14:nvPr/>
                  </p14:nvContentPartPr>
                  <p14:xfrm>
                    <a:off x="653737" y="1071067"/>
                    <a:ext cx="1108800" cy="964440"/>
                  </p14:xfrm>
                </p:contentPart>
              </mc:Choice>
              <mc:Fallback xmlns="">
                <p:pic>
                  <p:nvPicPr>
                    <p:cNvPr id="190" name="Ink 189">
                      <a:extLst>
                        <a:ext uri="{FF2B5EF4-FFF2-40B4-BE49-F238E27FC236}">
                          <a16:creationId xmlns:a16="http://schemas.microsoft.com/office/drawing/2014/main" id="{E965629F-30F6-AD42-C2AC-B25E0B5344B2}"/>
                        </a:ext>
                      </a:extLst>
                    </p:cNvPr>
                    <p:cNvPicPr/>
                    <p:nvPr/>
                  </p:nvPicPr>
                  <p:blipFill>
                    <a:blip r:embed="rId352"/>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191" name="Ink 190">
                      <a:extLst>
                        <a:ext uri="{FF2B5EF4-FFF2-40B4-BE49-F238E27FC236}">
                          <a16:creationId xmlns:a16="http://schemas.microsoft.com/office/drawing/2014/main" id="{6716D58E-8F04-2C65-5353-0723B78D9053}"/>
                        </a:ext>
                      </a:extLst>
                    </p14:cNvPr>
                    <p14:cNvContentPartPr/>
                    <p14:nvPr/>
                  </p14:nvContentPartPr>
                  <p14:xfrm>
                    <a:off x="654097" y="1099867"/>
                    <a:ext cx="936000" cy="732960"/>
                  </p14:xfrm>
                </p:contentPart>
              </mc:Choice>
              <mc:Fallback xmlns="">
                <p:pic>
                  <p:nvPicPr>
                    <p:cNvPr id="191" name="Ink 190">
                      <a:extLst>
                        <a:ext uri="{FF2B5EF4-FFF2-40B4-BE49-F238E27FC236}">
                          <a16:creationId xmlns:a16="http://schemas.microsoft.com/office/drawing/2014/main" id="{6716D58E-8F04-2C65-5353-0723B78D9053}"/>
                        </a:ext>
                      </a:extLst>
                    </p:cNvPr>
                    <p:cNvPicPr/>
                    <p:nvPr/>
                  </p:nvPicPr>
                  <p:blipFill>
                    <a:blip r:embed="rId354"/>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192" name="Ink 191">
                      <a:extLst>
                        <a:ext uri="{FF2B5EF4-FFF2-40B4-BE49-F238E27FC236}">
                          <a16:creationId xmlns:a16="http://schemas.microsoft.com/office/drawing/2014/main" id="{3C80409C-0B3F-EDB5-06B5-B2EAEE81919E}"/>
                        </a:ext>
                      </a:extLst>
                    </p14:cNvPr>
                    <p14:cNvContentPartPr/>
                    <p14:nvPr/>
                  </p14:nvContentPartPr>
                  <p14:xfrm>
                    <a:off x="1592617" y="1071427"/>
                    <a:ext cx="12240" cy="36000"/>
                  </p14:xfrm>
                </p:contentPart>
              </mc:Choice>
              <mc:Fallback xmlns="">
                <p:pic>
                  <p:nvPicPr>
                    <p:cNvPr id="192" name="Ink 191">
                      <a:extLst>
                        <a:ext uri="{FF2B5EF4-FFF2-40B4-BE49-F238E27FC236}">
                          <a16:creationId xmlns:a16="http://schemas.microsoft.com/office/drawing/2014/main" id="{3C80409C-0B3F-EDB5-06B5-B2EAEE81919E}"/>
                        </a:ext>
                      </a:extLst>
                    </p:cNvPr>
                    <p:cNvPicPr/>
                    <p:nvPr/>
                  </p:nvPicPr>
                  <p:blipFill>
                    <a:blip r:embed="rId159"/>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193" name="Ink 192">
                      <a:extLst>
                        <a:ext uri="{FF2B5EF4-FFF2-40B4-BE49-F238E27FC236}">
                          <a16:creationId xmlns:a16="http://schemas.microsoft.com/office/drawing/2014/main" id="{14E5FFC8-2F88-BEC3-401D-C28908DEE2EA}"/>
                        </a:ext>
                      </a:extLst>
                    </p14:cNvPr>
                    <p14:cNvContentPartPr/>
                    <p14:nvPr/>
                  </p14:nvContentPartPr>
                  <p14:xfrm>
                    <a:off x="653737" y="1071427"/>
                    <a:ext cx="829080" cy="541800"/>
                  </p14:xfrm>
                </p:contentPart>
              </mc:Choice>
              <mc:Fallback xmlns="">
                <p:pic>
                  <p:nvPicPr>
                    <p:cNvPr id="193" name="Ink 192">
                      <a:extLst>
                        <a:ext uri="{FF2B5EF4-FFF2-40B4-BE49-F238E27FC236}">
                          <a16:creationId xmlns:a16="http://schemas.microsoft.com/office/drawing/2014/main" id="{14E5FFC8-2F88-BEC3-401D-C28908DEE2EA}"/>
                        </a:ext>
                      </a:extLst>
                    </p:cNvPr>
                    <p:cNvPicPr/>
                    <p:nvPr/>
                  </p:nvPicPr>
                  <p:blipFill>
                    <a:blip r:embed="rId357"/>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194" name="Ink 193">
                      <a:extLst>
                        <a:ext uri="{FF2B5EF4-FFF2-40B4-BE49-F238E27FC236}">
                          <a16:creationId xmlns:a16="http://schemas.microsoft.com/office/drawing/2014/main" id="{3E0FAB9E-2CD0-5CFB-A5C3-35CE868C9A05}"/>
                        </a:ext>
                      </a:extLst>
                    </p14:cNvPr>
                    <p14:cNvContentPartPr/>
                    <p14:nvPr/>
                  </p14:nvContentPartPr>
                  <p14:xfrm>
                    <a:off x="871177" y="1136587"/>
                    <a:ext cx="458280" cy="322920"/>
                  </p14:xfrm>
                </p:contentPart>
              </mc:Choice>
              <mc:Fallback xmlns="">
                <p:pic>
                  <p:nvPicPr>
                    <p:cNvPr id="194" name="Ink 193">
                      <a:extLst>
                        <a:ext uri="{FF2B5EF4-FFF2-40B4-BE49-F238E27FC236}">
                          <a16:creationId xmlns:a16="http://schemas.microsoft.com/office/drawing/2014/main" id="{3E0FAB9E-2CD0-5CFB-A5C3-35CE868C9A05}"/>
                        </a:ext>
                      </a:extLst>
                    </p:cNvPr>
                    <p:cNvPicPr/>
                    <p:nvPr/>
                  </p:nvPicPr>
                  <p:blipFill>
                    <a:blip r:embed="rId163"/>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195" name="Ink 194">
                      <a:extLst>
                        <a:ext uri="{FF2B5EF4-FFF2-40B4-BE49-F238E27FC236}">
                          <a16:creationId xmlns:a16="http://schemas.microsoft.com/office/drawing/2014/main" id="{6CAECE0B-B933-6AAC-5C61-01C5B3AA9FD2}"/>
                        </a:ext>
                      </a:extLst>
                    </p14:cNvPr>
                    <p14:cNvContentPartPr/>
                    <p14:nvPr/>
                  </p14:nvContentPartPr>
                  <p14:xfrm>
                    <a:off x="653737" y="4019467"/>
                    <a:ext cx="918360" cy="466560"/>
                  </p14:xfrm>
                </p:contentPart>
              </mc:Choice>
              <mc:Fallback xmlns="">
                <p:pic>
                  <p:nvPicPr>
                    <p:cNvPr id="195" name="Ink 194">
                      <a:extLst>
                        <a:ext uri="{FF2B5EF4-FFF2-40B4-BE49-F238E27FC236}">
                          <a16:creationId xmlns:a16="http://schemas.microsoft.com/office/drawing/2014/main" id="{6CAECE0B-B933-6AAC-5C61-01C5B3AA9FD2}"/>
                        </a:ext>
                      </a:extLst>
                    </p:cNvPr>
                    <p:cNvPicPr/>
                    <p:nvPr/>
                  </p:nvPicPr>
                  <p:blipFill>
                    <a:blip r:embed="rId360"/>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196" name="Ink 195">
                      <a:extLst>
                        <a:ext uri="{FF2B5EF4-FFF2-40B4-BE49-F238E27FC236}">
                          <a16:creationId xmlns:a16="http://schemas.microsoft.com/office/drawing/2014/main" id="{3F7C5D42-0363-4DE7-95DC-4929B3EF7C9C}"/>
                        </a:ext>
                      </a:extLst>
                    </p14:cNvPr>
                    <p14:cNvContentPartPr/>
                    <p14:nvPr/>
                  </p14:nvContentPartPr>
                  <p14:xfrm>
                    <a:off x="694777" y="4250227"/>
                    <a:ext cx="748800" cy="607680"/>
                  </p14:xfrm>
                </p:contentPart>
              </mc:Choice>
              <mc:Fallback xmlns="">
                <p:pic>
                  <p:nvPicPr>
                    <p:cNvPr id="196" name="Ink 195">
                      <a:extLst>
                        <a:ext uri="{FF2B5EF4-FFF2-40B4-BE49-F238E27FC236}">
                          <a16:creationId xmlns:a16="http://schemas.microsoft.com/office/drawing/2014/main" id="{3F7C5D42-0363-4DE7-95DC-4929B3EF7C9C}"/>
                        </a:ext>
                      </a:extLst>
                    </p:cNvPr>
                    <p:cNvPicPr/>
                    <p:nvPr/>
                  </p:nvPicPr>
                  <p:blipFill>
                    <a:blip r:embed="rId107"/>
                    <a:stretch>
                      <a:fillRect/>
                    </a:stretch>
                  </p:blipFill>
                  <p:spPr>
                    <a:xfrm>
                      <a:off x="689785" y="4244715"/>
                      <a:ext cx="758784" cy="618704"/>
                    </a:xfrm>
                    <a:prstGeom prst="rect">
                      <a:avLst/>
                    </a:prstGeom>
                  </p:spPr>
                </p:pic>
              </mc:Fallback>
            </mc:AlternateContent>
            <p:grpSp>
              <p:nvGrpSpPr>
                <p:cNvPr id="197" name="Group 196">
                  <a:extLst>
                    <a:ext uri="{FF2B5EF4-FFF2-40B4-BE49-F238E27FC236}">
                      <a16:creationId xmlns:a16="http://schemas.microsoft.com/office/drawing/2014/main" id="{B3E26827-0C93-B040-E6F3-0C48EFE4D723}"/>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779">
                    <p14:nvContentPartPr>
                      <p14:cNvPr id="201" name="Ink 200">
                        <a:extLst>
                          <a:ext uri="{FF2B5EF4-FFF2-40B4-BE49-F238E27FC236}">
                            <a16:creationId xmlns:a16="http://schemas.microsoft.com/office/drawing/2014/main" id="{1062C53D-FAB6-6D60-7D63-343097E52B21}"/>
                          </a:ext>
                        </a:extLst>
                      </p14:cNvPr>
                      <p14:cNvContentPartPr/>
                      <p14:nvPr/>
                    </p14:nvContentPartPr>
                    <p14:xfrm>
                      <a:off x="654097" y="3892387"/>
                      <a:ext cx="376920" cy="260640"/>
                    </p14:xfrm>
                  </p:contentPart>
                </mc:Choice>
                <mc:Fallback xmlns="">
                  <p:pic>
                    <p:nvPicPr>
                      <p:cNvPr id="201" name="Ink 200">
                        <a:extLst>
                          <a:ext uri="{FF2B5EF4-FFF2-40B4-BE49-F238E27FC236}">
                            <a16:creationId xmlns:a16="http://schemas.microsoft.com/office/drawing/2014/main" id="{1062C53D-FAB6-6D60-7D63-343097E52B21}"/>
                          </a:ext>
                        </a:extLst>
                      </p:cNvPr>
                      <p:cNvPicPr/>
                      <p:nvPr/>
                    </p:nvPicPr>
                    <p:blipFill>
                      <a:blip r:embed="rId363"/>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780">
                    <p14:nvContentPartPr>
                      <p14:cNvPr id="202" name="Ink 201">
                        <a:extLst>
                          <a:ext uri="{FF2B5EF4-FFF2-40B4-BE49-F238E27FC236}">
                            <a16:creationId xmlns:a16="http://schemas.microsoft.com/office/drawing/2014/main" id="{E67E718F-085A-84B4-8EF5-ABA82F0248AA}"/>
                          </a:ext>
                        </a:extLst>
                      </p14:cNvPr>
                      <p14:cNvContentPartPr/>
                      <p14:nvPr/>
                    </p14:nvContentPartPr>
                    <p14:xfrm>
                      <a:off x="654097" y="3889507"/>
                      <a:ext cx="1046160" cy="435600"/>
                    </p14:xfrm>
                  </p:contentPart>
                </mc:Choice>
                <mc:Fallback xmlns="">
                  <p:pic>
                    <p:nvPicPr>
                      <p:cNvPr id="202" name="Ink 201">
                        <a:extLst>
                          <a:ext uri="{FF2B5EF4-FFF2-40B4-BE49-F238E27FC236}">
                            <a16:creationId xmlns:a16="http://schemas.microsoft.com/office/drawing/2014/main" id="{E67E718F-085A-84B4-8EF5-ABA82F0248AA}"/>
                          </a:ext>
                        </a:extLst>
                      </p:cNvPr>
                      <p:cNvPicPr/>
                      <p:nvPr/>
                    </p:nvPicPr>
                    <p:blipFill>
                      <a:blip r:embed="rId365"/>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203" name="Ink 202">
                        <a:extLst>
                          <a:ext uri="{FF2B5EF4-FFF2-40B4-BE49-F238E27FC236}">
                            <a16:creationId xmlns:a16="http://schemas.microsoft.com/office/drawing/2014/main" id="{9D709DF2-8B2B-0CBD-D2FB-F5D97EDC2B67}"/>
                          </a:ext>
                        </a:extLst>
                      </p14:cNvPr>
                      <p14:cNvContentPartPr/>
                      <p14:nvPr/>
                    </p14:nvContentPartPr>
                    <p14:xfrm>
                      <a:off x="1248457" y="3889507"/>
                      <a:ext cx="24120" cy="360"/>
                    </p14:xfrm>
                  </p:contentPart>
                </mc:Choice>
                <mc:Fallback xmlns="">
                  <p:pic>
                    <p:nvPicPr>
                      <p:cNvPr id="203" name="Ink 202">
                        <a:extLst>
                          <a:ext uri="{FF2B5EF4-FFF2-40B4-BE49-F238E27FC236}">
                            <a16:creationId xmlns:a16="http://schemas.microsoft.com/office/drawing/2014/main" id="{9D709DF2-8B2B-0CBD-D2FB-F5D97EDC2B67}"/>
                          </a:ext>
                        </a:extLst>
                      </p:cNvPr>
                      <p:cNvPicPr/>
                      <p:nvPr/>
                    </p:nvPicPr>
                    <p:blipFill>
                      <a:blip r:embed="rId175"/>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204" name="Ink 203">
                        <a:extLst>
                          <a:ext uri="{FF2B5EF4-FFF2-40B4-BE49-F238E27FC236}">
                            <a16:creationId xmlns:a16="http://schemas.microsoft.com/office/drawing/2014/main" id="{C2ABF401-9D2A-ECA9-FDA8-FAD1EC9423CF}"/>
                          </a:ext>
                        </a:extLst>
                      </p14:cNvPr>
                      <p14:cNvContentPartPr/>
                      <p14:nvPr/>
                    </p14:nvContentPartPr>
                    <p14:xfrm>
                      <a:off x="892777" y="4406107"/>
                      <a:ext cx="384120" cy="351720"/>
                    </p14:xfrm>
                  </p:contentPart>
                </mc:Choice>
                <mc:Fallback xmlns="">
                  <p:pic>
                    <p:nvPicPr>
                      <p:cNvPr id="204" name="Ink 203">
                        <a:extLst>
                          <a:ext uri="{FF2B5EF4-FFF2-40B4-BE49-F238E27FC236}">
                            <a16:creationId xmlns:a16="http://schemas.microsoft.com/office/drawing/2014/main" id="{C2ABF401-9D2A-ECA9-FDA8-FAD1EC9423CF}"/>
                          </a:ext>
                        </a:extLst>
                      </p:cNvPr>
                      <p:cNvPicPr/>
                      <p:nvPr/>
                    </p:nvPicPr>
                    <p:blipFill>
                      <a:blip r:embed="rId368"/>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3">
                  <p14:nvContentPartPr>
                    <p14:cNvPr id="198" name="Ink 197">
                      <a:extLst>
                        <a:ext uri="{FF2B5EF4-FFF2-40B4-BE49-F238E27FC236}">
                          <a16:creationId xmlns:a16="http://schemas.microsoft.com/office/drawing/2014/main" id="{BF9D13F7-E8F1-7FFF-D0C3-1C626B588BBD}"/>
                        </a:ext>
                      </a:extLst>
                    </p14:cNvPr>
                    <p14:cNvContentPartPr/>
                    <p14:nvPr/>
                  </p14:nvContentPartPr>
                  <p14:xfrm>
                    <a:off x="1235497" y="1071067"/>
                    <a:ext cx="965160" cy="1266120"/>
                  </p14:xfrm>
                </p:contentPart>
              </mc:Choice>
              <mc:Fallback xmlns="">
                <p:pic>
                  <p:nvPicPr>
                    <p:cNvPr id="198" name="Ink 197">
                      <a:extLst>
                        <a:ext uri="{FF2B5EF4-FFF2-40B4-BE49-F238E27FC236}">
                          <a16:creationId xmlns:a16="http://schemas.microsoft.com/office/drawing/2014/main" id="{BF9D13F7-E8F1-7FFF-D0C3-1C626B588BBD}"/>
                        </a:ext>
                      </a:extLst>
                    </p:cNvPr>
                    <p:cNvPicPr/>
                    <p:nvPr/>
                  </p:nvPicPr>
                  <p:blipFill>
                    <a:blip r:embed="rId121"/>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784">
                  <p14:nvContentPartPr>
                    <p14:cNvPr id="199" name="Ink 198">
                      <a:extLst>
                        <a:ext uri="{FF2B5EF4-FFF2-40B4-BE49-F238E27FC236}">
                          <a16:creationId xmlns:a16="http://schemas.microsoft.com/office/drawing/2014/main" id="{CA5B1E90-E00A-43DA-7CE8-86BDC794622A}"/>
                        </a:ext>
                      </a:extLst>
                    </p14:cNvPr>
                    <p14:cNvContentPartPr/>
                    <p14:nvPr/>
                  </p14:nvContentPartPr>
                  <p14:xfrm>
                    <a:off x="1609537" y="1141987"/>
                    <a:ext cx="590760" cy="1036800"/>
                  </p14:xfrm>
                </p:contentPart>
              </mc:Choice>
              <mc:Fallback xmlns="">
                <p:pic>
                  <p:nvPicPr>
                    <p:cNvPr id="199" name="Ink 198">
                      <a:extLst>
                        <a:ext uri="{FF2B5EF4-FFF2-40B4-BE49-F238E27FC236}">
                          <a16:creationId xmlns:a16="http://schemas.microsoft.com/office/drawing/2014/main" id="{CA5B1E90-E00A-43DA-7CE8-86BDC794622A}"/>
                        </a:ext>
                      </a:extLst>
                    </p:cNvPr>
                    <p:cNvPicPr/>
                    <p:nvPr/>
                  </p:nvPicPr>
                  <p:blipFill>
                    <a:blip r:embed="rId123"/>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200" name="Ink 199">
                      <a:extLst>
                        <a:ext uri="{FF2B5EF4-FFF2-40B4-BE49-F238E27FC236}">
                          <a16:creationId xmlns:a16="http://schemas.microsoft.com/office/drawing/2014/main" id="{A426C21B-451F-4FFF-BB8E-BCF0E251A11A}"/>
                        </a:ext>
                      </a:extLst>
                    </p14:cNvPr>
                    <p14:cNvContentPartPr/>
                    <p14:nvPr/>
                  </p14:nvContentPartPr>
                  <p14:xfrm>
                    <a:off x="2075017" y="1378507"/>
                    <a:ext cx="125640" cy="502200"/>
                  </p14:xfrm>
                </p:contentPart>
              </mc:Choice>
              <mc:Fallback xmlns="">
                <p:pic>
                  <p:nvPicPr>
                    <p:cNvPr id="200" name="Ink 199">
                      <a:extLst>
                        <a:ext uri="{FF2B5EF4-FFF2-40B4-BE49-F238E27FC236}">
                          <a16:creationId xmlns:a16="http://schemas.microsoft.com/office/drawing/2014/main" id="{A426C21B-451F-4FFF-BB8E-BCF0E251A11A}"/>
                        </a:ext>
                      </a:extLst>
                    </p:cNvPr>
                    <p:cNvPicPr/>
                    <p:nvPr/>
                  </p:nvPicPr>
                  <p:blipFill>
                    <a:blip r:embed="rId125"/>
                    <a:stretch>
                      <a:fillRect/>
                    </a:stretch>
                  </p:blipFill>
                  <p:spPr>
                    <a:xfrm>
                      <a:off x="2070025" y="1372998"/>
                      <a:ext cx="135625" cy="513217"/>
                    </a:xfrm>
                    <a:prstGeom prst="rect">
                      <a:avLst/>
                    </a:prstGeom>
                  </p:spPr>
                </p:pic>
              </mc:Fallback>
            </mc:AlternateContent>
          </p:grpSp>
          <p:grpSp>
            <p:nvGrpSpPr>
              <p:cNvPr id="17" name="Group 16">
                <a:extLst>
                  <a:ext uri="{FF2B5EF4-FFF2-40B4-BE49-F238E27FC236}">
                    <a16:creationId xmlns:a16="http://schemas.microsoft.com/office/drawing/2014/main" id="{72DB21BC-31CA-A3DE-5056-CAACB8FEF213}"/>
                  </a:ext>
                </a:extLst>
              </p:cNvPr>
              <p:cNvGrpSpPr/>
              <p:nvPr/>
            </p:nvGrpSpPr>
            <p:grpSpPr>
              <a:xfrm rot="264880">
                <a:off x="3545915" y="979029"/>
                <a:ext cx="2240280" cy="3972601"/>
                <a:chOff x="40658" y="1071066"/>
                <a:chExt cx="2240280" cy="3972601"/>
              </a:xfrm>
            </p:grpSpPr>
            <mc:AlternateContent xmlns:mc="http://schemas.openxmlformats.org/markup-compatibility/2006" xmlns:p14="http://schemas.microsoft.com/office/powerpoint/2010/main">
              <mc:Choice Requires="p14">
                <p:contentPart p14:bwMode="auto" r:id="rId786">
                  <p14:nvContentPartPr>
                    <p14:cNvPr id="143" name="Ink 142">
                      <a:extLst>
                        <a:ext uri="{FF2B5EF4-FFF2-40B4-BE49-F238E27FC236}">
                          <a16:creationId xmlns:a16="http://schemas.microsoft.com/office/drawing/2014/main" id="{15A897B7-C9A2-D917-1F22-7ACDA833ED05}"/>
                        </a:ext>
                      </a:extLst>
                    </p14:cNvPr>
                    <p14:cNvContentPartPr/>
                    <p14:nvPr/>
                  </p14:nvContentPartPr>
                  <p14:xfrm>
                    <a:off x="645097" y="2618707"/>
                    <a:ext cx="308160" cy="309240"/>
                  </p14:xfrm>
                </p:contentPart>
              </mc:Choice>
              <mc:Fallback xmlns="">
                <p:pic>
                  <p:nvPicPr>
                    <p:cNvPr id="143" name="Ink 142">
                      <a:extLst>
                        <a:ext uri="{FF2B5EF4-FFF2-40B4-BE49-F238E27FC236}">
                          <a16:creationId xmlns:a16="http://schemas.microsoft.com/office/drawing/2014/main" id="{15A897B7-C9A2-D917-1F22-7ACDA833ED05}"/>
                        </a:ext>
                      </a:extLst>
                    </p:cNvPr>
                    <p:cNvPicPr/>
                    <p:nvPr/>
                  </p:nvPicPr>
                  <p:blipFill>
                    <a:blip r:embed="rId182"/>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787">
                  <p14:nvContentPartPr>
                    <p14:cNvPr id="144" name="Ink 143">
                      <a:extLst>
                        <a:ext uri="{FF2B5EF4-FFF2-40B4-BE49-F238E27FC236}">
                          <a16:creationId xmlns:a16="http://schemas.microsoft.com/office/drawing/2014/main" id="{1872CBD7-0536-C0E0-117F-5A1653D63E71}"/>
                        </a:ext>
                      </a:extLst>
                    </p14:cNvPr>
                    <p14:cNvContentPartPr/>
                    <p14:nvPr/>
                  </p14:nvContentPartPr>
                  <p14:xfrm>
                    <a:off x="507217" y="2502427"/>
                    <a:ext cx="700560" cy="658440"/>
                  </p14:xfrm>
                </p:contentPart>
              </mc:Choice>
              <mc:Fallback xmlns="">
                <p:pic>
                  <p:nvPicPr>
                    <p:cNvPr id="144" name="Ink 143">
                      <a:extLst>
                        <a:ext uri="{FF2B5EF4-FFF2-40B4-BE49-F238E27FC236}">
                          <a16:creationId xmlns:a16="http://schemas.microsoft.com/office/drawing/2014/main" id="{1872CBD7-0536-C0E0-117F-5A1653D63E71}"/>
                        </a:ext>
                      </a:extLst>
                    </p:cNvPr>
                    <p:cNvPicPr/>
                    <p:nvPr/>
                  </p:nvPicPr>
                  <p:blipFill>
                    <a:blip r:embed="rId184"/>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145" name="Ink 144">
                      <a:extLst>
                        <a:ext uri="{FF2B5EF4-FFF2-40B4-BE49-F238E27FC236}">
                          <a16:creationId xmlns:a16="http://schemas.microsoft.com/office/drawing/2014/main" id="{6227A8D4-2868-C050-D41E-1F8FAE6632E2}"/>
                        </a:ext>
                      </a:extLst>
                    </p14:cNvPr>
                    <p14:cNvContentPartPr/>
                    <p14:nvPr/>
                  </p14:nvContentPartPr>
                  <p14:xfrm>
                    <a:off x="381577" y="2313787"/>
                    <a:ext cx="1058040" cy="1020960"/>
                  </p14:xfrm>
                </p:contentPart>
              </mc:Choice>
              <mc:Fallback xmlns="">
                <p:pic>
                  <p:nvPicPr>
                    <p:cNvPr id="145" name="Ink 144">
                      <a:extLst>
                        <a:ext uri="{FF2B5EF4-FFF2-40B4-BE49-F238E27FC236}">
                          <a16:creationId xmlns:a16="http://schemas.microsoft.com/office/drawing/2014/main" id="{6227A8D4-2868-C050-D41E-1F8FAE6632E2}"/>
                        </a:ext>
                      </a:extLst>
                    </p:cNvPr>
                    <p:cNvPicPr/>
                    <p:nvPr/>
                  </p:nvPicPr>
                  <p:blipFill>
                    <a:blip r:embed="rId186"/>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146" name="Ink 145">
                      <a:extLst>
                        <a:ext uri="{FF2B5EF4-FFF2-40B4-BE49-F238E27FC236}">
                          <a16:creationId xmlns:a16="http://schemas.microsoft.com/office/drawing/2014/main" id="{78F6C962-8F04-4D30-1C52-2733C8C6AE68}"/>
                        </a:ext>
                      </a:extLst>
                    </p14:cNvPr>
                    <p14:cNvContentPartPr/>
                    <p14:nvPr/>
                  </p14:nvContentPartPr>
                  <p14:xfrm>
                    <a:off x="103657" y="2002027"/>
                    <a:ext cx="747360" cy="294480"/>
                  </p14:xfrm>
                </p:contentPart>
              </mc:Choice>
              <mc:Fallback xmlns="">
                <p:pic>
                  <p:nvPicPr>
                    <p:cNvPr id="146" name="Ink 145">
                      <a:extLst>
                        <a:ext uri="{FF2B5EF4-FFF2-40B4-BE49-F238E27FC236}">
                          <a16:creationId xmlns:a16="http://schemas.microsoft.com/office/drawing/2014/main" id="{78F6C962-8F04-4D30-1C52-2733C8C6AE68}"/>
                        </a:ext>
                      </a:extLst>
                    </p:cNvPr>
                    <p:cNvPicPr/>
                    <p:nvPr/>
                  </p:nvPicPr>
                  <p:blipFill>
                    <a:blip r:embed="rId188"/>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147" name="Ink 146">
                      <a:extLst>
                        <a:ext uri="{FF2B5EF4-FFF2-40B4-BE49-F238E27FC236}">
                          <a16:creationId xmlns:a16="http://schemas.microsoft.com/office/drawing/2014/main" id="{00E776EA-D668-2728-BC26-4876919268EA}"/>
                        </a:ext>
                      </a:extLst>
                    </p14:cNvPr>
                    <p14:cNvContentPartPr/>
                    <p14:nvPr/>
                  </p14:nvContentPartPr>
                  <p14:xfrm>
                    <a:off x="860017" y="2296147"/>
                    <a:ext cx="1318680" cy="297720"/>
                  </p14:xfrm>
                </p:contentPart>
              </mc:Choice>
              <mc:Fallback xmlns="">
                <p:pic>
                  <p:nvPicPr>
                    <p:cNvPr id="147" name="Ink 146">
                      <a:extLst>
                        <a:ext uri="{FF2B5EF4-FFF2-40B4-BE49-F238E27FC236}">
                          <a16:creationId xmlns:a16="http://schemas.microsoft.com/office/drawing/2014/main" id="{00E776EA-D668-2728-BC26-4876919268EA}"/>
                        </a:ext>
                      </a:extLst>
                    </p:cNvPr>
                    <p:cNvPicPr/>
                    <p:nvPr/>
                  </p:nvPicPr>
                  <p:blipFill>
                    <a:blip r:embed="rId11"/>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148" name="Ink 147">
                      <a:extLst>
                        <a:ext uri="{FF2B5EF4-FFF2-40B4-BE49-F238E27FC236}">
                          <a16:creationId xmlns:a16="http://schemas.microsoft.com/office/drawing/2014/main" id="{BCA553C5-637E-163E-24FE-75B41C492E63}"/>
                        </a:ext>
                      </a:extLst>
                    </p14:cNvPr>
                    <p14:cNvContentPartPr/>
                    <p14:nvPr/>
                  </p14:nvContentPartPr>
                  <p14:xfrm>
                    <a:off x="95738" y="2000228"/>
                    <a:ext cx="108360" cy="69480"/>
                  </p14:xfrm>
                </p:contentPart>
              </mc:Choice>
              <mc:Fallback xmlns="">
                <p:pic>
                  <p:nvPicPr>
                    <p:cNvPr id="148" name="Ink 147">
                      <a:extLst>
                        <a:ext uri="{FF2B5EF4-FFF2-40B4-BE49-F238E27FC236}">
                          <a16:creationId xmlns:a16="http://schemas.microsoft.com/office/drawing/2014/main" id="{BCA553C5-637E-163E-24FE-75B41C492E63}"/>
                        </a:ext>
                      </a:extLst>
                    </p:cNvPr>
                    <p:cNvPicPr/>
                    <p:nvPr/>
                  </p:nvPicPr>
                  <p:blipFill>
                    <a:blip r:embed="rId378"/>
                    <a:stretch>
                      <a:fillRect/>
                    </a:stretch>
                  </p:blipFill>
                  <p:spPr>
                    <a:xfrm>
                      <a:off x="90737" y="1994706"/>
                      <a:ext cx="118362" cy="80523"/>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149" name="Ink 148">
                      <a:extLst>
                        <a:ext uri="{FF2B5EF4-FFF2-40B4-BE49-F238E27FC236}">
                          <a16:creationId xmlns:a16="http://schemas.microsoft.com/office/drawing/2014/main" id="{B4A2F9F2-A654-6395-C110-34D89A176519}"/>
                        </a:ext>
                      </a:extLst>
                    </p14:cNvPr>
                    <p14:cNvContentPartPr/>
                    <p14:nvPr/>
                  </p14:nvContentPartPr>
                  <p14:xfrm>
                    <a:off x="86019" y="1874946"/>
                    <a:ext cx="2114640" cy="592920"/>
                  </p14:xfrm>
                </p:contentPart>
              </mc:Choice>
              <mc:Fallback xmlns="">
                <p:pic>
                  <p:nvPicPr>
                    <p:cNvPr id="149" name="Ink 148">
                      <a:extLst>
                        <a:ext uri="{FF2B5EF4-FFF2-40B4-BE49-F238E27FC236}">
                          <a16:creationId xmlns:a16="http://schemas.microsoft.com/office/drawing/2014/main" id="{B4A2F9F2-A654-6395-C110-34D89A176519}"/>
                        </a:ext>
                      </a:extLst>
                    </p:cNvPr>
                    <p:cNvPicPr/>
                    <p:nvPr/>
                  </p:nvPicPr>
                  <p:blipFill>
                    <a:blip r:embed="rId380"/>
                    <a:stretch>
                      <a:fillRect/>
                    </a:stretch>
                  </p:blipFill>
                  <p:spPr>
                    <a:xfrm>
                      <a:off x="81027" y="1869439"/>
                      <a:ext cx="2124625" cy="603934"/>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150" name="Ink 149">
                      <a:extLst>
                        <a:ext uri="{FF2B5EF4-FFF2-40B4-BE49-F238E27FC236}">
                          <a16:creationId xmlns:a16="http://schemas.microsoft.com/office/drawing/2014/main" id="{8981C3C7-67AA-73DA-CA7D-41D675FE798A}"/>
                        </a:ext>
                      </a:extLst>
                    </p14:cNvPr>
                    <p14:cNvContentPartPr/>
                    <p14:nvPr/>
                  </p14:nvContentPartPr>
                  <p14:xfrm>
                    <a:off x="106897" y="2147826"/>
                    <a:ext cx="225360" cy="850680"/>
                  </p14:xfrm>
                </p:contentPart>
              </mc:Choice>
              <mc:Fallback xmlns="">
                <p:pic>
                  <p:nvPicPr>
                    <p:cNvPr id="150" name="Ink 149">
                      <a:extLst>
                        <a:ext uri="{FF2B5EF4-FFF2-40B4-BE49-F238E27FC236}">
                          <a16:creationId xmlns:a16="http://schemas.microsoft.com/office/drawing/2014/main" id="{8981C3C7-67AA-73DA-CA7D-41D675FE798A}"/>
                        </a:ext>
                      </a:extLst>
                    </p:cNvPr>
                    <p:cNvPicPr/>
                    <p:nvPr/>
                  </p:nvPicPr>
                  <p:blipFill>
                    <a:blip r:embed="rId382"/>
                    <a:stretch>
                      <a:fillRect/>
                    </a:stretch>
                  </p:blipFill>
                  <p:spPr>
                    <a:xfrm>
                      <a:off x="101907" y="2142317"/>
                      <a:ext cx="235339" cy="861698"/>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151" name="Ink 150">
                      <a:extLst>
                        <a:ext uri="{FF2B5EF4-FFF2-40B4-BE49-F238E27FC236}">
                          <a16:creationId xmlns:a16="http://schemas.microsoft.com/office/drawing/2014/main" id="{A67B42D7-CE78-59A2-28FB-BA14E1B39862}"/>
                        </a:ext>
                      </a:extLst>
                    </p14:cNvPr>
                    <p14:cNvContentPartPr/>
                    <p14:nvPr/>
                  </p14:nvContentPartPr>
                  <p14:xfrm>
                    <a:off x="115179" y="2254744"/>
                    <a:ext cx="127440" cy="625320"/>
                  </p14:xfrm>
                </p:contentPart>
              </mc:Choice>
              <mc:Fallback xmlns="">
                <p:pic>
                  <p:nvPicPr>
                    <p:cNvPr id="151" name="Ink 150">
                      <a:extLst>
                        <a:ext uri="{FF2B5EF4-FFF2-40B4-BE49-F238E27FC236}">
                          <a16:creationId xmlns:a16="http://schemas.microsoft.com/office/drawing/2014/main" id="{A67B42D7-CE78-59A2-28FB-BA14E1B39862}"/>
                        </a:ext>
                      </a:extLst>
                    </p:cNvPr>
                    <p:cNvPicPr/>
                    <p:nvPr/>
                  </p:nvPicPr>
                  <p:blipFill>
                    <a:blip r:embed="rId384"/>
                    <a:stretch>
                      <a:fillRect/>
                    </a:stretch>
                  </p:blipFill>
                  <p:spPr>
                    <a:xfrm>
                      <a:off x="110198" y="2249231"/>
                      <a:ext cx="137403" cy="636347"/>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152" name="Ink 151">
                      <a:extLst>
                        <a:ext uri="{FF2B5EF4-FFF2-40B4-BE49-F238E27FC236}">
                          <a16:creationId xmlns:a16="http://schemas.microsoft.com/office/drawing/2014/main" id="{35CC1FC8-B478-2344-4C02-D07DB7F8874D}"/>
                        </a:ext>
                      </a:extLst>
                    </p14:cNvPr>
                    <p14:cNvContentPartPr/>
                    <p14:nvPr/>
                  </p14:nvContentPartPr>
                  <p14:xfrm>
                    <a:off x="169177" y="3088146"/>
                    <a:ext cx="739440" cy="879480"/>
                  </p14:xfrm>
                </p:contentPart>
              </mc:Choice>
              <mc:Fallback xmlns="">
                <p:pic>
                  <p:nvPicPr>
                    <p:cNvPr id="152" name="Ink 151">
                      <a:extLst>
                        <a:ext uri="{FF2B5EF4-FFF2-40B4-BE49-F238E27FC236}">
                          <a16:creationId xmlns:a16="http://schemas.microsoft.com/office/drawing/2014/main" id="{35CC1FC8-B478-2344-4C02-D07DB7F8874D}"/>
                        </a:ext>
                      </a:extLst>
                    </p:cNvPr>
                    <p:cNvPicPr/>
                    <p:nvPr/>
                  </p:nvPicPr>
                  <p:blipFill>
                    <a:blip r:embed="rId25"/>
                    <a:stretch>
                      <a:fillRect/>
                    </a:stretch>
                  </p:blipFill>
                  <p:spPr>
                    <a:xfrm>
                      <a:off x="164184" y="3082635"/>
                      <a:ext cx="749427"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153" name="Ink 152">
                      <a:extLst>
                        <a:ext uri="{FF2B5EF4-FFF2-40B4-BE49-F238E27FC236}">
                          <a16:creationId xmlns:a16="http://schemas.microsoft.com/office/drawing/2014/main" id="{D1827F5A-C977-54B3-C74C-DFC5B02FAF9A}"/>
                        </a:ext>
                      </a:extLst>
                    </p14:cNvPr>
                    <p14:cNvContentPartPr/>
                    <p14:nvPr/>
                  </p14:nvContentPartPr>
                  <p14:xfrm>
                    <a:off x="181417" y="3271746"/>
                    <a:ext cx="509040" cy="554040"/>
                  </p14:xfrm>
                </p:contentPart>
              </mc:Choice>
              <mc:Fallback xmlns="">
                <p:pic>
                  <p:nvPicPr>
                    <p:cNvPr id="153" name="Ink 152">
                      <a:extLst>
                        <a:ext uri="{FF2B5EF4-FFF2-40B4-BE49-F238E27FC236}">
                          <a16:creationId xmlns:a16="http://schemas.microsoft.com/office/drawing/2014/main" id="{D1827F5A-C977-54B3-C74C-DFC5B02FAF9A}"/>
                        </a:ext>
                      </a:extLst>
                    </p:cNvPr>
                    <p:cNvPicPr/>
                    <p:nvPr/>
                  </p:nvPicPr>
                  <p:blipFill>
                    <a:blip r:embed="rId387"/>
                    <a:stretch>
                      <a:fillRect/>
                    </a:stretch>
                  </p:blipFill>
                  <p:spPr>
                    <a:xfrm>
                      <a:off x="176422" y="3266233"/>
                      <a:ext cx="519029" cy="565066"/>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154" name="Ink 153">
                      <a:extLst>
                        <a:ext uri="{FF2B5EF4-FFF2-40B4-BE49-F238E27FC236}">
                          <a16:creationId xmlns:a16="http://schemas.microsoft.com/office/drawing/2014/main" id="{D7ECF6A1-CE35-F60F-16EF-B7598329A3CE}"/>
                        </a:ext>
                      </a:extLst>
                    </p14:cNvPr>
                    <p14:cNvContentPartPr/>
                    <p14:nvPr/>
                  </p14:nvContentPartPr>
                  <p14:xfrm>
                    <a:off x="196537" y="3476226"/>
                    <a:ext cx="257040" cy="221760"/>
                  </p14:xfrm>
                </p:contentPart>
              </mc:Choice>
              <mc:Fallback xmlns="">
                <p:pic>
                  <p:nvPicPr>
                    <p:cNvPr id="154" name="Ink 153">
                      <a:extLst>
                        <a:ext uri="{FF2B5EF4-FFF2-40B4-BE49-F238E27FC236}">
                          <a16:creationId xmlns:a16="http://schemas.microsoft.com/office/drawing/2014/main" id="{D7ECF6A1-CE35-F60F-16EF-B7598329A3CE}"/>
                        </a:ext>
                      </a:extLst>
                    </p:cNvPr>
                    <p:cNvPicPr/>
                    <p:nvPr/>
                  </p:nvPicPr>
                  <p:blipFill>
                    <a:blip r:embed="rId389"/>
                    <a:stretch>
                      <a:fillRect/>
                    </a:stretch>
                  </p:blipFill>
                  <p:spPr>
                    <a:xfrm>
                      <a:off x="191546" y="3470716"/>
                      <a:ext cx="267022" cy="232779"/>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155" name="Ink 154">
                      <a:extLst>
                        <a:ext uri="{FF2B5EF4-FFF2-40B4-BE49-F238E27FC236}">
                          <a16:creationId xmlns:a16="http://schemas.microsoft.com/office/drawing/2014/main" id="{F8E5FC00-62D9-6AF7-7A60-B58F986F401A}"/>
                        </a:ext>
                      </a:extLst>
                    </p14:cNvPr>
                    <p14:cNvContentPartPr/>
                    <p14:nvPr/>
                  </p14:nvContentPartPr>
                  <p14:xfrm>
                    <a:off x="83498" y="2553187"/>
                    <a:ext cx="2116800" cy="2152440"/>
                  </p14:xfrm>
                </p:contentPart>
              </mc:Choice>
              <mc:Fallback xmlns="">
                <p:pic>
                  <p:nvPicPr>
                    <p:cNvPr id="155" name="Ink 154">
                      <a:extLst>
                        <a:ext uri="{FF2B5EF4-FFF2-40B4-BE49-F238E27FC236}">
                          <a16:creationId xmlns:a16="http://schemas.microsoft.com/office/drawing/2014/main" id="{F8E5FC00-62D9-6AF7-7A60-B58F986F401A}"/>
                        </a:ext>
                      </a:extLst>
                    </p:cNvPr>
                    <p:cNvPicPr/>
                    <p:nvPr/>
                  </p:nvPicPr>
                  <p:blipFill>
                    <a:blip r:embed="rId391"/>
                    <a:stretch>
                      <a:fillRect/>
                    </a:stretch>
                  </p:blipFill>
                  <p:spPr>
                    <a:xfrm>
                      <a:off x="78506" y="2547676"/>
                      <a:ext cx="2126785" cy="2163462"/>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156" name="Ink 155">
                      <a:extLst>
                        <a:ext uri="{FF2B5EF4-FFF2-40B4-BE49-F238E27FC236}">
                          <a16:creationId xmlns:a16="http://schemas.microsoft.com/office/drawing/2014/main" id="{A0406A25-871A-8140-510F-812CBBB917FD}"/>
                        </a:ext>
                      </a:extLst>
                    </p14:cNvPr>
                    <p14:cNvContentPartPr/>
                    <p14:nvPr/>
                  </p14:nvContentPartPr>
                  <p14:xfrm>
                    <a:off x="1031017" y="2695387"/>
                    <a:ext cx="1169640" cy="1197000"/>
                  </p14:xfrm>
                </p:contentPart>
              </mc:Choice>
              <mc:Fallback xmlns="">
                <p:pic>
                  <p:nvPicPr>
                    <p:cNvPr id="156" name="Ink 155">
                      <a:extLst>
                        <a:ext uri="{FF2B5EF4-FFF2-40B4-BE49-F238E27FC236}">
                          <a16:creationId xmlns:a16="http://schemas.microsoft.com/office/drawing/2014/main" id="{A0406A25-871A-8140-510F-812CBBB917FD}"/>
                        </a:ext>
                      </a:extLst>
                    </p:cNvPr>
                    <p:cNvPicPr/>
                    <p:nvPr/>
                  </p:nvPicPr>
                  <p:blipFill>
                    <a:blip r:embed="rId21"/>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157" name="Ink 156">
                      <a:extLst>
                        <a:ext uri="{FF2B5EF4-FFF2-40B4-BE49-F238E27FC236}">
                          <a16:creationId xmlns:a16="http://schemas.microsoft.com/office/drawing/2014/main" id="{A022FBA1-3C2A-C9FB-A668-0FC5FA15BDEC}"/>
                        </a:ext>
                      </a:extLst>
                    </p14:cNvPr>
                    <p14:cNvContentPartPr/>
                    <p14:nvPr/>
                  </p14:nvContentPartPr>
                  <p14:xfrm>
                    <a:off x="1332696" y="2867826"/>
                    <a:ext cx="923040" cy="1227240"/>
                  </p14:xfrm>
                </p:contentPart>
              </mc:Choice>
              <mc:Fallback xmlns="">
                <p:pic>
                  <p:nvPicPr>
                    <p:cNvPr id="157" name="Ink 156">
                      <a:extLst>
                        <a:ext uri="{FF2B5EF4-FFF2-40B4-BE49-F238E27FC236}">
                          <a16:creationId xmlns:a16="http://schemas.microsoft.com/office/drawing/2014/main" id="{A022FBA1-3C2A-C9FB-A668-0FC5FA15BDEC}"/>
                        </a:ext>
                      </a:extLst>
                    </p:cNvPr>
                    <p:cNvPicPr/>
                    <p:nvPr/>
                  </p:nvPicPr>
                  <p:blipFill>
                    <a:blip r:embed="rId23"/>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158" name="Ink 157">
                      <a:extLst>
                        <a:ext uri="{FF2B5EF4-FFF2-40B4-BE49-F238E27FC236}">
                          <a16:creationId xmlns:a16="http://schemas.microsoft.com/office/drawing/2014/main" id="{EAF2EAA0-0C12-F139-1008-805092193A60}"/>
                        </a:ext>
                      </a:extLst>
                    </p14:cNvPr>
                    <p14:cNvContentPartPr/>
                    <p14:nvPr/>
                  </p14:nvContentPartPr>
                  <p14:xfrm>
                    <a:off x="1534658" y="3017946"/>
                    <a:ext cx="746280" cy="878040"/>
                  </p14:xfrm>
                </p:contentPart>
              </mc:Choice>
              <mc:Fallback xmlns="">
                <p:pic>
                  <p:nvPicPr>
                    <p:cNvPr id="158" name="Ink 157">
                      <a:extLst>
                        <a:ext uri="{FF2B5EF4-FFF2-40B4-BE49-F238E27FC236}">
                          <a16:creationId xmlns:a16="http://schemas.microsoft.com/office/drawing/2014/main" id="{EAF2EAA0-0C12-F139-1008-805092193A60}"/>
                        </a:ext>
                      </a:extLst>
                    </p:cNvPr>
                    <p:cNvPicPr/>
                    <p:nvPr/>
                  </p:nvPicPr>
                  <p:blipFill>
                    <a:blip r:embed="rId395"/>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159" name="Ink 158">
                      <a:extLst>
                        <a:ext uri="{FF2B5EF4-FFF2-40B4-BE49-F238E27FC236}">
                          <a16:creationId xmlns:a16="http://schemas.microsoft.com/office/drawing/2014/main" id="{AE5B0DCB-62F1-3565-6A5E-F8EA9ACD7B70}"/>
                        </a:ext>
                      </a:extLst>
                    </p14:cNvPr>
                    <p14:cNvContentPartPr/>
                    <p14:nvPr/>
                  </p14:nvContentPartPr>
                  <p14:xfrm>
                    <a:off x="1702056" y="3160146"/>
                    <a:ext cx="577800" cy="541440"/>
                  </p14:xfrm>
                </p:contentPart>
              </mc:Choice>
              <mc:Fallback xmlns="">
                <p:pic>
                  <p:nvPicPr>
                    <p:cNvPr id="159" name="Ink 158">
                      <a:extLst>
                        <a:ext uri="{FF2B5EF4-FFF2-40B4-BE49-F238E27FC236}">
                          <a16:creationId xmlns:a16="http://schemas.microsoft.com/office/drawing/2014/main" id="{AE5B0DCB-62F1-3565-6A5E-F8EA9ACD7B70}"/>
                        </a:ext>
                      </a:extLst>
                    </p:cNvPr>
                    <p:cNvPicPr/>
                    <p:nvPr/>
                  </p:nvPicPr>
                  <p:blipFill>
                    <a:blip r:embed="rId27"/>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160" name="Ink 159">
                      <a:extLst>
                        <a:ext uri="{FF2B5EF4-FFF2-40B4-BE49-F238E27FC236}">
                          <a16:creationId xmlns:a16="http://schemas.microsoft.com/office/drawing/2014/main" id="{11139049-021A-0AC1-5558-62F9B25D4862}"/>
                        </a:ext>
                      </a:extLst>
                    </p14:cNvPr>
                    <p14:cNvContentPartPr/>
                    <p14:nvPr/>
                  </p14:nvContentPartPr>
                  <p14:xfrm>
                    <a:off x="1957655" y="3306665"/>
                    <a:ext cx="302400" cy="219240"/>
                  </p14:xfrm>
                </p:contentPart>
              </mc:Choice>
              <mc:Fallback xmlns="">
                <p:pic>
                  <p:nvPicPr>
                    <p:cNvPr id="160" name="Ink 159">
                      <a:extLst>
                        <a:ext uri="{FF2B5EF4-FFF2-40B4-BE49-F238E27FC236}">
                          <a16:creationId xmlns:a16="http://schemas.microsoft.com/office/drawing/2014/main" id="{11139049-021A-0AC1-5558-62F9B25D4862}"/>
                        </a:ext>
                      </a:extLst>
                    </p:cNvPr>
                    <p:cNvPicPr/>
                    <p:nvPr/>
                  </p:nvPicPr>
                  <p:blipFill>
                    <a:blip r:embed="rId29"/>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161" name="Ink 160">
                      <a:extLst>
                        <a:ext uri="{FF2B5EF4-FFF2-40B4-BE49-F238E27FC236}">
                          <a16:creationId xmlns:a16="http://schemas.microsoft.com/office/drawing/2014/main" id="{3B999530-31F6-ECD1-1488-71ABDC729181}"/>
                        </a:ext>
                      </a:extLst>
                    </p14:cNvPr>
                    <p14:cNvContentPartPr/>
                    <p14:nvPr/>
                  </p14:nvContentPartPr>
                  <p14:xfrm>
                    <a:off x="40658" y="1071066"/>
                    <a:ext cx="1721880" cy="964440"/>
                  </p14:xfrm>
                </p:contentPart>
              </mc:Choice>
              <mc:Fallback xmlns="">
                <p:pic>
                  <p:nvPicPr>
                    <p:cNvPr id="161" name="Ink 160">
                      <a:extLst>
                        <a:ext uri="{FF2B5EF4-FFF2-40B4-BE49-F238E27FC236}">
                          <a16:creationId xmlns:a16="http://schemas.microsoft.com/office/drawing/2014/main" id="{3B999530-31F6-ECD1-1488-71ABDC729181}"/>
                        </a:ext>
                      </a:extLst>
                    </p:cNvPr>
                    <p:cNvPicPr/>
                    <p:nvPr/>
                  </p:nvPicPr>
                  <p:blipFill>
                    <a:blip r:embed="rId399"/>
                    <a:stretch>
                      <a:fillRect/>
                    </a:stretch>
                  </p:blipFill>
                  <p:spPr>
                    <a:xfrm>
                      <a:off x="35666" y="1065555"/>
                      <a:ext cx="1731864"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162" name="Ink 161">
                      <a:extLst>
                        <a:ext uri="{FF2B5EF4-FFF2-40B4-BE49-F238E27FC236}">
                          <a16:creationId xmlns:a16="http://schemas.microsoft.com/office/drawing/2014/main" id="{CE409FA9-86BF-FE93-23DE-25A2B25CF8F0}"/>
                        </a:ext>
                      </a:extLst>
                    </p14:cNvPr>
                    <p14:cNvContentPartPr/>
                    <p14:nvPr/>
                  </p14:nvContentPartPr>
                  <p14:xfrm>
                    <a:off x="154060" y="1119666"/>
                    <a:ext cx="1431000" cy="712800"/>
                  </p14:xfrm>
                </p:contentPart>
              </mc:Choice>
              <mc:Fallback xmlns="">
                <p:pic>
                  <p:nvPicPr>
                    <p:cNvPr id="162" name="Ink 161">
                      <a:extLst>
                        <a:ext uri="{FF2B5EF4-FFF2-40B4-BE49-F238E27FC236}">
                          <a16:creationId xmlns:a16="http://schemas.microsoft.com/office/drawing/2014/main" id="{CE409FA9-86BF-FE93-23DE-25A2B25CF8F0}"/>
                        </a:ext>
                      </a:extLst>
                    </p:cNvPr>
                    <p:cNvPicPr/>
                    <p:nvPr/>
                  </p:nvPicPr>
                  <p:blipFill>
                    <a:blip r:embed="rId401"/>
                    <a:stretch>
                      <a:fillRect/>
                    </a:stretch>
                  </p:blipFill>
                  <p:spPr>
                    <a:xfrm>
                      <a:off x="149067" y="1114155"/>
                      <a:ext cx="1440987" cy="723823"/>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163" name="Ink 162">
                      <a:extLst>
                        <a:ext uri="{FF2B5EF4-FFF2-40B4-BE49-F238E27FC236}">
                          <a16:creationId xmlns:a16="http://schemas.microsoft.com/office/drawing/2014/main" id="{65BCE400-C329-A909-82E8-9725BADE0269}"/>
                        </a:ext>
                      </a:extLst>
                    </p14:cNvPr>
                    <p14:cNvContentPartPr/>
                    <p14:nvPr/>
                  </p14:nvContentPartPr>
                  <p14:xfrm>
                    <a:off x="431977" y="1127946"/>
                    <a:ext cx="1049040" cy="485280"/>
                  </p14:xfrm>
                </p:contentPart>
              </mc:Choice>
              <mc:Fallback xmlns="">
                <p:pic>
                  <p:nvPicPr>
                    <p:cNvPr id="163" name="Ink 162">
                      <a:extLst>
                        <a:ext uri="{FF2B5EF4-FFF2-40B4-BE49-F238E27FC236}">
                          <a16:creationId xmlns:a16="http://schemas.microsoft.com/office/drawing/2014/main" id="{65BCE400-C329-A909-82E8-9725BADE0269}"/>
                        </a:ext>
                      </a:extLst>
                    </p:cNvPr>
                    <p:cNvPicPr/>
                    <p:nvPr/>
                  </p:nvPicPr>
                  <p:blipFill>
                    <a:blip r:embed="rId403"/>
                    <a:stretch>
                      <a:fillRect/>
                    </a:stretch>
                  </p:blipFill>
                  <p:spPr>
                    <a:xfrm>
                      <a:off x="426986" y="1122437"/>
                      <a:ext cx="1059023" cy="496299"/>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164" name="Ink 163">
                      <a:extLst>
                        <a:ext uri="{FF2B5EF4-FFF2-40B4-BE49-F238E27FC236}">
                          <a16:creationId xmlns:a16="http://schemas.microsoft.com/office/drawing/2014/main" id="{D4A2BAD3-A72E-09E4-FABE-F239BE854E93}"/>
                        </a:ext>
                      </a:extLst>
                    </p14:cNvPr>
                    <p14:cNvContentPartPr/>
                    <p14:nvPr/>
                  </p14:nvContentPartPr>
                  <p14:xfrm>
                    <a:off x="871178" y="1145586"/>
                    <a:ext cx="458280" cy="313920"/>
                  </p14:xfrm>
                </p:contentPart>
              </mc:Choice>
              <mc:Fallback xmlns="">
                <p:pic>
                  <p:nvPicPr>
                    <p:cNvPr id="164" name="Ink 163">
                      <a:extLst>
                        <a:ext uri="{FF2B5EF4-FFF2-40B4-BE49-F238E27FC236}">
                          <a16:creationId xmlns:a16="http://schemas.microsoft.com/office/drawing/2014/main" id="{D4A2BAD3-A72E-09E4-FABE-F239BE854E93}"/>
                        </a:ext>
                      </a:extLst>
                    </p:cNvPr>
                    <p:cNvPicPr/>
                    <p:nvPr/>
                  </p:nvPicPr>
                  <p:blipFill>
                    <a:blip r:embed="rId405"/>
                    <a:stretch>
                      <a:fillRect/>
                    </a:stretch>
                  </p:blipFill>
                  <p:spPr>
                    <a:xfrm>
                      <a:off x="866188" y="1140071"/>
                      <a:ext cx="468261" cy="324951"/>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165" name="Ink 164">
                      <a:extLst>
                        <a:ext uri="{FF2B5EF4-FFF2-40B4-BE49-F238E27FC236}">
                          <a16:creationId xmlns:a16="http://schemas.microsoft.com/office/drawing/2014/main" id="{23332EE7-07DC-8C13-EC5D-B030F8883BC2}"/>
                        </a:ext>
                      </a:extLst>
                    </p14:cNvPr>
                    <p14:cNvContentPartPr/>
                    <p14:nvPr/>
                  </p14:nvContentPartPr>
                  <p14:xfrm>
                    <a:off x="536016" y="4019467"/>
                    <a:ext cx="1036080" cy="953280"/>
                  </p14:xfrm>
                </p:contentPart>
              </mc:Choice>
              <mc:Fallback xmlns="">
                <p:pic>
                  <p:nvPicPr>
                    <p:cNvPr id="165" name="Ink 164">
                      <a:extLst>
                        <a:ext uri="{FF2B5EF4-FFF2-40B4-BE49-F238E27FC236}">
                          <a16:creationId xmlns:a16="http://schemas.microsoft.com/office/drawing/2014/main" id="{23332EE7-07DC-8C13-EC5D-B030F8883BC2}"/>
                        </a:ext>
                      </a:extLst>
                    </p:cNvPr>
                    <p:cNvPicPr/>
                    <p:nvPr/>
                  </p:nvPicPr>
                  <p:blipFill>
                    <a:blip r:embed="rId226"/>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166" name="Ink 165">
                      <a:extLst>
                        <a:ext uri="{FF2B5EF4-FFF2-40B4-BE49-F238E27FC236}">
                          <a16:creationId xmlns:a16="http://schemas.microsoft.com/office/drawing/2014/main" id="{30CBFA41-D6AE-DDC1-FDA2-5149075AACE5}"/>
                        </a:ext>
                      </a:extLst>
                    </p14:cNvPr>
                    <p14:cNvContentPartPr/>
                    <p14:nvPr/>
                  </p14:nvContentPartPr>
                  <p14:xfrm>
                    <a:off x="694777" y="4250227"/>
                    <a:ext cx="748800" cy="607680"/>
                  </p14:xfrm>
                </p:contentPart>
              </mc:Choice>
              <mc:Fallback xmlns="">
                <p:pic>
                  <p:nvPicPr>
                    <p:cNvPr id="166" name="Ink 165">
                      <a:extLst>
                        <a:ext uri="{FF2B5EF4-FFF2-40B4-BE49-F238E27FC236}">
                          <a16:creationId xmlns:a16="http://schemas.microsoft.com/office/drawing/2014/main" id="{30CBFA41-D6AE-DDC1-FDA2-5149075AACE5}"/>
                        </a:ext>
                      </a:extLst>
                    </p:cNvPr>
                    <p:cNvPicPr/>
                    <p:nvPr/>
                  </p:nvPicPr>
                  <p:blipFill>
                    <a:blip r:embed="rId43"/>
                    <a:stretch>
                      <a:fillRect/>
                    </a:stretch>
                  </p:blipFill>
                  <p:spPr>
                    <a:xfrm>
                      <a:off x="689785" y="4244715"/>
                      <a:ext cx="758784" cy="618704"/>
                    </a:xfrm>
                    <a:prstGeom prst="rect">
                      <a:avLst/>
                    </a:prstGeom>
                  </p:spPr>
                </p:pic>
              </mc:Fallback>
            </mc:AlternateContent>
            <p:grpSp>
              <p:nvGrpSpPr>
                <p:cNvPr id="167" name="Group 166">
                  <a:extLst>
                    <a:ext uri="{FF2B5EF4-FFF2-40B4-BE49-F238E27FC236}">
                      <a16:creationId xmlns:a16="http://schemas.microsoft.com/office/drawing/2014/main" id="{FB109853-FD0A-CF0B-1003-65051D195745}"/>
                    </a:ext>
                  </a:extLst>
                </p:cNvPr>
                <p:cNvGrpSpPr/>
                <p:nvPr/>
              </p:nvGrpSpPr>
              <p:grpSpPr>
                <a:xfrm>
                  <a:off x="260257" y="3889506"/>
                  <a:ext cx="1439999" cy="1154161"/>
                  <a:chOff x="260257" y="3889506"/>
                  <a:chExt cx="1439999" cy="1154161"/>
                </a:xfrm>
              </p:grpSpPr>
              <mc:AlternateContent xmlns:mc="http://schemas.openxmlformats.org/markup-compatibility/2006" xmlns:p14="http://schemas.microsoft.com/office/powerpoint/2010/main">
                <mc:Choice Requires="p14">
                  <p:contentPart p14:bwMode="auto" r:id="rId810">
                    <p14:nvContentPartPr>
                      <p14:cNvPr id="172" name="Ink 171">
                        <a:extLst>
                          <a:ext uri="{FF2B5EF4-FFF2-40B4-BE49-F238E27FC236}">
                            <a16:creationId xmlns:a16="http://schemas.microsoft.com/office/drawing/2014/main" id="{F2EDE7ED-BBBA-05D6-1013-730092B71D32}"/>
                          </a:ext>
                        </a:extLst>
                      </p14:cNvPr>
                      <p14:cNvContentPartPr/>
                      <p14:nvPr/>
                    </p14:nvContentPartPr>
                    <p14:xfrm>
                      <a:off x="260257" y="3892387"/>
                      <a:ext cx="770760" cy="799560"/>
                    </p14:xfrm>
                  </p:contentPart>
                </mc:Choice>
                <mc:Fallback xmlns="">
                  <p:pic>
                    <p:nvPicPr>
                      <p:cNvPr id="172" name="Ink 171">
                        <a:extLst>
                          <a:ext uri="{FF2B5EF4-FFF2-40B4-BE49-F238E27FC236}">
                            <a16:creationId xmlns:a16="http://schemas.microsoft.com/office/drawing/2014/main" id="{F2EDE7ED-BBBA-05D6-1013-730092B71D32}"/>
                          </a:ext>
                        </a:extLst>
                      </p:cNvPr>
                      <p:cNvPicPr/>
                      <p:nvPr/>
                    </p:nvPicPr>
                    <p:blipFill>
                      <a:blip r:embed="rId409"/>
                      <a:stretch>
                        <a:fillRect/>
                      </a:stretch>
                    </p:blipFill>
                    <p:spPr>
                      <a:xfrm>
                        <a:off x="255266" y="3886879"/>
                        <a:ext cx="780743" cy="810576"/>
                      </a:xfrm>
                      <a:prstGeom prst="rect">
                        <a:avLst/>
                      </a:prstGeom>
                    </p:spPr>
                  </p:pic>
                </mc:Fallback>
              </mc:AlternateContent>
              <mc:AlternateContent xmlns:mc="http://schemas.openxmlformats.org/markup-compatibility/2006" xmlns:p14="http://schemas.microsoft.com/office/powerpoint/2010/main">
                <mc:Choice Requires="p14">
                  <p:contentPart p14:bwMode="auto" r:id="rId811">
                    <p14:nvContentPartPr>
                      <p14:cNvPr id="173" name="Ink 172">
                        <a:extLst>
                          <a:ext uri="{FF2B5EF4-FFF2-40B4-BE49-F238E27FC236}">
                            <a16:creationId xmlns:a16="http://schemas.microsoft.com/office/drawing/2014/main" id="{3DF1594F-8B80-FD11-AA33-39F5ABE58A5D}"/>
                          </a:ext>
                        </a:extLst>
                      </p14:cNvPr>
                      <p14:cNvContentPartPr/>
                      <p14:nvPr/>
                    </p14:nvContentPartPr>
                    <p14:xfrm>
                      <a:off x="417576" y="3889507"/>
                      <a:ext cx="1282680" cy="1154160"/>
                    </p14:xfrm>
                  </p:contentPart>
                </mc:Choice>
                <mc:Fallback xmlns="">
                  <p:pic>
                    <p:nvPicPr>
                      <p:cNvPr id="173" name="Ink 172">
                        <a:extLst>
                          <a:ext uri="{FF2B5EF4-FFF2-40B4-BE49-F238E27FC236}">
                            <a16:creationId xmlns:a16="http://schemas.microsoft.com/office/drawing/2014/main" id="{3DF1594F-8B80-FD11-AA33-39F5ABE58A5D}"/>
                          </a:ext>
                        </a:extLst>
                      </p:cNvPr>
                      <p:cNvPicPr/>
                      <p:nvPr/>
                    </p:nvPicPr>
                    <p:blipFill>
                      <a:blip r:embed="rId231"/>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174" name="Ink 173">
                        <a:extLst>
                          <a:ext uri="{FF2B5EF4-FFF2-40B4-BE49-F238E27FC236}">
                            <a16:creationId xmlns:a16="http://schemas.microsoft.com/office/drawing/2014/main" id="{870046DE-DE35-5C4D-3060-C7D657228CA8}"/>
                          </a:ext>
                        </a:extLst>
                      </p14:cNvPr>
                      <p14:cNvContentPartPr/>
                      <p14:nvPr/>
                    </p14:nvContentPartPr>
                    <p14:xfrm>
                      <a:off x="1241977" y="3889506"/>
                      <a:ext cx="30600" cy="360"/>
                    </p14:xfrm>
                  </p:contentPart>
                </mc:Choice>
                <mc:Fallback xmlns="">
                  <p:pic>
                    <p:nvPicPr>
                      <p:cNvPr id="174" name="Ink 173">
                        <a:extLst>
                          <a:ext uri="{FF2B5EF4-FFF2-40B4-BE49-F238E27FC236}">
                            <a16:creationId xmlns:a16="http://schemas.microsoft.com/office/drawing/2014/main" id="{870046DE-DE35-5C4D-3060-C7D657228CA8}"/>
                          </a:ext>
                        </a:extLst>
                      </p:cNvPr>
                      <p:cNvPicPr/>
                      <p:nvPr/>
                    </p:nvPicPr>
                    <p:blipFill>
                      <a:blip r:embed="rId49"/>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175" name="Ink 174">
                        <a:extLst>
                          <a:ext uri="{FF2B5EF4-FFF2-40B4-BE49-F238E27FC236}">
                            <a16:creationId xmlns:a16="http://schemas.microsoft.com/office/drawing/2014/main" id="{001F2E83-9DB8-6F54-CDA8-5AD96A2050CE}"/>
                          </a:ext>
                        </a:extLst>
                      </p14:cNvPr>
                      <p14:cNvContentPartPr/>
                      <p14:nvPr/>
                    </p14:nvContentPartPr>
                    <p14:xfrm>
                      <a:off x="892777" y="4427347"/>
                      <a:ext cx="465120" cy="330480"/>
                    </p14:xfrm>
                  </p:contentPart>
                </mc:Choice>
                <mc:Fallback xmlns="">
                  <p:pic>
                    <p:nvPicPr>
                      <p:cNvPr id="175" name="Ink 174">
                        <a:extLst>
                          <a:ext uri="{FF2B5EF4-FFF2-40B4-BE49-F238E27FC236}">
                            <a16:creationId xmlns:a16="http://schemas.microsoft.com/office/drawing/2014/main" id="{001F2E83-9DB8-6F54-CDA8-5AD96A2050CE}"/>
                          </a:ext>
                        </a:extLst>
                      </p:cNvPr>
                      <p:cNvPicPr/>
                      <p:nvPr/>
                    </p:nvPicPr>
                    <p:blipFill>
                      <a:blip r:embed="rId413"/>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4">
                  <p14:nvContentPartPr>
                    <p14:cNvPr id="168" name="Ink 167">
                      <a:extLst>
                        <a:ext uri="{FF2B5EF4-FFF2-40B4-BE49-F238E27FC236}">
                          <a16:creationId xmlns:a16="http://schemas.microsoft.com/office/drawing/2014/main" id="{8DD614AC-1B9F-A3BD-9690-E9CE438C2D22}"/>
                        </a:ext>
                      </a:extLst>
                    </p14:cNvPr>
                    <p14:cNvContentPartPr/>
                    <p14:nvPr/>
                  </p14:nvContentPartPr>
                  <p14:xfrm>
                    <a:off x="1299575" y="4428426"/>
                    <a:ext cx="9000" cy="360"/>
                  </p14:xfrm>
                </p:contentPart>
              </mc:Choice>
              <mc:Fallback xmlns="">
                <p:pic>
                  <p:nvPicPr>
                    <p:cNvPr id="168" name="Ink 167">
                      <a:extLst>
                        <a:ext uri="{FF2B5EF4-FFF2-40B4-BE49-F238E27FC236}">
                          <a16:creationId xmlns:a16="http://schemas.microsoft.com/office/drawing/2014/main" id="{8DD614AC-1B9F-A3BD-9690-E9CE438C2D22}"/>
                        </a:ext>
                      </a:extLst>
                    </p:cNvPr>
                    <p:cNvPicPr/>
                    <p:nvPr/>
                  </p:nvPicPr>
                  <p:blipFill>
                    <a:blip r:embed="rId415"/>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5">
                  <p14:nvContentPartPr>
                    <p14:cNvPr id="169" name="Ink 168">
                      <a:extLst>
                        <a:ext uri="{FF2B5EF4-FFF2-40B4-BE49-F238E27FC236}">
                          <a16:creationId xmlns:a16="http://schemas.microsoft.com/office/drawing/2014/main" id="{A44A86C8-476F-7C8A-F680-BD4730F60DB6}"/>
                        </a:ext>
                      </a:extLst>
                    </p14:cNvPr>
                    <p14:cNvContentPartPr/>
                    <p14:nvPr/>
                  </p14:nvContentPartPr>
                  <p14:xfrm>
                    <a:off x="1235497" y="1071067"/>
                    <a:ext cx="965160" cy="1266120"/>
                  </p14:xfrm>
                </p:contentPart>
              </mc:Choice>
              <mc:Fallback xmlns="">
                <p:pic>
                  <p:nvPicPr>
                    <p:cNvPr id="169" name="Ink 168">
                      <a:extLst>
                        <a:ext uri="{FF2B5EF4-FFF2-40B4-BE49-F238E27FC236}">
                          <a16:creationId xmlns:a16="http://schemas.microsoft.com/office/drawing/2014/main" id="{A44A86C8-476F-7C8A-F680-BD4730F60DB6}"/>
                        </a:ext>
                      </a:extLst>
                    </p:cNvPr>
                    <p:cNvPicPr/>
                    <p:nvPr/>
                  </p:nvPicPr>
                  <p:blipFill>
                    <a:blip r:embed="rId53"/>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170" name="Ink 169">
                      <a:extLst>
                        <a:ext uri="{FF2B5EF4-FFF2-40B4-BE49-F238E27FC236}">
                          <a16:creationId xmlns:a16="http://schemas.microsoft.com/office/drawing/2014/main" id="{7DC11022-42AE-AEB1-48EE-77AD96629B18}"/>
                        </a:ext>
                      </a:extLst>
                    </p14:cNvPr>
                    <p14:cNvContentPartPr/>
                    <p14:nvPr/>
                  </p14:nvContentPartPr>
                  <p14:xfrm>
                    <a:off x="1609537" y="1141987"/>
                    <a:ext cx="590760" cy="1036800"/>
                  </p14:xfrm>
                </p:contentPart>
              </mc:Choice>
              <mc:Fallback xmlns="">
                <p:pic>
                  <p:nvPicPr>
                    <p:cNvPr id="170" name="Ink 169">
                      <a:extLst>
                        <a:ext uri="{FF2B5EF4-FFF2-40B4-BE49-F238E27FC236}">
                          <a16:creationId xmlns:a16="http://schemas.microsoft.com/office/drawing/2014/main" id="{7DC11022-42AE-AEB1-48EE-77AD96629B18}"/>
                        </a:ext>
                      </a:extLst>
                    </p:cNvPr>
                    <p:cNvPicPr/>
                    <p:nvPr/>
                  </p:nvPicPr>
                  <p:blipFill>
                    <a:blip r:embed="rId55"/>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171" name="Ink 170">
                      <a:extLst>
                        <a:ext uri="{FF2B5EF4-FFF2-40B4-BE49-F238E27FC236}">
                          <a16:creationId xmlns:a16="http://schemas.microsoft.com/office/drawing/2014/main" id="{262764CA-6F53-3A6C-BDFE-FD3116D2BACF}"/>
                        </a:ext>
                      </a:extLst>
                    </p14:cNvPr>
                    <p14:cNvContentPartPr/>
                    <p14:nvPr/>
                  </p14:nvContentPartPr>
                  <p14:xfrm>
                    <a:off x="2075017" y="1378507"/>
                    <a:ext cx="125640" cy="502200"/>
                  </p14:xfrm>
                </p:contentPart>
              </mc:Choice>
              <mc:Fallback xmlns="">
                <p:pic>
                  <p:nvPicPr>
                    <p:cNvPr id="171" name="Ink 170">
                      <a:extLst>
                        <a:ext uri="{FF2B5EF4-FFF2-40B4-BE49-F238E27FC236}">
                          <a16:creationId xmlns:a16="http://schemas.microsoft.com/office/drawing/2014/main" id="{262764CA-6F53-3A6C-BDFE-FD3116D2BACF}"/>
                        </a:ext>
                      </a:extLst>
                    </p:cNvPr>
                    <p:cNvPicPr/>
                    <p:nvPr/>
                  </p:nvPicPr>
                  <p:blipFill>
                    <a:blip r:embed="rId57"/>
                    <a:stretch>
                      <a:fillRect/>
                    </a:stretch>
                  </p:blipFill>
                  <p:spPr>
                    <a:xfrm>
                      <a:off x="2070025" y="1372998"/>
                      <a:ext cx="135625" cy="513217"/>
                    </a:xfrm>
                    <a:prstGeom prst="rect">
                      <a:avLst/>
                    </a:prstGeom>
                  </p:spPr>
                </p:pic>
              </mc:Fallback>
            </mc:AlternateContent>
          </p:grpSp>
          <p:grpSp>
            <p:nvGrpSpPr>
              <p:cNvPr id="19" name="Group 18">
                <a:extLst>
                  <a:ext uri="{FF2B5EF4-FFF2-40B4-BE49-F238E27FC236}">
                    <a16:creationId xmlns:a16="http://schemas.microsoft.com/office/drawing/2014/main" id="{75CA8F6A-550A-D50D-D114-A63144B9D323}"/>
                  </a:ext>
                </a:extLst>
              </p:cNvPr>
              <p:cNvGrpSpPr/>
              <p:nvPr/>
            </p:nvGrpSpPr>
            <p:grpSpPr>
              <a:xfrm rot="10950597">
                <a:off x="3627106" y="3914263"/>
                <a:ext cx="3817076" cy="4169520"/>
                <a:chOff x="6235471" y="1063823"/>
                <a:chExt cx="3817076" cy="4169520"/>
              </a:xfrm>
            </p:grpSpPr>
            <p:grpSp>
              <p:nvGrpSpPr>
                <p:cNvPr id="77" name="Group 76">
                  <a:extLst>
                    <a:ext uri="{FF2B5EF4-FFF2-40B4-BE49-F238E27FC236}">
                      <a16:creationId xmlns:a16="http://schemas.microsoft.com/office/drawing/2014/main" id="{C44F72F8-9F22-FEE0-40BE-C14A56876094}"/>
                    </a:ext>
                  </a:extLst>
                </p:cNvPr>
                <p:cNvGrpSpPr/>
                <p:nvPr/>
              </p:nvGrpSpPr>
              <p:grpSpPr>
                <a:xfrm>
                  <a:off x="8071829" y="1063823"/>
                  <a:ext cx="1980718" cy="4169520"/>
                  <a:chOff x="-29183" y="1071067"/>
                  <a:chExt cx="1980718" cy="4169520"/>
                </a:xfrm>
              </p:grpSpPr>
              <mc:AlternateContent xmlns:mc="http://schemas.openxmlformats.org/markup-compatibility/2006" xmlns:p14="http://schemas.microsoft.com/office/powerpoint/2010/main">
                <mc:Choice Requires="p14">
                  <p:contentPart p14:bwMode="auto" r:id="rId818">
                    <p14:nvContentPartPr>
                      <p14:cNvPr id="110" name="Ink 109">
                        <a:extLst>
                          <a:ext uri="{FF2B5EF4-FFF2-40B4-BE49-F238E27FC236}">
                            <a16:creationId xmlns:a16="http://schemas.microsoft.com/office/drawing/2014/main" id="{6F0AA24D-ACCC-FAC5-0C00-0982F06AA746}"/>
                          </a:ext>
                        </a:extLst>
                      </p14:cNvPr>
                      <p14:cNvContentPartPr/>
                      <p14:nvPr/>
                    </p14:nvContentPartPr>
                    <p14:xfrm>
                      <a:off x="645097" y="2618707"/>
                      <a:ext cx="308160" cy="309240"/>
                    </p14:xfrm>
                  </p:contentPart>
                </mc:Choice>
                <mc:Fallback xmlns="">
                  <p:pic>
                    <p:nvPicPr>
                      <p:cNvPr id="110" name="Ink 109">
                        <a:extLst>
                          <a:ext uri="{FF2B5EF4-FFF2-40B4-BE49-F238E27FC236}">
                            <a16:creationId xmlns:a16="http://schemas.microsoft.com/office/drawing/2014/main" id="{6F0AA24D-ACCC-FAC5-0C00-0982F06AA746}"/>
                          </a:ext>
                        </a:extLst>
                      </p:cNvPr>
                      <p:cNvPicPr/>
                      <p:nvPr/>
                    </p:nvPicPr>
                    <p:blipFill>
                      <a:blip r:embed="rId182"/>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819">
                    <p14:nvContentPartPr>
                      <p14:cNvPr id="111" name="Ink 110">
                        <a:extLst>
                          <a:ext uri="{FF2B5EF4-FFF2-40B4-BE49-F238E27FC236}">
                            <a16:creationId xmlns:a16="http://schemas.microsoft.com/office/drawing/2014/main" id="{FC5319DF-3E26-B4C4-25CB-583B6AA9C357}"/>
                          </a:ext>
                        </a:extLst>
                      </p14:cNvPr>
                      <p14:cNvContentPartPr/>
                      <p14:nvPr/>
                    </p14:nvContentPartPr>
                    <p14:xfrm>
                      <a:off x="507217" y="2502427"/>
                      <a:ext cx="700560" cy="658440"/>
                    </p14:xfrm>
                  </p:contentPart>
                </mc:Choice>
                <mc:Fallback xmlns="">
                  <p:pic>
                    <p:nvPicPr>
                      <p:cNvPr id="111" name="Ink 110">
                        <a:extLst>
                          <a:ext uri="{FF2B5EF4-FFF2-40B4-BE49-F238E27FC236}">
                            <a16:creationId xmlns:a16="http://schemas.microsoft.com/office/drawing/2014/main" id="{FC5319DF-3E26-B4C4-25CB-583B6AA9C357}"/>
                          </a:ext>
                        </a:extLst>
                      </p:cNvPr>
                      <p:cNvPicPr/>
                      <p:nvPr/>
                    </p:nvPicPr>
                    <p:blipFill>
                      <a:blip r:embed="rId184"/>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112" name="Ink 111">
                        <a:extLst>
                          <a:ext uri="{FF2B5EF4-FFF2-40B4-BE49-F238E27FC236}">
                            <a16:creationId xmlns:a16="http://schemas.microsoft.com/office/drawing/2014/main" id="{F62987D9-B4E9-62C0-1EC1-46ECDD9473D3}"/>
                          </a:ext>
                        </a:extLst>
                      </p14:cNvPr>
                      <p14:cNvContentPartPr/>
                      <p14:nvPr/>
                    </p14:nvContentPartPr>
                    <p14:xfrm>
                      <a:off x="381577" y="2313787"/>
                      <a:ext cx="1058040" cy="1020960"/>
                    </p14:xfrm>
                  </p:contentPart>
                </mc:Choice>
                <mc:Fallback xmlns="">
                  <p:pic>
                    <p:nvPicPr>
                      <p:cNvPr id="112" name="Ink 111">
                        <a:extLst>
                          <a:ext uri="{FF2B5EF4-FFF2-40B4-BE49-F238E27FC236}">
                            <a16:creationId xmlns:a16="http://schemas.microsoft.com/office/drawing/2014/main" id="{F62987D9-B4E9-62C0-1EC1-46ECDD9473D3}"/>
                          </a:ext>
                        </a:extLst>
                      </p:cNvPr>
                      <p:cNvPicPr/>
                      <p:nvPr/>
                    </p:nvPicPr>
                    <p:blipFill>
                      <a:blip r:embed="rId186"/>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113" name="Ink 112">
                        <a:extLst>
                          <a:ext uri="{FF2B5EF4-FFF2-40B4-BE49-F238E27FC236}">
                            <a16:creationId xmlns:a16="http://schemas.microsoft.com/office/drawing/2014/main" id="{E20EC19D-D33D-B6F2-547D-06F834CA39A4}"/>
                          </a:ext>
                        </a:extLst>
                      </p14:cNvPr>
                      <p14:cNvContentPartPr/>
                      <p14:nvPr/>
                    </p14:nvContentPartPr>
                    <p14:xfrm>
                      <a:off x="103657" y="2002027"/>
                      <a:ext cx="747360" cy="294480"/>
                    </p14:xfrm>
                  </p:contentPart>
                </mc:Choice>
                <mc:Fallback xmlns="">
                  <p:pic>
                    <p:nvPicPr>
                      <p:cNvPr id="113" name="Ink 112">
                        <a:extLst>
                          <a:ext uri="{FF2B5EF4-FFF2-40B4-BE49-F238E27FC236}">
                            <a16:creationId xmlns:a16="http://schemas.microsoft.com/office/drawing/2014/main" id="{E20EC19D-D33D-B6F2-547D-06F834CA39A4}"/>
                          </a:ext>
                        </a:extLst>
                      </p:cNvPr>
                      <p:cNvPicPr/>
                      <p:nvPr/>
                    </p:nvPicPr>
                    <p:blipFill>
                      <a:blip r:embed="rId188"/>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114" name="Ink 113">
                        <a:extLst>
                          <a:ext uri="{FF2B5EF4-FFF2-40B4-BE49-F238E27FC236}">
                            <a16:creationId xmlns:a16="http://schemas.microsoft.com/office/drawing/2014/main" id="{1CFB3E99-641C-EAE2-4AE6-B0712945DFE4}"/>
                          </a:ext>
                        </a:extLst>
                      </p14:cNvPr>
                      <p14:cNvContentPartPr/>
                      <p14:nvPr/>
                    </p14:nvContentPartPr>
                    <p14:xfrm>
                      <a:off x="859656" y="2296147"/>
                      <a:ext cx="1021680" cy="297720"/>
                    </p14:xfrm>
                  </p:contentPart>
                </mc:Choice>
                <mc:Fallback xmlns="">
                  <p:pic>
                    <p:nvPicPr>
                      <p:cNvPr id="114" name="Ink 113">
                        <a:extLst>
                          <a:ext uri="{FF2B5EF4-FFF2-40B4-BE49-F238E27FC236}">
                            <a16:creationId xmlns:a16="http://schemas.microsoft.com/office/drawing/2014/main" id="{1CFB3E99-641C-EAE2-4AE6-B0712945DFE4}"/>
                          </a:ext>
                        </a:extLst>
                      </p:cNvPr>
                      <p:cNvPicPr/>
                      <p:nvPr/>
                    </p:nvPicPr>
                    <p:blipFill>
                      <a:blip r:embed="rId424"/>
                      <a:stretch>
                        <a:fillRect/>
                      </a:stretch>
                    </p:blipFill>
                    <p:spPr>
                      <a:xfrm>
                        <a:off x="854662" y="2290634"/>
                        <a:ext cx="1031668"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115" name="Ink 114">
                        <a:extLst>
                          <a:ext uri="{FF2B5EF4-FFF2-40B4-BE49-F238E27FC236}">
                            <a16:creationId xmlns:a16="http://schemas.microsoft.com/office/drawing/2014/main" id="{0F0F337F-45A8-8475-C72E-DED5A95EAEA0}"/>
                          </a:ext>
                        </a:extLst>
                      </p14:cNvPr>
                      <p14:cNvContentPartPr/>
                      <p14:nvPr/>
                    </p14:nvContentPartPr>
                    <p14:xfrm>
                      <a:off x="-28823" y="1908787"/>
                      <a:ext cx="232920" cy="160560"/>
                    </p14:xfrm>
                  </p:contentPart>
                </mc:Choice>
                <mc:Fallback xmlns="">
                  <p:pic>
                    <p:nvPicPr>
                      <p:cNvPr id="115" name="Ink 114">
                        <a:extLst>
                          <a:ext uri="{FF2B5EF4-FFF2-40B4-BE49-F238E27FC236}">
                            <a16:creationId xmlns:a16="http://schemas.microsoft.com/office/drawing/2014/main" id="{0F0F337F-45A8-8475-C72E-DED5A95EAEA0}"/>
                          </a:ext>
                        </a:extLst>
                      </p:cNvPr>
                      <p:cNvPicPr/>
                      <p:nvPr/>
                    </p:nvPicPr>
                    <p:blipFill>
                      <a:blip r:embed="rId192"/>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116" name="Ink 115">
                        <a:extLst>
                          <a:ext uri="{FF2B5EF4-FFF2-40B4-BE49-F238E27FC236}">
                            <a16:creationId xmlns:a16="http://schemas.microsoft.com/office/drawing/2014/main" id="{DC34026B-D86B-77D2-9DBC-633EF443136D}"/>
                          </a:ext>
                        </a:extLst>
                      </p14:cNvPr>
                      <p14:cNvContentPartPr/>
                      <p14:nvPr/>
                    </p14:nvContentPartPr>
                    <p14:xfrm>
                      <a:off x="-28823" y="1805467"/>
                      <a:ext cx="1919520" cy="662400"/>
                    </p14:xfrm>
                  </p:contentPart>
                </mc:Choice>
                <mc:Fallback xmlns="">
                  <p:pic>
                    <p:nvPicPr>
                      <p:cNvPr id="116" name="Ink 115">
                        <a:extLst>
                          <a:ext uri="{FF2B5EF4-FFF2-40B4-BE49-F238E27FC236}">
                            <a16:creationId xmlns:a16="http://schemas.microsoft.com/office/drawing/2014/main" id="{DC34026B-D86B-77D2-9DBC-633EF443136D}"/>
                          </a:ext>
                        </a:extLst>
                      </p:cNvPr>
                      <p:cNvPicPr/>
                      <p:nvPr/>
                    </p:nvPicPr>
                    <p:blipFill>
                      <a:blip r:embed="rId427"/>
                      <a:stretch>
                        <a:fillRect/>
                      </a:stretch>
                    </p:blipFill>
                    <p:spPr>
                      <a:xfrm>
                        <a:off x="-33815" y="1799958"/>
                        <a:ext cx="1929504"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117" name="Ink 116">
                        <a:extLst>
                          <a:ext uri="{FF2B5EF4-FFF2-40B4-BE49-F238E27FC236}">
                            <a16:creationId xmlns:a16="http://schemas.microsoft.com/office/drawing/2014/main" id="{6D965AD7-0CC6-C554-A276-C397C9233737}"/>
                          </a:ext>
                        </a:extLst>
                      </p14:cNvPr>
                      <p14:cNvContentPartPr/>
                      <p14:nvPr/>
                    </p14:nvContentPartPr>
                    <p14:xfrm>
                      <a:off x="-28823" y="2065747"/>
                      <a:ext cx="361080" cy="1071720"/>
                    </p14:xfrm>
                  </p:contentPart>
                </mc:Choice>
                <mc:Fallback xmlns="">
                  <p:pic>
                    <p:nvPicPr>
                      <p:cNvPr id="117" name="Ink 116">
                        <a:extLst>
                          <a:ext uri="{FF2B5EF4-FFF2-40B4-BE49-F238E27FC236}">
                            <a16:creationId xmlns:a16="http://schemas.microsoft.com/office/drawing/2014/main" id="{6D965AD7-0CC6-C554-A276-C397C9233737}"/>
                          </a:ext>
                        </a:extLst>
                      </p:cNvPr>
                      <p:cNvPicPr/>
                      <p:nvPr/>
                    </p:nvPicPr>
                    <p:blipFill>
                      <a:blip r:embed="rId196"/>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118" name="Ink 117">
                        <a:extLst>
                          <a:ext uri="{FF2B5EF4-FFF2-40B4-BE49-F238E27FC236}">
                            <a16:creationId xmlns:a16="http://schemas.microsoft.com/office/drawing/2014/main" id="{653C459F-4FD4-0B84-338D-C8B1AC110BD2}"/>
                          </a:ext>
                        </a:extLst>
                      </p14:cNvPr>
                      <p14:cNvContentPartPr/>
                      <p14:nvPr/>
                    </p14:nvContentPartPr>
                    <p14:xfrm>
                      <a:off x="-28823" y="2171947"/>
                      <a:ext cx="271440" cy="824400"/>
                    </p14:xfrm>
                  </p:contentPart>
                </mc:Choice>
                <mc:Fallback xmlns="">
                  <p:pic>
                    <p:nvPicPr>
                      <p:cNvPr id="118" name="Ink 117">
                        <a:extLst>
                          <a:ext uri="{FF2B5EF4-FFF2-40B4-BE49-F238E27FC236}">
                            <a16:creationId xmlns:a16="http://schemas.microsoft.com/office/drawing/2014/main" id="{653C459F-4FD4-0B84-338D-C8B1AC110BD2}"/>
                          </a:ext>
                        </a:extLst>
                      </p:cNvPr>
                      <p:cNvPicPr/>
                      <p:nvPr/>
                    </p:nvPicPr>
                    <p:blipFill>
                      <a:blip r:embed="rId198"/>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119" name="Ink 118">
                        <a:extLst>
                          <a:ext uri="{FF2B5EF4-FFF2-40B4-BE49-F238E27FC236}">
                            <a16:creationId xmlns:a16="http://schemas.microsoft.com/office/drawing/2014/main" id="{D1B8371C-35D7-0CF7-616E-22457581BEF9}"/>
                          </a:ext>
                        </a:extLst>
                      </p14:cNvPr>
                      <p14:cNvContentPartPr/>
                      <p14:nvPr/>
                    </p14:nvContentPartPr>
                    <p14:xfrm>
                      <a:off x="-29183" y="2315947"/>
                      <a:ext cx="111600" cy="483480"/>
                    </p14:xfrm>
                  </p:contentPart>
                </mc:Choice>
                <mc:Fallback xmlns="">
                  <p:pic>
                    <p:nvPicPr>
                      <p:cNvPr id="119" name="Ink 118">
                        <a:extLst>
                          <a:ext uri="{FF2B5EF4-FFF2-40B4-BE49-F238E27FC236}">
                            <a16:creationId xmlns:a16="http://schemas.microsoft.com/office/drawing/2014/main" id="{D1B8371C-35D7-0CF7-616E-22457581BEF9}"/>
                          </a:ext>
                        </a:extLst>
                      </p:cNvPr>
                      <p:cNvPicPr/>
                      <p:nvPr/>
                    </p:nvPicPr>
                    <p:blipFill>
                      <a:blip r:embed="rId200"/>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120" name="Ink 119">
                        <a:extLst>
                          <a:ext uri="{FF2B5EF4-FFF2-40B4-BE49-F238E27FC236}">
                            <a16:creationId xmlns:a16="http://schemas.microsoft.com/office/drawing/2014/main" id="{74DA353B-C204-39B8-FA95-EC1188D8E117}"/>
                          </a:ext>
                        </a:extLst>
                      </p14:cNvPr>
                      <p14:cNvContentPartPr/>
                      <p14:nvPr/>
                    </p14:nvContentPartPr>
                    <p14:xfrm>
                      <a:off x="-28823" y="3088147"/>
                      <a:ext cx="937440" cy="879480"/>
                    </p14:xfrm>
                  </p:contentPart>
                </mc:Choice>
                <mc:Fallback xmlns="">
                  <p:pic>
                    <p:nvPicPr>
                      <p:cNvPr id="120" name="Ink 119">
                        <a:extLst>
                          <a:ext uri="{FF2B5EF4-FFF2-40B4-BE49-F238E27FC236}">
                            <a16:creationId xmlns:a16="http://schemas.microsoft.com/office/drawing/2014/main" id="{74DA353B-C204-39B8-FA95-EC1188D8E117}"/>
                          </a:ext>
                        </a:extLst>
                      </p:cNvPr>
                      <p:cNvPicPr/>
                      <p:nvPr/>
                    </p:nvPicPr>
                    <p:blipFill>
                      <a:blip r:embed="rId202"/>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121" name="Ink 120">
                        <a:extLst>
                          <a:ext uri="{FF2B5EF4-FFF2-40B4-BE49-F238E27FC236}">
                            <a16:creationId xmlns:a16="http://schemas.microsoft.com/office/drawing/2014/main" id="{6FAA56EC-B8A7-A055-AD7F-0B514FAEB60A}"/>
                          </a:ext>
                        </a:extLst>
                      </p14:cNvPr>
                      <p14:cNvContentPartPr/>
                      <p14:nvPr/>
                    </p14:nvContentPartPr>
                    <p14:xfrm>
                      <a:off x="-28823" y="3271747"/>
                      <a:ext cx="719280" cy="563400"/>
                    </p14:xfrm>
                  </p:contentPart>
                </mc:Choice>
                <mc:Fallback xmlns="">
                  <p:pic>
                    <p:nvPicPr>
                      <p:cNvPr id="121" name="Ink 120">
                        <a:extLst>
                          <a:ext uri="{FF2B5EF4-FFF2-40B4-BE49-F238E27FC236}">
                            <a16:creationId xmlns:a16="http://schemas.microsoft.com/office/drawing/2014/main" id="{6FAA56EC-B8A7-A055-AD7F-0B514FAEB60A}"/>
                          </a:ext>
                        </a:extLst>
                      </p:cNvPr>
                      <p:cNvPicPr/>
                      <p:nvPr/>
                    </p:nvPicPr>
                    <p:blipFill>
                      <a:blip r:embed="rId204"/>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122" name="Ink 121">
                        <a:extLst>
                          <a:ext uri="{FF2B5EF4-FFF2-40B4-BE49-F238E27FC236}">
                            <a16:creationId xmlns:a16="http://schemas.microsoft.com/office/drawing/2014/main" id="{A4DB3670-F98F-A3B9-32CC-2DD0BA2EA7B5}"/>
                          </a:ext>
                        </a:extLst>
                      </p14:cNvPr>
                      <p14:cNvContentPartPr/>
                      <p14:nvPr/>
                    </p14:nvContentPartPr>
                    <p14:xfrm>
                      <a:off x="9697" y="3476227"/>
                      <a:ext cx="443880" cy="258840"/>
                    </p14:xfrm>
                  </p:contentPart>
                </mc:Choice>
                <mc:Fallback xmlns="">
                  <p:pic>
                    <p:nvPicPr>
                      <p:cNvPr id="122" name="Ink 121">
                        <a:extLst>
                          <a:ext uri="{FF2B5EF4-FFF2-40B4-BE49-F238E27FC236}">
                            <a16:creationId xmlns:a16="http://schemas.microsoft.com/office/drawing/2014/main" id="{A4DB3670-F98F-A3B9-32CC-2DD0BA2EA7B5}"/>
                          </a:ext>
                        </a:extLst>
                      </p:cNvPr>
                      <p:cNvPicPr/>
                      <p:nvPr/>
                    </p:nvPicPr>
                    <p:blipFill>
                      <a:blip r:embed="rId206"/>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123" name="Ink 122">
                        <a:extLst>
                          <a:ext uri="{FF2B5EF4-FFF2-40B4-BE49-F238E27FC236}">
                            <a16:creationId xmlns:a16="http://schemas.microsoft.com/office/drawing/2014/main" id="{F95D2311-402E-8047-E0F8-56916AC28035}"/>
                          </a:ext>
                        </a:extLst>
                      </p14:cNvPr>
                      <p14:cNvContentPartPr/>
                      <p14:nvPr/>
                    </p14:nvContentPartPr>
                    <p14:xfrm>
                      <a:off x="10778" y="2683147"/>
                      <a:ext cx="1876320" cy="2557440"/>
                    </p14:xfrm>
                  </p:contentPart>
                </mc:Choice>
                <mc:Fallback xmlns="">
                  <p:pic>
                    <p:nvPicPr>
                      <p:cNvPr id="123" name="Ink 122">
                        <a:extLst>
                          <a:ext uri="{FF2B5EF4-FFF2-40B4-BE49-F238E27FC236}">
                            <a16:creationId xmlns:a16="http://schemas.microsoft.com/office/drawing/2014/main" id="{F95D2311-402E-8047-E0F8-56916AC28035}"/>
                          </a:ext>
                        </a:extLst>
                      </p:cNvPr>
                      <p:cNvPicPr/>
                      <p:nvPr/>
                    </p:nvPicPr>
                    <p:blipFill>
                      <a:blip r:embed="rId435"/>
                      <a:stretch>
                        <a:fillRect/>
                      </a:stretch>
                    </p:blipFill>
                    <p:spPr>
                      <a:xfrm>
                        <a:off x="5786" y="2677636"/>
                        <a:ext cx="1886305" cy="2568461"/>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124" name="Ink 123">
                        <a:extLst>
                          <a:ext uri="{FF2B5EF4-FFF2-40B4-BE49-F238E27FC236}">
                            <a16:creationId xmlns:a16="http://schemas.microsoft.com/office/drawing/2014/main" id="{5EC9937F-6E28-D241-F547-A0FFB9143A17}"/>
                          </a:ext>
                        </a:extLst>
                      </p14:cNvPr>
                      <p14:cNvContentPartPr/>
                      <p14:nvPr/>
                    </p14:nvContentPartPr>
                    <p14:xfrm>
                      <a:off x="1031016" y="2815628"/>
                      <a:ext cx="861840" cy="1077120"/>
                    </p14:xfrm>
                  </p:contentPart>
                </mc:Choice>
                <mc:Fallback xmlns="">
                  <p:pic>
                    <p:nvPicPr>
                      <p:cNvPr id="124" name="Ink 123">
                        <a:extLst>
                          <a:ext uri="{FF2B5EF4-FFF2-40B4-BE49-F238E27FC236}">
                            <a16:creationId xmlns:a16="http://schemas.microsoft.com/office/drawing/2014/main" id="{5EC9937F-6E28-D241-F547-A0FFB9143A17}"/>
                          </a:ext>
                        </a:extLst>
                      </p:cNvPr>
                      <p:cNvPicPr/>
                      <p:nvPr/>
                    </p:nvPicPr>
                    <p:blipFill>
                      <a:blip r:embed="rId437"/>
                      <a:stretch>
                        <a:fillRect/>
                      </a:stretch>
                    </p:blipFill>
                    <p:spPr>
                      <a:xfrm>
                        <a:off x="1026025" y="2810118"/>
                        <a:ext cx="871823" cy="1088139"/>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125" name="Ink 124">
                        <a:extLst>
                          <a:ext uri="{FF2B5EF4-FFF2-40B4-BE49-F238E27FC236}">
                            <a16:creationId xmlns:a16="http://schemas.microsoft.com/office/drawing/2014/main" id="{DFF0EB4E-E717-7AE9-7DCE-50C065C9DCB9}"/>
                          </a:ext>
                        </a:extLst>
                      </p14:cNvPr>
                      <p14:cNvContentPartPr/>
                      <p14:nvPr/>
                    </p14:nvContentPartPr>
                    <p14:xfrm>
                      <a:off x="1333055" y="3035948"/>
                      <a:ext cx="569520" cy="1058760"/>
                    </p14:xfrm>
                  </p:contentPart>
                </mc:Choice>
                <mc:Fallback xmlns="">
                  <p:pic>
                    <p:nvPicPr>
                      <p:cNvPr id="125" name="Ink 124">
                        <a:extLst>
                          <a:ext uri="{FF2B5EF4-FFF2-40B4-BE49-F238E27FC236}">
                            <a16:creationId xmlns:a16="http://schemas.microsoft.com/office/drawing/2014/main" id="{DFF0EB4E-E717-7AE9-7DCE-50C065C9DCB9}"/>
                          </a:ext>
                        </a:extLst>
                      </p:cNvPr>
                      <p:cNvPicPr/>
                      <p:nvPr/>
                    </p:nvPicPr>
                    <p:blipFill>
                      <a:blip r:embed="rId439"/>
                      <a:stretch>
                        <a:fillRect/>
                      </a:stretch>
                    </p:blipFill>
                    <p:spPr>
                      <a:xfrm>
                        <a:off x="1328063" y="3030438"/>
                        <a:ext cx="579504" cy="1069779"/>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126" name="Ink 125">
                        <a:extLst>
                          <a:ext uri="{FF2B5EF4-FFF2-40B4-BE49-F238E27FC236}">
                            <a16:creationId xmlns:a16="http://schemas.microsoft.com/office/drawing/2014/main" id="{3A413545-1AB2-F8DB-7216-A4213D297A90}"/>
                          </a:ext>
                        </a:extLst>
                      </p14:cNvPr>
                      <p14:cNvContentPartPr/>
                      <p14:nvPr/>
                    </p14:nvContentPartPr>
                    <p14:xfrm>
                      <a:off x="1534655" y="3195069"/>
                      <a:ext cx="416880" cy="700560"/>
                    </p14:xfrm>
                  </p:contentPart>
                </mc:Choice>
                <mc:Fallback xmlns="">
                  <p:pic>
                    <p:nvPicPr>
                      <p:cNvPr id="126" name="Ink 125">
                        <a:extLst>
                          <a:ext uri="{FF2B5EF4-FFF2-40B4-BE49-F238E27FC236}">
                            <a16:creationId xmlns:a16="http://schemas.microsoft.com/office/drawing/2014/main" id="{3A413545-1AB2-F8DB-7216-A4213D297A90}"/>
                          </a:ext>
                        </a:extLst>
                      </p:cNvPr>
                      <p:cNvPicPr/>
                      <p:nvPr/>
                    </p:nvPicPr>
                    <p:blipFill>
                      <a:blip r:embed="rId441"/>
                      <a:stretch>
                        <a:fillRect/>
                      </a:stretch>
                    </p:blipFill>
                    <p:spPr>
                      <a:xfrm>
                        <a:off x="1529662" y="3189560"/>
                        <a:ext cx="426865" cy="711578"/>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127" name="Ink 126">
                        <a:extLst>
                          <a:ext uri="{FF2B5EF4-FFF2-40B4-BE49-F238E27FC236}">
                            <a16:creationId xmlns:a16="http://schemas.microsoft.com/office/drawing/2014/main" id="{54D96854-606A-8E7D-BE83-BB50DD804183}"/>
                          </a:ext>
                        </a:extLst>
                      </p14:cNvPr>
                      <p14:cNvContentPartPr/>
                      <p14:nvPr/>
                    </p14:nvContentPartPr>
                    <p14:xfrm>
                      <a:off x="1702054" y="3354908"/>
                      <a:ext cx="241920" cy="346680"/>
                    </p14:xfrm>
                  </p:contentPart>
                </mc:Choice>
                <mc:Fallback xmlns="">
                  <p:pic>
                    <p:nvPicPr>
                      <p:cNvPr id="127" name="Ink 126">
                        <a:extLst>
                          <a:ext uri="{FF2B5EF4-FFF2-40B4-BE49-F238E27FC236}">
                            <a16:creationId xmlns:a16="http://schemas.microsoft.com/office/drawing/2014/main" id="{54D96854-606A-8E7D-BE83-BB50DD804183}"/>
                          </a:ext>
                        </a:extLst>
                      </p:cNvPr>
                      <p:cNvPicPr/>
                      <p:nvPr/>
                    </p:nvPicPr>
                    <p:blipFill>
                      <a:blip r:embed="rId443"/>
                      <a:stretch>
                        <a:fillRect/>
                      </a:stretch>
                    </p:blipFill>
                    <p:spPr>
                      <a:xfrm>
                        <a:off x="1697066" y="3349398"/>
                        <a:ext cx="251896" cy="357700"/>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128" name="Ink 127">
                        <a:extLst>
                          <a:ext uri="{FF2B5EF4-FFF2-40B4-BE49-F238E27FC236}">
                            <a16:creationId xmlns:a16="http://schemas.microsoft.com/office/drawing/2014/main" id="{0D01D3BC-6D58-B2B7-9CAB-F74F46B91E84}"/>
                          </a:ext>
                        </a:extLst>
                      </p14:cNvPr>
                      <p14:cNvContentPartPr/>
                      <p14:nvPr/>
                    </p14:nvContentPartPr>
                    <p14:xfrm>
                      <a:off x="-29183" y="1071067"/>
                      <a:ext cx="1791720" cy="964440"/>
                    </p14:xfrm>
                  </p:contentPart>
                </mc:Choice>
                <mc:Fallback xmlns="">
                  <p:pic>
                    <p:nvPicPr>
                      <p:cNvPr id="128" name="Ink 127">
                        <a:extLst>
                          <a:ext uri="{FF2B5EF4-FFF2-40B4-BE49-F238E27FC236}">
                            <a16:creationId xmlns:a16="http://schemas.microsoft.com/office/drawing/2014/main" id="{0D01D3BC-6D58-B2B7-9CAB-F74F46B91E84}"/>
                          </a:ext>
                        </a:extLst>
                      </p:cNvPr>
                      <p:cNvPicPr/>
                      <p:nvPr/>
                    </p:nvPicPr>
                    <p:blipFill>
                      <a:blip r:embed="rId445"/>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129" name="Ink 128">
                        <a:extLst>
                          <a:ext uri="{FF2B5EF4-FFF2-40B4-BE49-F238E27FC236}">
                            <a16:creationId xmlns:a16="http://schemas.microsoft.com/office/drawing/2014/main" id="{0906D97F-5011-DC96-1CBF-AC948A2BC201}"/>
                          </a:ext>
                        </a:extLst>
                      </p14:cNvPr>
                      <p14:cNvContentPartPr/>
                      <p14:nvPr/>
                    </p14:nvContentPartPr>
                    <p14:xfrm>
                      <a:off x="154417" y="1099867"/>
                      <a:ext cx="1435680" cy="732960"/>
                    </p14:xfrm>
                  </p:contentPart>
                </mc:Choice>
                <mc:Fallback xmlns="">
                  <p:pic>
                    <p:nvPicPr>
                      <p:cNvPr id="129" name="Ink 128">
                        <a:extLst>
                          <a:ext uri="{FF2B5EF4-FFF2-40B4-BE49-F238E27FC236}">
                            <a16:creationId xmlns:a16="http://schemas.microsoft.com/office/drawing/2014/main" id="{0906D97F-5011-DC96-1CBF-AC948A2BC201}"/>
                          </a:ext>
                        </a:extLst>
                      </p:cNvPr>
                      <p:cNvPicPr/>
                      <p:nvPr/>
                    </p:nvPicPr>
                    <p:blipFill>
                      <a:blip r:embed="rId447"/>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130" name="Ink 129">
                        <a:extLst>
                          <a:ext uri="{FF2B5EF4-FFF2-40B4-BE49-F238E27FC236}">
                            <a16:creationId xmlns:a16="http://schemas.microsoft.com/office/drawing/2014/main" id="{234A9530-350F-7229-54A9-964403110B19}"/>
                          </a:ext>
                        </a:extLst>
                      </p14:cNvPr>
                      <p14:cNvContentPartPr/>
                      <p14:nvPr/>
                    </p14:nvContentPartPr>
                    <p14:xfrm>
                      <a:off x="1592617" y="1071427"/>
                      <a:ext cx="12240" cy="36000"/>
                    </p14:xfrm>
                  </p:contentPart>
                </mc:Choice>
                <mc:Fallback xmlns="">
                  <p:pic>
                    <p:nvPicPr>
                      <p:cNvPr id="130" name="Ink 129">
                        <a:extLst>
                          <a:ext uri="{FF2B5EF4-FFF2-40B4-BE49-F238E27FC236}">
                            <a16:creationId xmlns:a16="http://schemas.microsoft.com/office/drawing/2014/main" id="{234A9530-350F-7229-54A9-964403110B19}"/>
                          </a:ext>
                        </a:extLst>
                      </p:cNvPr>
                      <p:cNvPicPr/>
                      <p:nvPr/>
                    </p:nvPicPr>
                    <p:blipFill>
                      <a:blip r:embed="rId35"/>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131" name="Ink 130">
                        <a:extLst>
                          <a:ext uri="{FF2B5EF4-FFF2-40B4-BE49-F238E27FC236}">
                            <a16:creationId xmlns:a16="http://schemas.microsoft.com/office/drawing/2014/main" id="{067F7109-0CBE-2703-4F99-9330DD748D2C}"/>
                          </a:ext>
                        </a:extLst>
                      </p14:cNvPr>
                      <p14:cNvContentPartPr/>
                      <p14:nvPr/>
                    </p14:nvContentPartPr>
                    <p14:xfrm>
                      <a:off x="431617" y="1071427"/>
                      <a:ext cx="1051200" cy="541800"/>
                    </p14:xfrm>
                  </p:contentPart>
                </mc:Choice>
                <mc:Fallback xmlns="">
                  <p:pic>
                    <p:nvPicPr>
                      <p:cNvPr id="131" name="Ink 130">
                        <a:extLst>
                          <a:ext uri="{FF2B5EF4-FFF2-40B4-BE49-F238E27FC236}">
                            <a16:creationId xmlns:a16="http://schemas.microsoft.com/office/drawing/2014/main" id="{067F7109-0CBE-2703-4F99-9330DD748D2C}"/>
                          </a:ext>
                        </a:extLst>
                      </p:cNvPr>
                      <p:cNvPicPr/>
                      <p:nvPr/>
                    </p:nvPicPr>
                    <p:blipFill>
                      <a:blip r:embed="rId450"/>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132" name="Ink 131">
                        <a:extLst>
                          <a:ext uri="{FF2B5EF4-FFF2-40B4-BE49-F238E27FC236}">
                            <a16:creationId xmlns:a16="http://schemas.microsoft.com/office/drawing/2014/main" id="{9EB07F6A-7C91-D6D3-04FA-267CAA6238E9}"/>
                          </a:ext>
                        </a:extLst>
                      </p14:cNvPr>
                      <p14:cNvContentPartPr/>
                      <p14:nvPr/>
                    </p14:nvContentPartPr>
                    <p14:xfrm>
                      <a:off x="871177" y="1136587"/>
                      <a:ext cx="458280" cy="322920"/>
                    </p14:xfrm>
                  </p:contentPart>
                </mc:Choice>
                <mc:Fallback xmlns="">
                  <p:pic>
                    <p:nvPicPr>
                      <p:cNvPr id="132" name="Ink 131">
                        <a:extLst>
                          <a:ext uri="{FF2B5EF4-FFF2-40B4-BE49-F238E27FC236}">
                            <a16:creationId xmlns:a16="http://schemas.microsoft.com/office/drawing/2014/main" id="{9EB07F6A-7C91-D6D3-04FA-267CAA6238E9}"/>
                          </a:ext>
                        </a:extLst>
                      </p:cNvPr>
                      <p:cNvPicPr/>
                      <p:nvPr/>
                    </p:nvPicPr>
                    <p:blipFill>
                      <a:blip r:embed="rId39"/>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133" name="Ink 132">
                        <a:extLst>
                          <a:ext uri="{FF2B5EF4-FFF2-40B4-BE49-F238E27FC236}">
                            <a16:creationId xmlns:a16="http://schemas.microsoft.com/office/drawing/2014/main" id="{A704A879-F1F5-9E06-2B5E-24EC1375CF0F}"/>
                          </a:ext>
                        </a:extLst>
                      </p14:cNvPr>
                      <p14:cNvContentPartPr/>
                      <p14:nvPr/>
                    </p14:nvContentPartPr>
                    <p14:xfrm>
                      <a:off x="536017" y="3993907"/>
                      <a:ext cx="1036080" cy="978840"/>
                    </p14:xfrm>
                  </p:contentPart>
                </mc:Choice>
                <mc:Fallback xmlns="">
                  <p:pic>
                    <p:nvPicPr>
                      <p:cNvPr id="133" name="Ink 132">
                        <a:extLst>
                          <a:ext uri="{FF2B5EF4-FFF2-40B4-BE49-F238E27FC236}">
                            <a16:creationId xmlns:a16="http://schemas.microsoft.com/office/drawing/2014/main" id="{A704A879-F1F5-9E06-2B5E-24EC1375CF0F}"/>
                          </a:ext>
                        </a:extLst>
                      </p:cNvPr>
                      <p:cNvPicPr/>
                      <p:nvPr/>
                    </p:nvPicPr>
                    <p:blipFill>
                      <a:blip r:embed="rId453"/>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134" name="Ink 133">
                        <a:extLst>
                          <a:ext uri="{FF2B5EF4-FFF2-40B4-BE49-F238E27FC236}">
                            <a16:creationId xmlns:a16="http://schemas.microsoft.com/office/drawing/2014/main" id="{620F7EE8-D5DD-DD15-9F9F-9D38D40D744C}"/>
                          </a:ext>
                        </a:extLst>
                      </p14:cNvPr>
                      <p14:cNvContentPartPr/>
                      <p14:nvPr/>
                    </p14:nvContentPartPr>
                    <p14:xfrm>
                      <a:off x="694777" y="4250227"/>
                      <a:ext cx="748800" cy="607680"/>
                    </p14:xfrm>
                  </p:contentPart>
                </mc:Choice>
                <mc:Fallback xmlns="">
                  <p:pic>
                    <p:nvPicPr>
                      <p:cNvPr id="134" name="Ink 133">
                        <a:extLst>
                          <a:ext uri="{FF2B5EF4-FFF2-40B4-BE49-F238E27FC236}">
                            <a16:creationId xmlns:a16="http://schemas.microsoft.com/office/drawing/2014/main" id="{620F7EE8-D5DD-DD15-9F9F-9D38D40D744C}"/>
                          </a:ext>
                        </a:extLst>
                      </p:cNvPr>
                      <p:cNvPicPr/>
                      <p:nvPr/>
                    </p:nvPicPr>
                    <p:blipFill>
                      <a:blip r:embed="rId43"/>
                      <a:stretch>
                        <a:fillRect/>
                      </a:stretch>
                    </p:blipFill>
                    <p:spPr>
                      <a:xfrm>
                        <a:off x="689785" y="4244715"/>
                        <a:ext cx="758784" cy="618704"/>
                      </a:xfrm>
                      <a:prstGeom prst="rect">
                        <a:avLst/>
                      </a:prstGeom>
                    </p:spPr>
                  </p:pic>
                </mc:Fallback>
              </mc:AlternateContent>
              <p:grpSp>
                <p:nvGrpSpPr>
                  <p:cNvPr id="135" name="Group 134">
                    <a:extLst>
                      <a:ext uri="{FF2B5EF4-FFF2-40B4-BE49-F238E27FC236}">
                        <a16:creationId xmlns:a16="http://schemas.microsoft.com/office/drawing/2014/main" id="{ED2E3A0F-C6F7-9BB3-5382-FDF7A799332B}"/>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843">
                      <p14:nvContentPartPr>
                        <p14:cNvPr id="139" name="Ink 138">
                          <a:extLst>
                            <a:ext uri="{FF2B5EF4-FFF2-40B4-BE49-F238E27FC236}">
                              <a16:creationId xmlns:a16="http://schemas.microsoft.com/office/drawing/2014/main" id="{237A303D-BBBD-2C7E-AB85-A0DDE17D80A5}"/>
                            </a:ext>
                          </a:extLst>
                        </p14:cNvPr>
                        <p14:cNvContentPartPr/>
                        <p14:nvPr/>
                      </p14:nvContentPartPr>
                      <p14:xfrm>
                        <a:off x="210937" y="3892387"/>
                        <a:ext cx="820080" cy="1280160"/>
                      </p14:xfrm>
                    </p:contentPart>
                  </mc:Choice>
                  <mc:Fallback xmlns="">
                    <p:pic>
                      <p:nvPicPr>
                        <p:cNvPr id="139" name="Ink 138">
                          <a:extLst>
                            <a:ext uri="{FF2B5EF4-FFF2-40B4-BE49-F238E27FC236}">
                              <a16:creationId xmlns:a16="http://schemas.microsoft.com/office/drawing/2014/main" id="{237A303D-BBBD-2C7E-AB85-A0DDE17D80A5}"/>
                            </a:ext>
                          </a:extLst>
                        </p:cNvPr>
                        <p:cNvPicPr/>
                        <p:nvPr/>
                      </p:nvPicPr>
                      <p:blipFill>
                        <a:blip r:embed="rId229"/>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844">
                      <p14:nvContentPartPr>
                        <p14:cNvPr id="140" name="Ink 139">
                          <a:extLst>
                            <a:ext uri="{FF2B5EF4-FFF2-40B4-BE49-F238E27FC236}">
                              <a16:creationId xmlns:a16="http://schemas.microsoft.com/office/drawing/2014/main" id="{14ED5AB1-E02B-45F6-D2F8-FDC9522F94A8}"/>
                            </a:ext>
                          </a:extLst>
                        </p14:cNvPr>
                        <p14:cNvContentPartPr/>
                        <p14:nvPr/>
                      </p14:nvContentPartPr>
                      <p14:xfrm>
                        <a:off x="417577" y="3857107"/>
                        <a:ext cx="1282680" cy="1186920"/>
                      </p14:xfrm>
                    </p:contentPart>
                  </mc:Choice>
                  <mc:Fallback xmlns="">
                    <p:pic>
                      <p:nvPicPr>
                        <p:cNvPr id="140" name="Ink 139">
                          <a:extLst>
                            <a:ext uri="{FF2B5EF4-FFF2-40B4-BE49-F238E27FC236}">
                              <a16:creationId xmlns:a16="http://schemas.microsoft.com/office/drawing/2014/main" id="{14ED5AB1-E02B-45F6-D2F8-FDC9522F94A8}"/>
                            </a:ext>
                          </a:extLst>
                        </p:cNvPr>
                        <p:cNvPicPr/>
                        <p:nvPr/>
                      </p:nvPicPr>
                      <p:blipFill>
                        <a:blip r:embed="rId457"/>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141" name="Ink 140">
                          <a:extLst>
                            <a:ext uri="{FF2B5EF4-FFF2-40B4-BE49-F238E27FC236}">
                              <a16:creationId xmlns:a16="http://schemas.microsoft.com/office/drawing/2014/main" id="{990DFBAE-FD37-C3AD-DF08-975B5451D5DF}"/>
                            </a:ext>
                          </a:extLst>
                        </p14:cNvPr>
                        <p14:cNvContentPartPr/>
                        <p14:nvPr/>
                      </p14:nvContentPartPr>
                      <p14:xfrm>
                        <a:off x="1207777" y="3889507"/>
                        <a:ext cx="64800" cy="100440"/>
                      </p14:xfrm>
                    </p:contentPart>
                  </mc:Choice>
                  <mc:Fallback xmlns="">
                    <p:pic>
                      <p:nvPicPr>
                        <p:cNvPr id="141" name="Ink 140">
                          <a:extLst>
                            <a:ext uri="{FF2B5EF4-FFF2-40B4-BE49-F238E27FC236}">
                              <a16:creationId xmlns:a16="http://schemas.microsoft.com/office/drawing/2014/main" id="{990DFBAE-FD37-C3AD-DF08-975B5451D5DF}"/>
                            </a:ext>
                          </a:extLst>
                        </p:cNvPr>
                        <p:cNvPicPr/>
                        <p:nvPr/>
                      </p:nvPicPr>
                      <p:blipFill>
                        <a:blip r:embed="rId459"/>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142" name="Ink 141">
                          <a:extLst>
                            <a:ext uri="{FF2B5EF4-FFF2-40B4-BE49-F238E27FC236}">
                              <a16:creationId xmlns:a16="http://schemas.microsoft.com/office/drawing/2014/main" id="{CC312F0C-1425-968B-A1C3-D4CD1EC90193}"/>
                            </a:ext>
                          </a:extLst>
                        </p14:cNvPr>
                        <p14:cNvContentPartPr/>
                        <p14:nvPr/>
                      </p14:nvContentPartPr>
                      <p14:xfrm>
                        <a:off x="892778" y="4428429"/>
                        <a:ext cx="465120" cy="329400"/>
                      </p14:xfrm>
                    </p:contentPart>
                  </mc:Choice>
                  <mc:Fallback xmlns="">
                    <p:pic>
                      <p:nvPicPr>
                        <p:cNvPr id="142" name="Ink 141">
                          <a:extLst>
                            <a:ext uri="{FF2B5EF4-FFF2-40B4-BE49-F238E27FC236}">
                              <a16:creationId xmlns:a16="http://schemas.microsoft.com/office/drawing/2014/main" id="{CC312F0C-1425-968B-A1C3-D4CD1EC90193}"/>
                            </a:ext>
                          </a:extLst>
                        </p:cNvPr>
                        <p:cNvPicPr/>
                        <p:nvPr/>
                      </p:nvPicPr>
                      <p:blipFill>
                        <a:blip r:embed="rId413"/>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7">
                    <p14:nvContentPartPr>
                      <p14:cNvPr id="136" name="Ink 135">
                        <a:extLst>
                          <a:ext uri="{FF2B5EF4-FFF2-40B4-BE49-F238E27FC236}">
                            <a16:creationId xmlns:a16="http://schemas.microsoft.com/office/drawing/2014/main" id="{60E1003C-DA19-639A-146F-B3A75C19B7EE}"/>
                          </a:ext>
                        </a:extLst>
                      </p14:cNvPr>
                      <p14:cNvContentPartPr/>
                      <p14:nvPr/>
                    </p14:nvContentPartPr>
                    <p14:xfrm>
                      <a:off x="1285898" y="4428428"/>
                      <a:ext cx="22680" cy="360"/>
                    </p14:xfrm>
                  </p:contentPart>
                </mc:Choice>
                <mc:Fallback xmlns="">
                  <p:pic>
                    <p:nvPicPr>
                      <p:cNvPr id="136" name="Ink 135">
                        <a:extLst>
                          <a:ext uri="{FF2B5EF4-FFF2-40B4-BE49-F238E27FC236}">
                            <a16:creationId xmlns:a16="http://schemas.microsoft.com/office/drawing/2014/main" id="{60E1003C-DA19-639A-146F-B3A75C19B7EE}"/>
                          </a:ext>
                        </a:extLst>
                      </p:cNvPr>
                      <p:cNvPicPr/>
                      <p:nvPr/>
                    </p:nvPicPr>
                    <p:blipFill>
                      <a:blip r:embed="rId49"/>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8">
                    <p14:nvContentPartPr>
                      <p14:cNvPr id="137" name="Ink 136">
                        <a:extLst>
                          <a:ext uri="{FF2B5EF4-FFF2-40B4-BE49-F238E27FC236}">
                            <a16:creationId xmlns:a16="http://schemas.microsoft.com/office/drawing/2014/main" id="{643C4176-90A4-D2B9-66AA-98BB631C4654}"/>
                          </a:ext>
                        </a:extLst>
                      </p14:cNvPr>
                      <p14:cNvContentPartPr/>
                      <p14:nvPr/>
                    </p14:nvContentPartPr>
                    <p14:xfrm>
                      <a:off x="1235856" y="1280229"/>
                      <a:ext cx="648000" cy="1056960"/>
                    </p14:xfrm>
                  </p:contentPart>
                </mc:Choice>
                <mc:Fallback xmlns="">
                  <p:pic>
                    <p:nvPicPr>
                      <p:cNvPr id="137" name="Ink 136">
                        <a:extLst>
                          <a:ext uri="{FF2B5EF4-FFF2-40B4-BE49-F238E27FC236}">
                            <a16:creationId xmlns:a16="http://schemas.microsoft.com/office/drawing/2014/main" id="{643C4176-90A4-D2B9-66AA-98BB631C4654}"/>
                          </a:ext>
                        </a:extLst>
                      </p:cNvPr>
                      <p:cNvPicPr/>
                      <p:nvPr/>
                    </p:nvPicPr>
                    <p:blipFill>
                      <a:blip r:embed="rId463"/>
                      <a:stretch>
                        <a:fillRect/>
                      </a:stretch>
                    </p:blipFill>
                    <p:spPr>
                      <a:xfrm>
                        <a:off x="1230862" y="1274717"/>
                        <a:ext cx="657988" cy="1067984"/>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138" name="Ink 137">
                        <a:extLst>
                          <a:ext uri="{FF2B5EF4-FFF2-40B4-BE49-F238E27FC236}">
                            <a16:creationId xmlns:a16="http://schemas.microsoft.com/office/drawing/2014/main" id="{FCFA9A74-8974-0064-FC58-5263C7DF3957}"/>
                          </a:ext>
                        </a:extLst>
                      </p14:cNvPr>
                      <p14:cNvContentPartPr/>
                      <p14:nvPr/>
                    </p14:nvContentPartPr>
                    <p14:xfrm>
                      <a:off x="1609537" y="1962429"/>
                      <a:ext cx="268200" cy="216360"/>
                    </p14:xfrm>
                  </p:contentPart>
                </mc:Choice>
                <mc:Fallback xmlns="">
                  <p:pic>
                    <p:nvPicPr>
                      <p:cNvPr id="138" name="Ink 137">
                        <a:extLst>
                          <a:ext uri="{FF2B5EF4-FFF2-40B4-BE49-F238E27FC236}">
                            <a16:creationId xmlns:a16="http://schemas.microsoft.com/office/drawing/2014/main" id="{FCFA9A74-8974-0064-FC58-5263C7DF3957}"/>
                          </a:ext>
                        </a:extLst>
                      </p:cNvPr>
                      <p:cNvPicPr/>
                      <p:nvPr/>
                    </p:nvPicPr>
                    <p:blipFill>
                      <a:blip r:embed="rId465"/>
                      <a:stretch>
                        <a:fillRect/>
                      </a:stretch>
                    </p:blipFill>
                    <p:spPr>
                      <a:xfrm>
                        <a:off x="1604547" y="1956917"/>
                        <a:ext cx="278180" cy="227385"/>
                      </a:xfrm>
                      <a:prstGeom prst="rect">
                        <a:avLst/>
                      </a:prstGeom>
                    </p:spPr>
                  </p:pic>
                </mc:Fallback>
              </mc:AlternateContent>
            </p:grpSp>
            <p:grpSp>
              <p:nvGrpSpPr>
                <p:cNvPr id="78" name="Group 77">
                  <a:extLst>
                    <a:ext uri="{FF2B5EF4-FFF2-40B4-BE49-F238E27FC236}">
                      <a16:creationId xmlns:a16="http://schemas.microsoft.com/office/drawing/2014/main" id="{2D93EDB6-2CF6-BBAD-9444-88D49969A17C}"/>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850">
                    <p14:nvContentPartPr>
                      <p14:cNvPr id="79" name="Ink 78">
                        <a:extLst>
                          <a:ext uri="{FF2B5EF4-FFF2-40B4-BE49-F238E27FC236}">
                            <a16:creationId xmlns:a16="http://schemas.microsoft.com/office/drawing/2014/main" id="{4EECDA95-1A2B-9F6E-662C-7682525873CA}"/>
                          </a:ext>
                        </a:extLst>
                      </p14:cNvPr>
                      <p14:cNvContentPartPr/>
                      <p14:nvPr/>
                    </p14:nvContentPartPr>
                    <p14:xfrm>
                      <a:off x="645097" y="2618707"/>
                      <a:ext cx="308160" cy="309240"/>
                    </p14:xfrm>
                  </p:contentPart>
                </mc:Choice>
                <mc:Fallback xmlns="">
                  <p:pic>
                    <p:nvPicPr>
                      <p:cNvPr id="79" name="Ink 78">
                        <a:extLst>
                          <a:ext uri="{FF2B5EF4-FFF2-40B4-BE49-F238E27FC236}">
                            <a16:creationId xmlns:a16="http://schemas.microsoft.com/office/drawing/2014/main" id="{4EECDA95-1A2B-9F6E-662C-7682525873CA}"/>
                          </a:ext>
                        </a:extLst>
                      </p:cNvPr>
                      <p:cNvPicPr/>
                      <p:nvPr/>
                    </p:nvPicPr>
                    <p:blipFill>
                      <a:blip r:embed="rId59"/>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851">
                    <p14:nvContentPartPr>
                      <p14:cNvPr id="80" name="Ink 79">
                        <a:extLst>
                          <a:ext uri="{FF2B5EF4-FFF2-40B4-BE49-F238E27FC236}">
                            <a16:creationId xmlns:a16="http://schemas.microsoft.com/office/drawing/2014/main" id="{156513AE-DBD2-3657-E328-5D906ED3BE2E}"/>
                          </a:ext>
                        </a:extLst>
                      </p14:cNvPr>
                      <p14:cNvContentPartPr/>
                      <p14:nvPr/>
                    </p14:nvContentPartPr>
                    <p14:xfrm>
                      <a:off x="507217" y="2502427"/>
                      <a:ext cx="700560" cy="658440"/>
                    </p14:xfrm>
                  </p:contentPart>
                </mc:Choice>
                <mc:Fallback xmlns="">
                  <p:pic>
                    <p:nvPicPr>
                      <p:cNvPr id="80" name="Ink 79">
                        <a:extLst>
                          <a:ext uri="{FF2B5EF4-FFF2-40B4-BE49-F238E27FC236}">
                            <a16:creationId xmlns:a16="http://schemas.microsoft.com/office/drawing/2014/main" id="{156513AE-DBD2-3657-E328-5D906ED3BE2E}"/>
                          </a:ext>
                        </a:extLst>
                      </p:cNvPr>
                      <p:cNvPicPr/>
                      <p:nvPr/>
                    </p:nvPicPr>
                    <p:blipFill>
                      <a:blip r:embed="rId61"/>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81" name="Ink 80">
                        <a:extLst>
                          <a:ext uri="{FF2B5EF4-FFF2-40B4-BE49-F238E27FC236}">
                            <a16:creationId xmlns:a16="http://schemas.microsoft.com/office/drawing/2014/main" id="{6DFA801A-061E-595A-45C5-616CA1AE19EC}"/>
                          </a:ext>
                        </a:extLst>
                      </p14:cNvPr>
                      <p14:cNvContentPartPr/>
                      <p14:nvPr/>
                    </p14:nvContentPartPr>
                    <p14:xfrm>
                      <a:off x="381577" y="2313787"/>
                      <a:ext cx="1058040" cy="1020960"/>
                    </p14:xfrm>
                  </p:contentPart>
                </mc:Choice>
                <mc:Fallback xmlns="">
                  <p:pic>
                    <p:nvPicPr>
                      <p:cNvPr id="81" name="Ink 80">
                        <a:extLst>
                          <a:ext uri="{FF2B5EF4-FFF2-40B4-BE49-F238E27FC236}">
                            <a16:creationId xmlns:a16="http://schemas.microsoft.com/office/drawing/2014/main" id="{6DFA801A-061E-595A-45C5-616CA1AE19EC}"/>
                          </a:ext>
                        </a:extLst>
                      </p:cNvPr>
                      <p:cNvPicPr/>
                      <p:nvPr/>
                    </p:nvPicPr>
                    <p:blipFill>
                      <a:blip r:embed="rId63"/>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82" name="Ink 81">
                        <a:extLst>
                          <a:ext uri="{FF2B5EF4-FFF2-40B4-BE49-F238E27FC236}">
                            <a16:creationId xmlns:a16="http://schemas.microsoft.com/office/drawing/2014/main" id="{75187F13-FDF0-DBD5-7E2A-68EE14441A50}"/>
                          </a:ext>
                        </a:extLst>
                      </p14:cNvPr>
                      <p14:cNvContentPartPr/>
                      <p14:nvPr/>
                    </p14:nvContentPartPr>
                    <p14:xfrm>
                      <a:off x="103657" y="2002027"/>
                      <a:ext cx="747360" cy="294480"/>
                    </p14:xfrm>
                  </p:contentPart>
                </mc:Choice>
                <mc:Fallback xmlns="">
                  <p:pic>
                    <p:nvPicPr>
                      <p:cNvPr id="82" name="Ink 81">
                        <a:extLst>
                          <a:ext uri="{FF2B5EF4-FFF2-40B4-BE49-F238E27FC236}">
                            <a16:creationId xmlns:a16="http://schemas.microsoft.com/office/drawing/2014/main" id="{75187F13-FDF0-DBD5-7E2A-68EE14441A50}"/>
                          </a:ext>
                        </a:extLst>
                      </p:cNvPr>
                      <p:cNvPicPr/>
                      <p:nvPr/>
                    </p:nvPicPr>
                    <p:blipFill>
                      <a:blip r:embed="rId65"/>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83" name="Ink 82">
                        <a:extLst>
                          <a:ext uri="{FF2B5EF4-FFF2-40B4-BE49-F238E27FC236}">
                            <a16:creationId xmlns:a16="http://schemas.microsoft.com/office/drawing/2014/main" id="{7C681901-73DA-D698-D488-552E37FEB5E9}"/>
                          </a:ext>
                        </a:extLst>
                      </p14:cNvPr>
                      <p14:cNvContentPartPr/>
                      <p14:nvPr/>
                    </p14:nvContentPartPr>
                    <p14:xfrm>
                      <a:off x="859656" y="2296147"/>
                      <a:ext cx="912960" cy="297720"/>
                    </p14:xfrm>
                  </p:contentPart>
                </mc:Choice>
                <mc:Fallback xmlns="">
                  <p:pic>
                    <p:nvPicPr>
                      <p:cNvPr id="83" name="Ink 82">
                        <a:extLst>
                          <a:ext uri="{FF2B5EF4-FFF2-40B4-BE49-F238E27FC236}">
                            <a16:creationId xmlns:a16="http://schemas.microsoft.com/office/drawing/2014/main" id="{7C681901-73DA-D698-D488-552E37FEB5E9}"/>
                          </a:ext>
                        </a:extLst>
                      </p:cNvPr>
                      <p:cNvPicPr/>
                      <p:nvPr/>
                    </p:nvPicPr>
                    <p:blipFill>
                      <a:blip r:embed="rId471"/>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84" name="Ink 83">
                        <a:extLst>
                          <a:ext uri="{FF2B5EF4-FFF2-40B4-BE49-F238E27FC236}">
                            <a16:creationId xmlns:a16="http://schemas.microsoft.com/office/drawing/2014/main" id="{14673A30-6F14-46D6-5B23-D62D6DC4B8B5}"/>
                          </a:ext>
                        </a:extLst>
                      </p14:cNvPr>
                      <p14:cNvContentPartPr/>
                      <p14:nvPr/>
                    </p14:nvContentPartPr>
                    <p14:xfrm>
                      <a:off x="-28823" y="1908787"/>
                      <a:ext cx="232920" cy="160560"/>
                    </p14:xfrm>
                  </p:contentPart>
                </mc:Choice>
                <mc:Fallback xmlns="">
                  <p:pic>
                    <p:nvPicPr>
                      <p:cNvPr id="84" name="Ink 83">
                        <a:extLst>
                          <a:ext uri="{FF2B5EF4-FFF2-40B4-BE49-F238E27FC236}">
                            <a16:creationId xmlns:a16="http://schemas.microsoft.com/office/drawing/2014/main" id="{14673A30-6F14-46D6-5B23-D62D6DC4B8B5}"/>
                          </a:ext>
                        </a:extLst>
                      </p:cNvPr>
                      <p:cNvPicPr/>
                      <p:nvPr/>
                    </p:nvPicPr>
                    <p:blipFill>
                      <a:blip r:embed="rId69"/>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85" name="Ink 84">
                        <a:extLst>
                          <a:ext uri="{FF2B5EF4-FFF2-40B4-BE49-F238E27FC236}">
                            <a16:creationId xmlns:a16="http://schemas.microsoft.com/office/drawing/2014/main" id="{FA4EE09D-F797-1B5A-2862-80A70C687200}"/>
                          </a:ext>
                        </a:extLst>
                      </p14:cNvPr>
                      <p14:cNvContentPartPr/>
                      <p14:nvPr/>
                    </p14:nvContentPartPr>
                    <p14:xfrm>
                      <a:off x="-28823" y="1805467"/>
                      <a:ext cx="1806840" cy="662400"/>
                    </p14:xfrm>
                  </p:contentPart>
                </mc:Choice>
                <mc:Fallback xmlns="">
                  <p:pic>
                    <p:nvPicPr>
                      <p:cNvPr id="85" name="Ink 84">
                        <a:extLst>
                          <a:ext uri="{FF2B5EF4-FFF2-40B4-BE49-F238E27FC236}">
                            <a16:creationId xmlns:a16="http://schemas.microsoft.com/office/drawing/2014/main" id="{FA4EE09D-F797-1B5A-2862-80A70C687200}"/>
                          </a:ext>
                        </a:extLst>
                      </p:cNvPr>
                      <p:cNvPicPr/>
                      <p:nvPr/>
                    </p:nvPicPr>
                    <p:blipFill>
                      <a:blip r:embed="rId474"/>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86" name="Ink 85">
                        <a:extLst>
                          <a:ext uri="{FF2B5EF4-FFF2-40B4-BE49-F238E27FC236}">
                            <a16:creationId xmlns:a16="http://schemas.microsoft.com/office/drawing/2014/main" id="{57DB035C-FB4B-B827-4B22-E414239ACA15}"/>
                          </a:ext>
                        </a:extLst>
                      </p14:cNvPr>
                      <p14:cNvContentPartPr/>
                      <p14:nvPr/>
                    </p14:nvContentPartPr>
                    <p14:xfrm>
                      <a:off x="-28823" y="2065747"/>
                      <a:ext cx="361080" cy="1071720"/>
                    </p14:xfrm>
                  </p:contentPart>
                </mc:Choice>
                <mc:Fallback xmlns="">
                  <p:pic>
                    <p:nvPicPr>
                      <p:cNvPr id="86" name="Ink 85">
                        <a:extLst>
                          <a:ext uri="{FF2B5EF4-FFF2-40B4-BE49-F238E27FC236}">
                            <a16:creationId xmlns:a16="http://schemas.microsoft.com/office/drawing/2014/main" id="{57DB035C-FB4B-B827-4B22-E414239ACA15}"/>
                          </a:ext>
                        </a:extLst>
                      </p:cNvPr>
                      <p:cNvPicPr/>
                      <p:nvPr/>
                    </p:nvPicPr>
                    <p:blipFill>
                      <a:blip r:embed="rId73"/>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87" name="Ink 86">
                        <a:extLst>
                          <a:ext uri="{FF2B5EF4-FFF2-40B4-BE49-F238E27FC236}">
                            <a16:creationId xmlns:a16="http://schemas.microsoft.com/office/drawing/2014/main" id="{703BE59F-0707-0994-ED96-4AF3703660A9}"/>
                          </a:ext>
                        </a:extLst>
                      </p14:cNvPr>
                      <p14:cNvContentPartPr/>
                      <p14:nvPr/>
                    </p14:nvContentPartPr>
                    <p14:xfrm>
                      <a:off x="-28823" y="2171947"/>
                      <a:ext cx="271440" cy="824400"/>
                    </p14:xfrm>
                  </p:contentPart>
                </mc:Choice>
                <mc:Fallback xmlns="">
                  <p:pic>
                    <p:nvPicPr>
                      <p:cNvPr id="87" name="Ink 86">
                        <a:extLst>
                          <a:ext uri="{FF2B5EF4-FFF2-40B4-BE49-F238E27FC236}">
                            <a16:creationId xmlns:a16="http://schemas.microsoft.com/office/drawing/2014/main" id="{703BE59F-0707-0994-ED96-4AF3703660A9}"/>
                          </a:ext>
                        </a:extLst>
                      </p:cNvPr>
                      <p:cNvPicPr/>
                      <p:nvPr/>
                    </p:nvPicPr>
                    <p:blipFill>
                      <a:blip r:embed="rId75"/>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88" name="Ink 87">
                        <a:extLst>
                          <a:ext uri="{FF2B5EF4-FFF2-40B4-BE49-F238E27FC236}">
                            <a16:creationId xmlns:a16="http://schemas.microsoft.com/office/drawing/2014/main" id="{BF9ED25D-CFDB-07B9-50B8-ACAFD804C6DD}"/>
                          </a:ext>
                        </a:extLst>
                      </p14:cNvPr>
                      <p14:cNvContentPartPr/>
                      <p14:nvPr/>
                    </p14:nvContentPartPr>
                    <p14:xfrm>
                      <a:off x="-29183" y="2315947"/>
                      <a:ext cx="111600" cy="483480"/>
                    </p14:xfrm>
                  </p:contentPart>
                </mc:Choice>
                <mc:Fallback xmlns="">
                  <p:pic>
                    <p:nvPicPr>
                      <p:cNvPr id="88" name="Ink 87">
                        <a:extLst>
                          <a:ext uri="{FF2B5EF4-FFF2-40B4-BE49-F238E27FC236}">
                            <a16:creationId xmlns:a16="http://schemas.microsoft.com/office/drawing/2014/main" id="{BF9ED25D-CFDB-07B9-50B8-ACAFD804C6DD}"/>
                          </a:ext>
                        </a:extLst>
                      </p:cNvPr>
                      <p:cNvPicPr/>
                      <p:nvPr/>
                    </p:nvPicPr>
                    <p:blipFill>
                      <a:blip r:embed="rId77"/>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89" name="Ink 88">
                        <a:extLst>
                          <a:ext uri="{FF2B5EF4-FFF2-40B4-BE49-F238E27FC236}">
                            <a16:creationId xmlns:a16="http://schemas.microsoft.com/office/drawing/2014/main" id="{BC78782F-149A-6FFE-51FB-817777886E47}"/>
                          </a:ext>
                        </a:extLst>
                      </p14:cNvPr>
                      <p14:cNvContentPartPr/>
                      <p14:nvPr/>
                    </p14:nvContentPartPr>
                    <p14:xfrm>
                      <a:off x="-28823" y="3088147"/>
                      <a:ext cx="937440" cy="879480"/>
                    </p14:xfrm>
                  </p:contentPart>
                </mc:Choice>
                <mc:Fallback xmlns="">
                  <p:pic>
                    <p:nvPicPr>
                      <p:cNvPr id="89" name="Ink 88">
                        <a:extLst>
                          <a:ext uri="{FF2B5EF4-FFF2-40B4-BE49-F238E27FC236}">
                            <a16:creationId xmlns:a16="http://schemas.microsoft.com/office/drawing/2014/main" id="{BC78782F-149A-6FFE-51FB-817777886E47}"/>
                          </a:ext>
                        </a:extLst>
                      </p:cNvPr>
                      <p:cNvPicPr/>
                      <p:nvPr/>
                    </p:nvPicPr>
                    <p:blipFill>
                      <a:blip r:embed="rId139"/>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90" name="Ink 89">
                        <a:extLst>
                          <a:ext uri="{FF2B5EF4-FFF2-40B4-BE49-F238E27FC236}">
                            <a16:creationId xmlns:a16="http://schemas.microsoft.com/office/drawing/2014/main" id="{583E7595-25A1-ABAB-5C43-E6286CDFFC1C}"/>
                          </a:ext>
                        </a:extLst>
                      </p14:cNvPr>
                      <p14:cNvContentPartPr/>
                      <p14:nvPr/>
                    </p14:nvContentPartPr>
                    <p14:xfrm>
                      <a:off x="-28823" y="3271747"/>
                      <a:ext cx="719280" cy="563400"/>
                    </p14:xfrm>
                  </p:contentPart>
                </mc:Choice>
                <mc:Fallback xmlns="">
                  <p:pic>
                    <p:nvPicPr>
                      <p:cNvPr id="90" name="Ink 89">
                        <a:extLst>
                          <a:ext uri="{FF2B5EF4-FFF2-40B4-BE49-F238E27FC236}">
                            <a16:creationId xmlns:a16="http://schemas.microsoft.com/office/drawing/2014/main" id="{583E7595-25A1-ABAB-5C43-E6286CDFFC1C}"/>
                          </a:ext>
                        </a:extLst>
                      </p:cNvPr>
                      <p:cNvPicPr/>
                      <p:nvPr/>
                    </p:nvPicPr>
                    <p:blipFill>
                      <a:blip r:embed="rId81"/>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91" name="Ink 90">
                        <a:extLst>
                          <a:ext uri="{FF2B5EF4-FFF2-40B4-BE49-F238E27FC236}">
                            <a16:creationId xmlns:a16="http://schemas.microsoft.com/office/drawing/2014/main" id="{D58AB1F5-0C10-6F2F-7FBD-8F93150B2A4B}"/>
                          </a:ext>
                        </a:extLst>
                      </p14:cNvPr>
                      <p14:cNvContentPartPr/>
                      <p14:nvPr/>
                    </p14:nvContentPartPr>
                    <p14:xfrm>
                      <a:off x="9697" y="3476227"/>
                      <a:ext cx="443880" cy="258840"/>
                    </p14:xfrm>
                  </p:contentPart>
                </mc:Choice>
                <mc:Fallback xmlns="">
                  <p:pic>
                    <p:nvPicPr>
                      <p:cNvPr id="91" name="Ink 90">
                        <a:extLst>
                          <a:ext uri="{FF2B5EF4-FFF2-40B4-BE49-F238E27FC236}">
                            <a16:creationId xmlns:a16="http://schemas.microsoft.com/office/drawing/2014/main" id="{D58AB1F5-0C10-6F2F-7FBD-8F93150B2A4B}"/>
                          </a:ext>
                        </a:extLst>
                      </p:cNvPr>
                      <p:cNvPicPr/>
                      <p:nvPr/>
                    </p:nvPicPr>
                    <p:blipFill>
                      <a:blip r:embed="rId83"/>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92" name="Ink 91">
                        <a:extLst>
                          <a:ext uri="{FF2B5EF4-FFF2-40B4-BE49-F238E27FC236}">
                            <a16:creationId xmlns:a16="http://schemas.microsoft.com/office/drawing/2014/main" id="{CE5496B6-865E-AEF7-A0A0-0956176AEAB5}"/>
                          </a:ext>
                        </a:extLst>
                      </p14:cNvPr>
                      <p14:cNvContentPartPr/>
                      <p14:nvPr/>
                    </p14:nvContentPartPr>
                    <p14:xfrm>
                      <a:off x="18696" y="2706188"/>
                      <a:ext cx="1748880" cy="2506680"/>
                    </p14:xfrm>
                  </p:contentPart>
                </mc:Choice>
                <mc:Fallback xmlns="">
                  <p:pic>
                    <p:nvPicPr>
                      <p:cNvPr id="92" name="Ink 91">
                        <a:extLst>
                          <a:ext uri="{FF2B5EF4-FFF2-40B4-BE49-F238E27FC236}">
                            <a16:creationId xmlns:a16="http://schemas.microsoft.com/office/drawing/2014/main" id="{CE5496B6-865E-AEF7-A0A0-0956176AEAB5}"/>
                          </a:ext>
                        </a:extLst>
                      </p:cNvPr>
                      <p:cNvPicPr/>
                      <p:nvPr/>
                    </p:nvPicPr>
                    <p:blipFill>
                      <a:blip r:embed="rId482"/>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93" name="Ink 92">
                        <a:extLst>
                          <a:ext uri="{FF2B5EF4-FFF2-40B4-BE49-F238E27FC236}">
                            <a16:creationId xmlns:a16="http://schemas.microsoft.com/office/drawing/2014/main" id="{CEF5AEB0-C307-9931-F54D-35112B5F0BFC}"/>
                          </a:ext>
                        </a:extLst>
                      </p14:cNvPr>
                      <p14:cNvContentPartPr/>
                      <p14:nvPr/>
                    </p14:nvContentPartPr>
                    <p14:xfrm>
                      <a:off x="1031016" y="2908507"/>
                      <a:ext cx="727920" cy="984240"/>
                    </p14:xfrm>
                  </p:contentPart>
                </mc:Choice>
                <mc:Fallback xmlns="">
                  <p:pic>
                    <p:nvPicPr>
                      <p:cNvPr id="93" name="Ink 92">
                        <a:extLst>
                          <a:ext uri="{FF2B5EF4-FFF2-40B4-BE49-F238E27FC236}">
                            <a16:creationId xmlns:a16="http://schemas.microsoft.com/office/drawing/2014/main" id="{CEF5AEB0-C307-9931-F54D-35112B5F0BFC}"/>
                          </a:ext>
                        </a:extLst>
                      </p:cNvPr>
                      <p:cNvPicPr/>
                      <p:nvPr/>
                    </p:nvPicPr>
                    <p:blipFill>
                      <a:blip r:embed="rId484"/>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94" name="Ink 93">
                        <a:extLst>
                          <a:ext uri="{FF2B5EF4-FFF2-40B4-BE49-F238E27FC236}">
                            <a16:creationId xmlns:a16="http://schemas.microsoft.com/office/drawing/2014/main" id="{91E9AF08-B276-1E59-72F4-1DD33005B0B0}"/>
                          </a:ext>
                        </a:extLst>
                      </p14:cNvPr>
                      <p14:cNvContentPartPr/>
                      <p14:nvPr/>
                    </p14:nvContentPartPr>
                    <p14:xfrm>
                      <a:off x="1332696" y="3169869"/>
                      <a:ext cx="414360" cy="878040"/>
                    </p14:xfrm>
                  </p:contentPart>
                </mc:Choice>
                <mc:Fallback xmlns="">
                  <p:pic>
                    <p:nvPicPr>
                      <p:cNvPr id="94" name="Ink 93">
                        <a:extLst>
                          <a:ext uri="{FF2B5EF4-FFF2-40B4-BE49-F238E27FC236}">
                            <a16:creationId xmlns:a16="http://schemas.microsoft.com/office/drawing/2014/main" id="{91E9AF08-B276-1E59-72F4-1DD33005B0B0}"/>
                          </a:ext>
                        </a:extLst>
                      </p:cNvPr>
                      <p:cNvPicPr/>
                      <p:nvPr/>
                    </p:nvPicPr>
                    <p:blipFill>
                      <a:blip r:embed="rId486"/>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95" name="Ink 94">
                        <a:extLst>
                          <a:ext uri="{FF2B5EF4-FFF2-40B4-BE49-F238E27FC236}">
                            <a16:creationId xmlns:a16="http://schemas.microsoft.com/office/drawing/2014/main" id="{4261B31C-1638-C012-158C-CFD6D8AC8061}"/>
                          </a:ext>
                        </a:extLst>
                      </p14:cNvPr>
                      <p14:cNvContentPartPr/>
                      <p14:nvPr/>
                    </p14:nvContentPartPr>
                    <p14:xfrm>
                      <a:off x="1534656" y="3366787"/>
                      <a:ext cx="191160" cy="444600"/>
                    </p14:xfrm>
                  </p:contentPart>
                </mc:Choice>
                <mc:Fallback xmlns="">
                  <p:pic>
                    <p:nvPicPr>
                      <p:cNvPr id="95" name="Ink 94">
                        <a:extLst>
                          <a:ext uri="{FF2B5EF4-FFF2-40B4-BE49-F238E27FC236}">
                            <a16:creationId xmlns:a16="http://schemas.microsoft.com/office/drawing/2014/main" id="{4261B31C-1638-C012-158C-CFD6D8AC8061}"/>
                          </a:ext>
                        </a:extLst>
                      </p:cNvPr>
                      <p:cNvPicPr/>
                      <p:nvPr/>
                    </p:nvPicPr>
                    <p:blipFill>
                      <a:blip r:embed="rId488"/>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96" name="Ink 95">
                        <a:extLst>
                          <a:ext uri="{FF2B5EF4-FFF2-40B4-BE49-F238E27FC236}">
                            <a16:creationId xmlns:a16="http://schemas.microsoft.com/office/drawing/2014/main" id="{2A67B0EB-F824-8550-7122-4CEDAD04945A}"/>
                          </a:ext>
                        </a:extLst>
                      </p14:cNvPr>
                      <p14:cNvContentPartPr/>
                      <p14:nvPr/>
                    </p14:nvContentPartPr>
                    <p14:xfrm>
                      <a:off x="1702055" y="3538509"/>
                      <a:ext cx="16200" cy="83880"/>
                    </p14:xfrm>
                  </p:contentPart>
                </mc:Choice>
                <mc:Fallback xmlns="">
                  <p:pic>
                    <p:nvPicPr>
                      <p:cNvPr id="96" name="Ink 95">
                        <a:extLst>
                          <a:ext uri="{FF2B5EF4-FFF2-40B4-BE49-F238E27FC236}">
                            <a16:creationId xmlns:a16="http://schemas.microsoft.com/office/drawing/2014/main" id="{2A67B0EB-F824-8550-7122-4CEDAD04945A}"/>
                          </a:ext>
                        </a:extLst>
                      </p:cNvPr>
                      <p:cNvPicPr/>
                      <p:nvPr/>
                    </p:nvPicPr>
                    <p:blipFill>
                      <a:blip r:embed="rId490"/>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97" name="Ink 96">
                        <a:extLst>
                          <a:ext uri="{FF2B5EF4-FFF2-40B4-BE49-F238E27FC236}">
                            <a16:creationId xmlns:a16="http://schemas.microsoft.com/office/drawing/2014/main" id="{02C84473-BF32-CD11-F28E-0AF820F6C27D}"/>
                          </a:ext>
                        </a:extLst>
                      </p14:cNvPr>
                      <p14:cNvContentPartPr/>
                      <p14:nvPr/>
                    </p14:nvContentPartPr>
                    <p14:xfrm>
                      <a:off x="-28823" y="1140547"/>
                      <a:ext cx="1732680" cy="894960"/>
                    </p14:xfrm>
                  </p:contentPart>
                </mc:Choice>
                <mc:Fallback xmlns="">
                  <p:pic>
                    <p:nvPicPr>
                      <p:cNvPr id="97" name="Ink 96">
                        <a:extLst>
                          <a:ext uri="{FF2B5EF4-FFF2-40B4-BE49-F238E27FC236}">
                            <a16:creationId xmlns:a16="http://schemas.microsoft.com/office/drawing/2014/main" id="{02C84473-BF32-CD11-F28E-0AF820F6C27D}"/>
                          </a:ext>
                        </a:extLst>
                      </p:cNvPr>
                      <p:cNvPicPr/>
                      <p:nvPr/>
                    </p:nvPicPr>
                    <p:blipFill>
                      <a:blip r:embed="rId492"/>
                      <a:stretch>
                        <a:fillRect/>
                      </a:stretch>
                    </p:blipFill>
                    <p:spPr>
                      <a:xfrm>
                        <a:off x="-33815"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98" name="Ink 97">
                        <a:extLst>
                          <a:ext uri="{FF2B5EF4-FFF2-40B4-BE49-F238E27FC236}">
                            <a16:creationId xmlns:a16="http://schemas.microsoft.com/office/drawing/2014/main" id="{5992124D-194F-2B2D-2F4F-1831AF82AC0A}"/>
                          </a:ext>
                        </a:extLst>
                      </p14:cNvPr>
                      <p14:cNvContentPartPr/>
                      <p14:nvPr/>
                    </p14:nvContentPartPr>
                    <p14:xfrm>
                      <a:off x="154417" y="1188430"/>
                      <a:ext cx="1379880" cy="644040"/>
                    </p14:xfrm>
                  </p:contentPart>
                </mc:Choice>
                <mc:Fallback xmlns="">
                  <p:pic>
                    <p:nvPicPr>
                      <p:cNvPr id="98" name="Ink 97">
                        <a:extLst>
                          <a:ext uri="{FF2B5EF4-FFF2-40B4-BE49-F238E27FC236}">
                            <a16:creationId xmlns:a16="http://schemas.microsoft.com/office/drawing/2014/main" id="{5992124D-194F-2B2D-2F4F-1831AF82AC0A}"/>
                          </a:ext>
                        </a:extLst>
                      </p:cNvPr>
                      <p:cNvPicPr/>
                      <p:nvPr/>
                    </p:nvPicPr>
                    <p:blipFill>
                      <a:blip r:embed="rId494"/>
                      <a:stretch>
                        <a:fillRect/>
                      </a:stretch>
                    </p:blipFill>
                    <p:spPr>
                      <a:xfrm>
                        <a:off x="149425" y="1182921"/>
                        <a:ext cx="1389864" cy="655057"/>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99" name="Ink 98">
                        <a:extLst>
                          <a:ext uri="{FF2B5EF4-FFF2-40B4-BE49-F238E27FC236}">
                            <a16:creationId xmlns:a16="http://schemas.microsoft.com/office/drawing/2014/main" id="{FE9C7287-6E41-CE99-C9A1-933C01B3F894}"/>
                          </a:ext>
                        </a:extLst>
                      </p14:cNvPr>
                      <p14:cNvContentPartPr/>
                      <p14:nvPr/>
                    </p14:nvContentPartPr>
                    <p14:xfrm>
                      <a:off x="431978" y="1199229"/>
                      <a:ext cx="985320" cy="414000"/>
                    </p14:xfrm>
                  </p:contentPart>
                </mc:Choice>
                <mc:Fallback xmlns="">
                  <p:pic>
                    <p:nvPicPr>
                      <p:cNvPr id="99" name="Ink 98">
                        <a:extLst>
                          <a:ext uri="{FF2B5EF4-FFF2-40B4-BE49-F238E27FC236}">
                            <a16:creationId xmlns:a16="http://schemas.microsoft.com/office/drawing/2014/main" id="{FE9C7287-6E41-CE99-C9A1-933C01B3F894}"/>
                          </a:ext>
                        </a:extLst>
                      </p:cNvPr>
                      <p:cNvPicPr/>
                      <p:nvPr/>
                    </p:nvPicPr>
                    <p:blipFill>
                      <a:blip r:embed="rId496"/>
                      <a:stretch>
                        <a:fillRect/>
                      </a:stretch>
                    </p:blipFill>
                    <p:spPr>
                      <a:xfrm>
                        <a:off x="426985" y="1193721"/>
                        <a:ext cx="995306" cy="425016"/>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100" name="Ink 99">
                        <a:extLst>
                          <a:ext uri="{FF2B5EF4-FFF2-40B4-BE49-F238E27FC236}">
                            <a16:creationId xmlns:a16="http://schemas.microsoft.com/office/drawing/2014/main" id="{C882BA54-F67F-686C-8BFF-9714C420494D}"/>
                          </a:ext>
                        </a:extLst>
                      </p14:cNvPr>
                      <p14:cNvContentPartPr/>
                      <p14:nvPr/>
                    </p14:nvContentPartPr>
                    <p14:xfrm>
                      <a:off x="870816" y="1207869"/>
                      <a:ext cx="433800" cy="251640"/>
                    </p14:xfrm>
                  </p:contentPart>
                </mc:Choice>
                <mc:Fallback xmlns="">
                  <p:pic>
                    <p:nvPicPr>
                      <p:cNvPr id="100" name="Ink 99">
                        <a:extLst>
                          <a:ext uri="{FF2B5EF4-FFF2-40B4-BE49-F238E27FC236}">
                            <a16:creationId xmlns:a16="http://schemas.microsoft.com/office/drawing/2014/main" id="{C882BA54-F67F-686C-8BFF-9714C420494D}"/>
                          </a:ext>
                        </a:extLst>
                      </p:cNvPr>
                      <p:cNvPicPr/>
                      <p:nvPr/>
                    </p:nvPicPr>
                    <p:blipFill>
                      <a:blip r:embed="rId498"/>
                      <a:stretch>
                        <a:fillRect/>
                      </a:stretch>
                    </p:blipFill>
                    <p:spPr>
                      <a:xfrm>
                        <a:off x="865825" y="1202359"/>
                        <a:ext cx="443782" cy="262661"/>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101" name="Ink 100">
                        <a:extLst>
                          <a:ext uri="{FF2B5EF4-FFF2-40B4-BE49-F238E27FC236}">
                            <a16:creationId xmlns:a16="http://schemas.microsoft.com/office/drawing/2014/main" id="{A67CFC2D-B133-5453-0C39-EC3FC46B80DE}"/>
                          </a:ext>
                        </a:extLst>
                      </p14:cNvPr>
                      <p14:cNvContentPartPr/>
                      <p14:nvPr/>
                    </p14:nvContentPartPr>
                    <p14:xfrm>
                      <a:off x="536016" y="4019467"/>
                      <a:ext cx="1036080" cy="953280"/>
                    </p14:xfrm>
                  </p:contentPart>
                </mc:Choice>
                <mc:Fallback xmlns="">
                  <p:pic>
                    <p:nvPicPr>
                      <p:cNvPr id="101" name="Ink 100">
                        <a:extLst>
                          <a:ext uri="{FF2B5EF4-FFF2-40B4-BE49-F238E27FC236}">
                            <a16:creationId xmlns:a16="http://schemas.microsoft.com/office/drawing/2014/main" id="{A67CFC2D-B133-5453-0C39-EC3FC46B80DE}"/>
                          </a:ext>
                        </a:extLst>
                      </p:cNvPr>
                      <p:cNvPicPr/>
                      <p:nvPr/>
                    </p:nvPicPr>
                    <p:blipFill>
                      <a:blip r:embed="rId500"/>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102" name="Ink 101">
                        <a:extLst>
                          <a:ext uri="{FF2B5EF4-FFF2-40B4-BE49-F238E27FC236}">
                            <a16:creationId xmlns:a16="http://schemas.microsoft.com/office/drawing/2014/main" id="{6C48EB44-570A-8D51-C7E6-8E10EAD081A6}"/>
                          </a:ext>
                        </a:extLst>
                      </p14:cNvPr>
                      <p14:cNvContentPartPr/>
                      <p14:nvPr/>
                    </p14:nvContentPartPr>
                    <p14:xfrm>
                      <a:off x="694777" y="4250227"/>
                      <a:ext cx="748800" cy="607680"/>
                    </p14:xfrm>
                  </p:contentPart>
                </mc:Choice>
                <mc:Fallback xmlns="">
                  <p:pic>
                    <p:nvPicPr>
                      <p:cNvPr id="102" name="Ink 101">
                        <a:extLst>
                          <a:ext uri="{FF2B5EF4-FFF2-40B4-BE49-F238E27FC236}">
                            <a16:creationId xmlns:a16="http://schemas.microsoft.com/office/drawing/2014/main" id="{6C48EB44-570A-8D51-C7E6-8E10EAD081A6}"/>
                          </a:ext>
                        </a:extLst>
                      </p:cNvPr>
                      <p:cNvPicPr/>
                      <p:nvPr/>
                    </p:nvPicPr>
                    <p:blipFill>
                      <a:blip r:embed="rId107"/>
                      <a:stretch>
                        <a:fillRect/>
                      </a:stretch>
                    </p:blipFill>
                    <p:spPr>
                      <a:xfrm>
                        <a:off x="689785" y="4244715"/>
                        <a:ext cx="758784" cy="618704"/>
                      </a:xfrm>
                      <a:prstGeom prst="rect">
                        <a:avLst/>
                      </a:prstGeom>
                    </p:spPr>
                  </p:pic>
                </mc:Fallback>
              </mc:AlternateContent>
              <p:grpSp>
                <p:nvGrpSpPr>
                  <p:cNvPr id="103" name="Group 102">
                    <a:extLst>
                      <a:ext uri="{FF2B5EF4-FFF2-40B4-BE49-F238E27FC236}">
                        <a16:creationId xmlns:a16="http://schemas.microsoft.com/office/drawing/2014/main" id="{0452714A-4020-A842-D44C-7A26A405704F}"/>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874">
                      <p14:nvContentPartPr>
                        <p14:cNvPr id="106" name="Ink 105">
                          <a:extLst>
                            <a:ext uri="{FF2B5EF4-FFF2-40B4-BE49-F238E27FC236}">
                              <a16:creationId xmlns:a16="http://schemas.microsoft.com/office/drawing/2014/main" id="{0EBF1709-680F-95AA-56D8-E1FE963C2415}"/>
                            </a:ext>
                          </a:extLst>
                        </p14:cNvPr>
                        <p14:cNvContentPartPr/>
                        <p14:nvPr/>
                      </p14:nvContentPartPr>
                      <p14:xfrm>
                        <a:off x="210937" y="3892387"/>
                        <a:ext cx="820080" cy="1280160"/>
                      </p14:xfrm>
                    </p:contentPart>
                  </mc:Choice>
                  <mc:Fallback xmlns="">
                    <p:pic>
                      <p:nvPicPr>
                        <p:cNvPr id="106" name="Ink 105">
                          <a:extLst>
                            <a:ext uri="{FF2B5EF4-FFF2-40B4-BE49-F238E27FC236}">
                              <a16:creationId xmlns:a16="http://schemas.microsoft.com/office/drawing/2014/main" id="{0EBF1709-680F-95AA-56D8-E1FE963C2415}"/>
                            </a:ext>
                          </a:extLst>
                        </p:cNvPr>
                        <p:cNvPicPr/>
                        <p:nvPr/>
                      </p:nvPicPr>
                      <p:blipFill>
                        <a:blip r:embed="rId109"/>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875">
                      <p14:nvContentPartPr>
                        <p14:cNvPr id="107" name="Ink 106">
                          <a:extLst>
                            <a:ext uri="{FF2B5EF4-FFF2-40B4-BE49-F238E27FC236}">
                              <a16:creationId xmlns:a16="http://schemas.microsoft.com/office/drawing/2014/main" id="{B8F37682-A004-9DE3-7769-9104DF494447}"/>
                            </a:ext>
                          </a:extLst>
                        </p14:cNvPr>
                        <p14:cNvContentPartPr/>
                        <p14:nvPr/>
                      </p14:nvContentPartPr>
                      <p14:xfrm>
                        <a:off x="417577" y="3889507"/>
                        <a:ext cx="1282680" cy="1154160"/>
                      </p14:xfrm>
                    </p:contentPart>
                  </mc:Choice>
                  <mc:Fallback xmlns="">
                    <p:pic>
                      <p:nvPicPr>
                        <p:cNvPr id="107" name="Ink 106">
                          <a:extLst>
                            <a:ext uri="{FF2B5EF4-FFF2-40B4-BE49-F238E27FC236}">
                              <a16:creationId xmlns:a16="http://schemas.microsoft.com/office/drawing/2014/main" id="{B8F37682-A004-9DE3-7769-9104DF494447}"/>
                            </a:ext>
                          </a:extLst>
                        </p:cNvPr>
                        <p:cNvPicPr/>
                        <p:nvPr/>
                      </p:nvPicPr>
                      <p:blipFill>
                        <a:blip r:embed="rId113"/>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108" name="Ink 107">
                          <a:extLst>
                            <a:ext uri="{FF2B5EF4-FFF2-40B4-BE49-F238E27FC236}">
                              <a16:creationId xmlns:a16="http://schemas.microsoft.com/office/drawing/2014/main" id="{19B7FB91-D788-B2DE-8111-33EA4616FC3E}"/>
                            </a:ext>
                          </a:extLst>
                        </p14:cNvPr>
                        <p14:cNvContentPartPr/>
                        <p14:nvPr/>
                      </p14:nvContentPartPr>
                      <p14:xfrm>
                        <a:off x="1247737" y="3889508"/>
                        <a:ext cx="24840" cy="360"/>
                      </p14:xfrm>
                    </p:contentPart>
                  </mc:Choice>
                  <mc:Fallback xmlns="">
                    <p:pic>
                      <p:nvPicPr>
                        <p:cNvPr id="108" name="Ink 107">
                          <a:extLst>
                            <a:ext uri="{FF2B5EF4-FFF2-40B4-BE49-F238E27FC236}">
                              <a16:creationId xmlns:a16="http://schemas.microsoft.com/office/drawing/2014/main" id="{19B7FB91-D788-B2DE-8111-33EA4616FC3E}"/>
                            </a:ext>
                          </a:extLst>
                        </p:cNvPr>
                        <p:cNvPicPr/>
                        <p:nvPr/>
                      </p:nvPicPr>
                      <p:blipFill>
                        <a:blip r:embed="rId175"/>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109" name="Ink 108">
                          <a:extLst>
                            <a:ext uri="{FF2B5EF4-FFF2-40B4-BE49-F238E27FC236}">
                              <a16:creationId xmlns:a16="http://schemas.microsoft.com/office/drawing/2014/main" id="{DC7EF8C3-9DFD-402C-6BB8-2BC03F30941B}"/>
                            </a:ext>
                          </a:extLst>
                        </p14:cNvPr>
                        <p14:cNvContentPartPr/>
                        <p14:nvPr/>
                      </p14:nvContentPartPr>
                      <p14:xfrm>
                        <a:off x="892776" y="4406107"/>
                        <a:ext cx="384120" cy="351720"/>
                      </p14:xfrm>
                    </p:contentPart>
                  </mc:Choice>
                  <mc:Fallback xmlns="">
                    <p:pic>
                      <p:nvPicPr>
                        <p:cNvPr id="109" name="Ink 108">
                          <a:extLst>
                            <a:ext uri="{FF2B5EF4-FFF2-40B4-BE49-F238E27FC236}">
                              <a16:creationId xmlns:a16="http://schemas.microsoft.com/office/drawing/2014/main" id="{DC7EF8C3-9DFD-402C-6BB8-2BC03F30941B}"/>
                            </a:ext>
                          </a:extLst>
                        </p:cNvPr>
                        <p:cNvPicPr/>
                        <p:nvPr/>
                      </p:nvPicPr>
                      <p:blipFill>
                        <a:blip r:embed="rId506"/>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8">
                    <p14:nvContentPartPr>
                      <p14:cNvPr id="104" name="Ink 103">
                        <a:extLst>
                          <a:ext uri="{FF2B5EF4-FFF2-40B4-BE49-F238E27FC236}">
                            <a16:creationId xmlns:a16="http://schemas.microsoft.com/office/drawing/2014/main" id="{0E4C0AF1-55F9-402F-21B3-6F8F5C8A5ACC}"/>
                          </a:ext>
                        </a:extLst>
                      </p14:cNvPr>
                      <p14:cNvContentPartPr/>
                      <p14:nvPr/>
                    </p14:nvContentPartPr>
                    <p14:xfrm>
                      <a:off x="1235855" y="1872429"/>
                      <a:ext cx="568800" cy="464760"/>
                    </p14:xfrm>
                  </p:contentPart>
                </mc:Choice>
                <mc:Fallback xmlns="">
                  <p:pic>
                    <p:nvPicPr>
                      <p:cNvPr id="104" name="Ink 103">
                        <a:extLst>
                          <a:ext uri="{FF2B5EF4-FFF2-40B4-BE49-F238E27FC236}">
                            <a16:creationId xmlns:a16="http://schemas.microsoft.com/office/drawing/2014/main" id="{0E4C0AF1-55F9-402F-21B3-6F8F5C8A5ACC}"/>
                          </a:ext>
                        </a:extLst>
                      </p:cNvPr>
                      <p:cNvPicPr/>
                      <p:nvPr/>
                    </p:nvPicPr>
                    <p:blipFill>
                      <a:blip r:embed="rId508"/>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879">
                    <p14:nvContentPartPr>
                      <p14:cNvPr id="105" name="Ink 104">
                        <a:extLst>
                          <a:ext uri="{FF2B5EF4-FFF2-40B4-BE49-F238E27FC236}">
                            <a16:creationId xmlns:a16="http://schemas.microsoft.com/office/drawing/2014/main" id="{B3D41305-30F2-B3C2-7F08-E34B774CA602}"/>
                          </a:ext>
                        </a:extLst>
                      </p14:cNvPr>
                      <p14:cNvContentPartPr/>
                      <p14:nvPr/>
                    </p14:nvContentPartPr>
                    <p14:xfrm>
                      <a:off x="1609536" y="2030107"/>
                      <a:ext cx="187560" cy="148680"/>
                    </p14:xfrm>
                  </p:contentPart>
                </mc:Choice>
                <mc:Fallback xmlns="">
                  <p:pic>
                    <p:nvPicPr>
                      <p:cNvPr id="105" name="Ink 104">
                        <a:extLst>
                          <a:ext uri="{FF2B5EF4-FFF2-40B4-BE49-F238E27FC236}">
                            <a16:creationId xmlns:a16="http://schemas.microsoft.com/office/drawing/2014/main" id="{B3D41305-30F2-B3C2-7F08-E34B774CA602}"/>
                          </a:ext>
                        </a:extLst>
                      </p:cNvPr>
                      <p:cNvPicPr/>
                      <p:nvPr/>
                    </p:nvPicPr>
                    <p:blipFill>
                      <a:blip r:embed="rId510"/>
                      <a:stretch>
                        <a:fillRect/>
                      </a:stretch>
                    </p:blipFill>
                    <p:spPr>
                      <a:xfrm>
                        <a:off x="1604545" y="2024600"/>
                        <a:ext cx="197541" cy="159693"/>
                      </a:xfrm>
                      <a:prstGeom prst="rect">
                        <a:avLst/>
                      </a:prstGeom>
                    </p:spPr>
                  </p:pic>
                </mc:Fallback>
              </mc:AlternateContent>
            </p:grpSp>
          </p:grpSp>
          <p:grpSp>
            <p:nvGrpSpPr>
              <p:cNvPr id="21" name="Group 20">
                <a:extLst>
                  <a:ext uri="{FF2B5EF4-FFF2-40B4-BE49-F238E27FC236}">
                    <a16:creationId xmlns:a16="http://schemas.microsoft.com/office/drawing/2014/main" id="{9A588794-0E87-FB13-8165-C75C521422DE}"/>
                  </a:ext>
                </a:extLst>
              </p:cNvPr>
              <p:cNvGrpSpPr/>
              <p:nvPr/>
            </p:nvGrpSpPr>
            <p:grpSpPr>
              <a:xfrm rot="10950597" flipH="1">
                <a:off x="10609066" y="4093969"/>
                <a:ext cx="978120" cy="2406599"/>
                <a:chOff x="210577" y="2765588"/>
                <a:chExt cx="978120" cy="2406599"/>
              </a:xfrm>
            </p:grpSpPr>
            <mc:AlternateContent xmlns:mc="http://schemas.openxmlformats.org/markup-compatibility/2006" xmlns:p14="http://schemas.microsoft.com/office/powerpoint/2010/main">
              <mc:Choice Requires="p14">
                <p:contentPart p14:bwMode="auto" r:id="rId880">
                  <p14:nvContentPartPr>
                    <p14:cNvPr id="75" name="Ink 74">
                      <a:extLst>
                        <a:ext uri="{FF2B5EF4-FFF2-40B4-BE49-F238E27FC236}">
                          <a16:creationId xmlns:a16="http://schemas.microsoft.com/office/drawing/2014/main" id="{DF194DB0-D2D8-CB67-58BD-E161FEB843DE}"/>
                        </a:ext>
                      </a:extLst>
                    </p14:cNvPr>
                    <p14:cNvContentPartPr/>
                    <p14:nvPr/>
                  </p14:nvContentPartPr>
                  <p14:xfrm>
                    <a:off x="1184737" y="2765588"/>
                    <a:ext cx="3960" cy="61200"/>
                  </p14:xfrm>
                </p:contentPart>
              </mc:Choice>
              <mc:Fallback xmlns="">
                <p:pic>
                  <p:nvPicPr>
                    <p:cNvPr id="75" name="Ink 74">
                      <a:extLst>
                        <a:ext uri="{FF2B5EF4-FFF2-40B4-BE49-F238E27FC236}">
                          <a16:creationId xmlns:a16="http://schemas.microsoft.com/office/drawing/2014/main" id="{DF194DB0-D2D8-CB67-58BD-E161FEB843DE}"/>
                        </a:ext>
                      </a:extLst>
                    </p:cNvPr>
                    <p:cNvPicPr/>
                    <p:nvPr/>
                  </p:nvPicPr>
                  <p:blipFill>
                    <a:blip r:embed="rId512"/>
                    <a:stretch>
                      <a:fillRect/>
                    </a:stretch>
                  </p:blipFill>
                  <p:spPr>
                    <a:xfrm>
                      <a:off x="1179985" y="2760066"/>
                      <a:ext cx="13464" cy="72244"/>
                    </a:xfrm>
                    <a:prstGeom prst="rect">
                      <a:avLst/>
                    </a:prstGeom>
                  </p:spPr>
                </p:pic>
              </mc:Fallback>
            </mc:AlternateContent>
            <mc:AlternateContent xmlns:mc="http://schemas.openxmlformats.org/markup-compatibility/2006" xmlns:p14="http://schemas.microsoft.com/office/powerpoint/2010/main">
              <mc:Choice Requires="p14">
                <p:contentPart p14:bwMode="auto" r:id="rId881">
                  <p14:nvContentPartPr>
                    <p14:cNvPr id="76" name="Ink 75">
                      <a:extLst>
                        <a:ext uri="{FF2B5EF4-FFF2-40B4-BE49-F238E27FC236}">
                          <a16:creationId xmlns:a16="http://schemas.microsoft.com/office/drawing/2014/main" id="{B267138A-EC9C-CB22-A080-FA39DE266914}"/>
                        </a:ext>
                      </a:extLst>
                    </p14:cNvPr>
                    <p14:cNvContentPartPr/>
                    <p14:nvPr/>
                  </p14:nvContentPartPr>
                  <p14:xfrm>
                    <a:off x="210577" y="5123947"/>
                    <a:ext cx="11160" cy="48240"/>
                  </p14:xfrm>
                </p:contentPart>
              </mc:Choice>
              <mc:Fallback xmlns="">
                <p:pic>
                  <p:nvPicPr>
                    <p:cNvPr id="76" name="Ink 75">
                      <a:extLst>
                        <a:ext uri="{FF2B5EF4-FFF2-40B4-BE49-F238E27FC236}">
                          <a16:creationId xmlns:a16="http://schemas.microsoft.com/office/drawing/2014/main" id="{B267138A-EC9C-CB22-A080-FA39DE266914}"/>
                        </a:ext>
                      </a:extLst>
                    </p:cNvPr>
                    <p:cNvPicPr/>
                    <p:nvPr/>
                  </p:nvPicPr>
                  <p:blipFill>
                    <a:blip r:embed="rId514"/>
                    <a:stretch>
                      <a:fillRect/>
                    </a:stretch>
                  </p:blipFill>
                  <p:spPr>
                    <a:xfrm>
                      <a:off x="205617" y="5118434"/>
                      <a:ext cx="21080" cy="592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2">
                <p14:nvContentPartPr>
                  <p14:cNvPr id="24" name="Ink 23">
                    <a:extLst>
                      <a:ext uri="{FF2B5EF4-FFF2-40B4-BE49-F238E27FC236}">
                        <a16:creationId xmlns:a16="http://schemas.microsoft.com/office/drawing/2014/main" id="{A698C5FD-D040-0F1A-D946-5003A33E9477}"/>
                      </a:ext>
                    </a:extLst>
                  </p14:cNvPr>
                  <p14:cNvContentPartPr/>
                  <p14:nvPr/>
                </p14:nvContentPartPr>
                <p14:xfrm>
                  <a:off x="5785305" y="1992170"/>
                  <a:ext cx="57960" cy="4320"/>
                </p14:xfrm>
              </p:contentPart>
            </mc:Choice>
            <mc:Fallback xmlns="">
              <p:pic>
                <p:nvPicPr>
                  <p:cNvPr id="24" name="Ink 23">
                    <a:extLst>
                      <a:ext uri="{FF2B5EF4-FFF2-40B4-BE49-F238E27FC236}">
                        <a16:creationId xmlns:a16="http://schemas.microsoft.com/office/drawing/2014/main" id="{A698C5FD-D040-0F1A-D946-5003A33E9477}"/>
                      </a:ext>
                    </a:extLst>
                  </p:cNvPr>
                  <p:cNvPicPr/>
                  <p:nvPr/>
                </p:nvPicPr>
                <p:blipFill>
                  <a:blip r:embed="rId516"/>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883">
                <p14:nvContentPartPr>
                  <p14:cNvPr id="25" name="Ink 24">
                    <a:extLst>
                      <a:ext uri="{FF2B5EF4-FFF2-40B4-BE49-F238E27FC236}">
                        <a16:creationId xmlns:a16="http://schemas.microsoft.com/office/drawing/2014/main" id="{C19DBEC6-1C51-3D4C-A285-75D603AD4B85}"/>
                      </a:ext>
                    </a:extLst>
                  </p14:cNvPr>
                  <p14:cNvContentPartPr/>
                  <p14:nvPr/>
                </p14:nvContentPartPr>
                <p14:xfrm>
                  <a:off x="5770545" y="2168570"/>
                  <a:ext cx="71640" cy="3600"/>
                </p14:xfrm>
              </p:contentPart>
            </mc:Choice>
            <mc:Fallback xmlns="">
              <p:pic>
                <p:nvPicPr>
                  <p:cNvPr id="25" name="Ink 24">
                    <a:extLst>
                      <a:ext uri="{FF2B5EF4-FFF2-40B4-BE49-F238E27FC236}">
                        <a16:creationId xmlns:a16="http://schemas.microsoft.com/office/drawing/2014/main" id="{C19DBEC6-1C51-3D4C-A285-75D603AD4B85}"/>
                      </a:ext>
                    </a:extLst>
                  </p:cNvPr>
                  <p:cNvPicPr/>
                  <p:nvPr/>
                </p:nvPicPr>
                <p:blipFill>
                  <a:blip r:embed="rId518"/>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26" name="Ink 25">
                    <a:extLst>
                      <a:ext uri="{FF2B5EF4-FFF2-40B4-BE49-F238E27FC236}">
                        <a16:creationId xmlns:a16="http://schemas.microsoft.com/office/drawing/2014/main" id="{5814EFF6-1AAB-986E-9AB5-A0A73D2D68DC}"/>
                      </a:ext>
                    </a:extLst>
                  </p14:cNvPr>
                  <p14:cNvContentPartPr/>
                  <p14:nvPr/>
                </p14:nvContentPartPr>
                <p14:xfrm>
                  <a:off x="5761905" y="2330570"/>
                  <a:ext cx="78480" cy="1080"/>
                </p14:xfrm>
              </p:contentPart>
            </mc:Choice>
            <mc:Fallback xmlns="">
              <p:pic>
                <p:nvPicPr>
                  <p:cNvPr id="26" name="Ink 25">
                    <a:extLst>
                      <a:ext uri="{FF2B5EF4-FFF2-40B4-BE49-F238E27FC236}">
                        <a16:creationId xmlns:a16="http://schemas.microsoft.com/office/drawing/2014/main" id="{5814EFF6-1AAB-986E-9AB5-A0A73D2D68DC}"/>
                      </a:ext>
                    </a:extLst>
                  </p:cNvPr>
                  <p:cNvPicPr/>
                  <p:nvPr/>
                </p:nvPicPr>
                <p:blipFill>
                  <a:blip r:embed="rId518"/>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28" name="Ink 27">
                    <a:extLst>
                      <a:ext uri="{FF2B5EF4-FFF2-40B4-BE49-F238E27FC236}">
                        <a16:creationId xmlns:a16="http://schemas.microsoft.com/office/drawing/2014/main" id="{9D2ECECC-BFBE-CC3F-2EC8-F47837D28B8A}"/>
                      </a:ext>
                    </a:extLst>
                  </p14:cNvPr>
                  <p14:cNvContentPartPr/>
                  <p14:nvPr/>
                </p14:nvContentPartPr>
                <p14:xfrm>
                  <a:off x="5720145" y="2394290"/>
                  <a:ext cx="144720" cy="18720"/>
                </p14:xfrm>
              </p:contentPart>
            </mc:Choice>
            <mc:Fallback xmlns="">
              <p:pic>
                <p:nvPicPr>
                  <p:cNvPr id="28" name="Ink 27">
                    <a:extLst>
                      <a:ext uri="{FF2B5EF4-FFF2-40B4-BE49-F238E27FC236}">
                        <a16:creationId xmlns:a16="http://schemas.microsoft.com/office/drawing/2014/main" id="{9D2ECECC-BFBE-CC3F-2EC8-F47837D28B8A}"/>
                      </a:ext>
                    </a:extLst>
                  </p:cNvPr>
                  <p:cNvPicPr/>
                  <p:nvPr/>
                </p:nvPicPr>
                <p:blipFill>
                  <a:blip r:embed="rId521"/>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30" name="Ink 29">
                    <a:extLst>
                      <a:ext uri="{FF2B5EF4-FFF2-40B4-BE49-F238E27FC236}">
                        <a16:creationId xmlns:a16="http://schemas.microsoft.com/office/drawing/2014/main" id="{C807C4CD-5A42-EB50-FCA1-1F4E5B6917C0}"/>
                      </a:ext>
                    </a:extLst>
                  </p14:cNvPr>
                  <p14:cNvContentPartPr/>
                  <p14:nvPr/>
                </p14:nvContentPartPr>
                <p14:xfrm>
                  <a:off x="5724825" y="2540090"/>
                  <a:ext cx="111240" cy="9360"/>
                </p14:xfrm>
              </p:contentPart>
            </mc:Choice>
            <mc:Fallback xmlns="">
              <p:pic>
                <p:nvPicPr>
                  <p:cNvPr id="30" name="Ink 29">
                    <a:extLst>
                      <a:ext uri="{FF2B5EF4-FFF2-40B4-BE49-F238E27FC236}">
                        <a16:creationId xmlns:a16="http://schemas.microsoft.com/office/drawing/2014/main" id="{C807C4CD-5A42-EB50-FCA1-1F4E5B6917C0}"/>
                      </a:ext>
                    </a:extLst>
                  </p:cNvPr>
                  <p:cNvPicPr/>
                  <p:nvPr/>
                </p:nvPicPr>
                <p:blipFill>
                  <a:blip r:embed="rId523"/>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31" name="Ink 30">
                    <a:extLst>
                      <a:ext uri="{FF2B5EF4-FFF2-40B4-BE49-F238E27FC236}">
                        <a16:creationId xmlns:a16="http://schemas.microsoft.com/office/drawing/2014/main" id="{03A53E5B-744E-BEE5-0A93-375E73611FDB}"/>
                      </a:ext>
                    </a:extLst>
                  </p14:cNvPr>
                  <p14:cNvContentPartPr/>
                  <p14:nvPr/>
                </p14:nvContentPartPr>
                <p14:xfrm>
                  <a:off x="5728785" y="2669330"/>
                  <a:ext cx="110520" cy="19080"/>
                </p14:xfrm>
              </p:contentPart>
            </mc:Choice>
            <mc:Fallback xmlns="">
              <p:pic>
                <p:nvPicPr>
                  <p:cNvPr id="31" name="Ink 30">
                    <a:extLst>
                      <a:ext uri="{FF2B5EF4-FFF2-40B4-BE49-F238E27FC236}">
                        <a16:creationId xmlns:a16="http://schemas.microsoft.com/office/drawing/2014/main" id="{03A53E5B-744E-BEE5-0A93-375E73611FDB}"/>
                      </a:ext>
                    </a:extLst>
                  </p:cNvPr>
                  <p:cNvPicPr/>
                  <p:nvPr/>
                </p:nvPicPr>
                <p:blipFill>
                  <a:blip r:embed="rId523"/>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32" name="Ink 31">
                    <a:extLst>
                      <a:ext uri="{FF2B5EF4-FFF2-40B4-BE49-F238E27FC236}">
                        <a16:creationId xmlns:a16="http://schemas.microsoft.com/office/drawing/2014/main" id="{7CC1381E-68ED-02B3-221D-73CCF2B7A86A}"/>
                      </a:ext>
                    </a:extLst>
                  </p14:cNvPr>
                  <p14:cNvContentPartPr/>
                  <p14:nvPr/>
                </p14:nvContentPartPr>
                <p14:xfrm>
                  <a:off x="5752805" y="3007110"/>
                  <a:ext cx="35640" cy="3600"/>
                </p14:xfrm>
              </p:contentPart>
            </mc:Choice>
            <mc:Fallback xmlns="">
              <p:pic>
                <p:nvPicPr>
                  <p:cNvPr id="32" name="Ink 31">
                    <a:extLst>
                      <a:ext uri="{FF2B5EF4-FFF2-40B4-BE49-F238E27FC236}">
                        <a16:creationId xmlns:a16="http://schemas.microsoft.com/office/drawing/2014/main" id="{7CC1381E-68ED-02B3-221D-73CCF2B7A86A}"/>
                      </a:ext>
                    </a:extLst>
                  </p:cNvPr>
                  <p:cNvPicPr/>
                  <p:nvPr/>
                </p:nvPicPr>
                <p:blipFill>
                  <a:blip r:embed="rId49"/>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33" name="Ink 32">
                    <a:extLst>
                      <a:ext uri="{FF2B5EF4-FFF2-40B4-BE49-F238E27FC236}">
                        <a16:creationId xmlns:a16="http://schemas.microsoft.com/office/drawing/2014/main" id="{47654EBF-9D49-90F9-FE87-5D9514F59655}"/>
                      </a:ext>
                    </a:extLst>
                  </p14:cNvPr>
                  <p14:cNvContentPartPr/>
                  <p14:nvPr/>
                </p14:nvContentPartPr>
                <p14:xfrm>
                  <a:off x="5706365" y="3136350"/>
                  <a:ext cx="132480" cy="23760"/>
                </p14:xfrm>
              </p:contentPart>
            </mc:Choice>
            <mc:Fallback xmlns="">
              <p:pic>
                <p:nvPicPr>
                  <p:cNvPr id="33" name="Ink 32">
                    <a:extLst>
                      <a:ext uri="{FF2B5EF4-FFF2-40B4-BE49-F238E27FC236}">
                        <a16:creationId xmlns:a16="http://schemas.microsoft.com/office/drawing/2014/main" id="{47654EBF-9D49-90F9-FE87-5D9514F59655}"/>
                      </a:ext>
                    </a:extLst>
                  </p:cNvPr>
                  <p:cNvPicPr/>
                  <p:nvPr/>
                </p:nvPicPr>
                <p:blipFill>
                  <a:blip r:embed="rId527"/>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34" name="Ink 33">
                    <a:extLst>
                      <a:ext uri="{FF2B5EF4-FFF2-40B4-BE49-F238E27FC236}">
                        <a16:creationId xmlns:a16="http://schemas.microsoft.com/office/drawing/2014/main" id="{50825143-3331-01BE-06E2-38BBCC597DEC}"/>
                      </a:ext>
                    </a:extLst>
                  </p14:cNvPr>
                  <p14:cNvContentPartPr/>
                  <p14:nvPr/>
                </p14:nvContentPartPr>
                <p14:xfrm>
                  <a:off x="5669285" y="3276030"/>
                  <a:ext cx="167040" cy="23760"/>
                </p14:xfrm>
              </p:contentPart>
            </mc:Choice>
            <mc:Fallback xmlns="">
              <p:pic>
                <p:nvPicPr>
                  <p:cNvPr id="34" name="Ink 33">
                    <a:extLst>
                      <a:ext uri="{FF2B5EF4-FFF2-40B4-BE49-F238E27FC236}">
                        <a16:creationId xmlns:a16="http://schemas.microsoft.com/office/drawing/2014/main" id="{50825143-3331-01BE-06E2-38BBCC597DEC}"/>
                      </a:ext>
                    </a:extLst>
                  </p:cNvPr>
                  <p:cNvPicPr/>
                  <p:nvPr/>
                </p:nvPicPr>
                <p:blipFill>
                  <a:blip r:embed="rId529"/>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35" name="Ink 34">
                    <a:extLst>
                      <a:ext uri="{FF2B5EF4-FFF2-40B4-BE49-F238E27FC236}">
                        <a16:creationId xmlns:a16="http://schemas.microsoft.com/office/drawing/2014/main" id="{52491006-3E0E-F8BE-701D-33330305A9B8}"/>
                      </a:ext>
                    </a:extLst>
                  </p14:cNvPr>
                  <p14:cNvContentPartPr/>
                  <p14:nvPr/>
                </p14:nvContentPartPr>
                <p14:xfrm>
                  <a:off x="5733005" y="3350550"/>
                  <a:ext cx="36720" cy="10440"/>
                </p14:xfrm>
              </p:contentPart>
            </mc:Choice>
            <mc:Fallback xmlns="">
              <p:pic>
                <p:nvPicPr>
                  <p:cNvPr id="35" name="Ink 34">
                    <a:extLst>
                      <a:ext uri="{FF2B5EF4-FFF2-40B4-BE49-F238E27FC236}">
                        <a16:creationId xmlns:a16="http://schemas.microsoft.com/office/drawing/2014/main" id="{52491006-3E0E-F8BE-701D-33330305A9B8}"/>
                      </a:ext>
                    </a:extLst>
                  </p:cNvPr>
                  <p:cNvPicPr/>
                  <p:nvPr/>
                </p:nvPicPr>
                <p:blipFill>
                  <a:blip r:embed="rId531"/>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36" name="Ink 35">
                    <a:extLst>
                      <a:ext uri="{FF2B5EF4-FFF2-40B4-BE49-F238E27FC236}">
                        <a16:creationId xmlns:a16="http://schemas.microsoft.com/office/drawing/2014/main" id="{DF4AF7AA-824E-A70D-CA0F-9F363F4AA074}"/>
                      </a:ext>
                    </a:extLst>
                  </p14:cNvPr>
                  <p14:cNvContentPartPr/>
                  <p14:nvPr/>
                </p14:nvContentPartPr>
                <p14:xfrm>
                  <a:off x="5745245" y="3470430"/>
                  <a:ext cx="12960" cy="360"/>
                </p14:xfrm>
              </p:contentPart>
            </mc:Choice>
            <mc:Fallback xmlns="">
              <p:pic>
                <p:nvPicPr>
                  <p:cNvPr id="36" name="Ink 35">
                    <a:extLst>
                      <a:ext uri="{FF2B5EF4-FFF2-40B4-BE49-F238E27FC236}">
                        <a16:creationId xmlns:a16="http://schemas.microsoft.com/office/drawing/2014/main" id="{DF4AF7AA-824E-A70D-CA0F-9F363F4AA074}"/>
                      </a:ext>
                    </a:extLst>
                  </p:cNvPr>
                  <p:cNvPicPr/>
                  <p:nvPr/>
                </p:nvPicPr>
                <p:blipFill>
                  <a:blip r:embed="rId415"/>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37" name="Ink 36">
                    <a:extLst>
                      <a:ext uri="{FF2B5EF4-FFF2-40B4-BE49-F238E27FC236}">
                        <a16:creationId xmlns:a16="http://schemas.microsoft.com/office/drawing/2014/main" id="{525509EC-D1A7-C685-DEE8-DDF6749ECBA2}"/>
                      </a:ext>
                    </a:extLst>
                  </p14:cNvPr>
                  <p14:cNvContentPartPr/>
                  <p14:nvPr/>
                </p14:nvContentPartPr>
                <p14:xfrm>
                  <a:off x="5731205" y="3655830"/>
                  <a:ext cx="47160" cy="12600"/>
                </p14:xfrm>
              </p:contentPart>
            </mc:Choice>
            <mc:Fallback xmlns="">
              <p:pic>
                <p:nvPicPr>
                  <p:cNvPr id="37" name="Ink 36">
                    <a:extLst>
                      <a:ext uri="{FF2B5EF4-FFF2-40B4-BE49-F238E27FC236}">
                        <a16:creationId xmlns:a16="http://schemas.microsoft.com/office/drawing/2014/main" id="{525509EC-D1A7-C685-DEE8-DDF6749ECBA2}"/>
                      </a:ext>
                    </a:extLst>
                  </p:cNvPr>
                  <p:cNvPicPr/>
                  <p:nvPr/>
                </p:nvPicPr>
                <p:blipFill>
                  <a:blip r:embed="rId531"/>
                  <a:stretch>
                    <a:fillRect/>
                  </a:stretch>
                </p:blipFill>
                <p:spPr>
                  <a:xfrm>
                    <a:off x="5726197" y="3650230"/>
                    <a:ext cx="57176" cy="23800"/>
                  </a:xfrm>
                  <a:prstGeom prst="rect">
                    <a:avLst/>
                  </a:prstGeom>
                </p:spPr>
              </p:pic>
            </mc:Fallback>
          </mc:AlternateContent>
          <p:grpSp>
            <p:nvGrpSpPr>
              <p:cNvPr id="38" name="Group 37">
                <a:extLst>
                  <a:ext uri="{FF2B5EF4-FFF2-40B4-BE49-F238E27FC236}">
                    <a16:creationId xmlns:a16="http://schemas.microsoft.com/office/drawing/2014/main" id="{EE1D82C8-0042-D1C7-992F-BFB8E13C64B7}"/>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894">
                  <p14:nvContentPartPr>
                    <p14:cNvPr id="72" name="Ink 71">
                      <a:extLst>
                        <a:ext uri="{FF2B5EF4-FFF2-40B4-BE49-F238E27FC236}">
                          <a16:creationId xmlns:a16="http://schemas.microsoft.com/office/drawing/2014/main" id="{003F0317-AA2E-ED53-9E7C-3CA6DB16CB82}"/>
                        </a:ext>
                      </a:extLst>
                    </p14:cNvPr>
                    <p14:cNvContentPartPr/>
                    <p14:nvPr/>
                  </p14:nvContentPartPr>
                  <p14:xfrm>
                    <a:off x="5621765" y="3826830"/>
                    <a:ext cx="180720" cy="41400"/>
                  </p14:xfrm>
                </p:contentPart>
              </mc:Choice>
              <mc:Fallback xmlns="">
                <p:pic>
                  <p:nvPicPr>
                    <p:cNvPr id="72" name="Ink 71">
                      <a:extLst>
                        <a:ext uri="{FF2B5EF4-FFF2-40B4-BE49-F238E27FC236}">
                          <a16:creationId xmlns:a16="http://schemas.microsoft.com/office/drawing/2014/main" id="{003F0317-AA2E-ED53-9E7C-3CA6DB16CB82}"/>
                        </a:ext>
                      </a:extLst>
                    </p:cNvPr>
                    <p:cNvPicPr/>
                    <p:nvPr/>
                  </p:nvPicPr>
                  <p:blipFill>
                    <a:blip r:embed="rId535"/>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895">
                  <p14:nvContentPartPr>
                    <p14:cNvPr id="73" name="Ink 72">
                      <a:extLst>
                        <a:ext uri="{FF2B5EF4-FFF2-40B4-BE49-F238E27FC236}">
                          <a16:creationId xmlns:a16="http://schemas.microsoft.com/office/drawing/2014/main" id="{08323048-5754-45E5-BF17-6E23542D1E64}"/>
                        </a:ext>
                      </a:extLst>
                    </p14:cNvPr>
                    <p14:cNvContentPartPr/>
                    <p14:nvPr/>
                  </p14:nvContentPartPr>
                  <p14:xfrm>
                    <a:off x="5842805" y="3868230"/>
                    <a:ext cx="10800" cy="7560"/>
                  </p14:xfrm>
                </p:contentPart>
              </mc:Choice>
              <mc:Fallback xmlns="">
                <p:pic>
                  <p:nvPicPr>
                    <p:cNvPr id="73" name="Ink 72">
                      <a:extLst>
                        <a:ext uri="{FF2B5EF4-FFF2-40B4-BE49-F238E27FC236}">
                          <a16:creationId xmlns:a16="http://schemas.microsoft.com/office/drawing/2014/main" id="{08323048-5754-45E5-BF17-6E23542D1E64}"/>
                        </a:ext>
                      </a:extLst>
                    </p:cNvPr>
                    <p:cNvPicPr/>
                    <p:nvPr/>
                  </p:nvPicPr>
                  <p:blipFill>
                    <a:blip r:embed="rId537"/>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74" name="Ink 73">
                      <a:extLst>
                        <a:ext uri="{FF2B5EF4-FFF2-40B4-BE49-F238E27FC236}">
                          <a16:creationId xmlns:a16="http://schemas.microsoft.com/office/drawing/2014/main" id="{EEE5F14D-85F7-885A-D3E6-B2B3EE0D9ABA}"/>
                        </a:ext>
                      </a:extLst>
                    </p14:cNvPr>
                    <p14:cNvContentPartPr/>
                    <p14:nvPr/>
                  </p14:nvContentPartPr>
                  <p14:xfrm>
                    <a:off x="5662345" y="3889340"/>
                    <a:ext cx="91800" cy="67680"/>
                  </p14:xfrm>
                </p:contentPart>
              </mc:Choice>
              <mc:Fallback xmlns="">
                <p:pic>
                  <p:nvPicPr>
                    <p:cNvPr id="74" name="Ink 73">
                      <a:extLst>
                        <a:ext uri="{FF2B5EF4-FFF2-40B4-BE49-F238E27FC236}">
                          <a16:creationId xmlns:a16="http://schemas.microsoft.com/office/drawing/2014/main" id="{EEE5F14D-85F7-885A-D3E6-B2B3EE0D9ABA}"/>
                        </a:ext>
                      </a:extLst>
                    </p:cNvPr>
                    <p:cNvPicPr/>
                    <p:nvPr/>
                  </p:nvPicPr>
                  <p:blipFill>
                    <a:blip r:embed="rId539"/>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7">
                <p14:nvContentPartPr>
                  <p14:cNvPr id="39" name="Ink 38">
                    <a:extLst>
                      <a:ext uri="{FF2B5EF4-FFF2-40B4-BE49-F238E27FC236}">
                        <a16:creationId xmlns:a16="http://schemas.microsoft.com/office/drawing/2014/main" id="{268157CA-29F4-FEED-B228-8F8B6B71976B}"/>
                      </a:ext>
                    </a:extLst>
                  </p14:cNvPr>
                  <p14:cNvContentPartPr/>
                  <p14:nvPr/>
                </p14:nvContentPartPr>
                <p14:xfrm>
                  <a:off x="5114785" y="4135580"/>
                  <a:ext cx="7920" cy="45720"/>
                </p14:xfrm>
              </p:contentPart>
            </mc:Choice>
            <mc:Fallback xmlns="">
              <p:pic>
                <p:nvPicPr>
                  <p:cNvPr id="39" name="Ink 38">
                    <a:extLst>
                      <a:ext uri="{FF2B5EF4-FFF2-40B4-BE49-F238E27FC236}">
                        <a16:creationId xmlns:a16="http://schemas.microsoft.com/office/drawing/2014/main" id="{268157CA-29F4-FEED-B228-8F8B6B71976B}"/>
                      </a:ext>
                    </a:extLst>
                  </p:cNvPr>
                  <p:cNvPicPr/>
                  <p:nvPr/>
                </p:nvPicPr>
                <p:blipFill>
                  <a:blip r:embed="rId239"/>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898">
                <p14:nvContentPartPr>
                  <p14:cNvPr id="40" name="Ink 39">
                    <a:extLst>
                      <a:ext uri="{FF2B5EF4-FFF2-40B4-BE49-F238E27FC236}">
                        <a16:creationId xmlns:a16="http://schemas.microsoft.com/office/drawing/2014/main" id="{D93D09AB-8076-6206-4B2E-8F153325BF4D}"/>
                      </a:ext>
                    </a:extLst>
                  </p14:cNvPr>
                  <p14:cNvContentPartPr/>
                  <p14:nvPr/>
                </p14:nvContentPartPr>
                <p14:xfrm>
                  <a:off x="4962145" y="4228100"/>
                  <a:ext cx="21600" cy="43560"/>
                </p14:xfrm>
              </p:contentPart>
            </mc:Choice>
            <mc:Fallback xmlns="">
              <p:pic>
                <p:nvPicPr>
                  <p:cNvPr id="40" name="Ink 39">
                    <a:extLst>
                      <a:ext uri="{FF2B5EF4-FFF2-40B4-BE49-F238E27FC236}">
                        <a16:creationId xmlns:a16="http://schemas.microsoft.com/office/drawing/2014/main" id="{D93D09AB-8076-6206-4B2E-8F153325BF4D}"/>
                      </a:ext>
                    </a:extLst>
                  </p:cNvPr>
                  <p:cNvPicPr/>
                  <p:nvPr/>
                </p:nvPicPr>
                <p:blipFill>
                  <a:blip r:embed="rId542"/>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41" name="Ink 40">
                    <a:extLst>
                      <a:ext uri="{FF2B5EF4-FFF2-40B4-BE49-F238E27FC236}">
                        <a16:creationId xmlns:a16="http://schemas.microsoft.com/office/drawing/2014/main" id="{7995BF8D-08B9-97AC-7E50-AB7D2E978336}"/>
                      </a:ext>
                    </a:extLst>
                  </p14:cNvPr>
                  <p14:cNvContentPartPr/>
                  <p14:nvPr/>
                </p14:nvContentPartPr>
                <p14:xfrm>
                  <a:off x="5247985" y="4056380"/>
                  <a:ext cx="68400" cy="45360"/>
                </p14:xfrm>
              </p:contentPart>
            </mc:Choice>
            <mc:Fallback xmlns="">
              <p:pic>
                <p:nvPicPr>
                  <p:cNvPr id="41" name="Ink 40">
                    <a:extLst>
                      <a:ext uri="{FF2B5EF4-FFF2-40B4-BE49-F238E27FC236}">
                        <a16:creationId xmlns:a16="http://schemas.microsoft.com/office/drawing/2014/main" id="{7995BF8D-08B9-97AC-7E50-AB7D2E978336}"/>
                      </a:ext>
                    </a:extLst>
                  </p:cNvPr>
                  <p:cNvPicPr/>
                  <p:nvPr/>
                </p:nvPicPr>
                <p:blipFill>
                  <a:blip r:embed="rId544"/>
                  <a:stretch>
                    <a:fillRect/>
                  </a:stretch>
                </p:blipFill>
                <p:spPr>
                  <a:xfrm>
                    <a:off x="5243010" y="4050882"/>
                    <a:ext cx="78349" cy="56356"/>
                  </a:xfrm>
                  <a:prstGeom prst="rect">
                    <a:avLst/>
                  </a:prstGeom>
                </p:spPr>
              </p:pic>
            </mc:Fallback>
          </mc:AlternateContent>
          <p:grpSp>
            <p:nvGrpSpPr>
              <p:cNvPr id="42" name="Group 41">
                <a:extLst>
                  <a:ext uri="{FF2B5EF4-FFF2-40B4-BE49-F238E27FC236}">
                    <a16:creationId xmlns:a16="http://schemas.microsoft.com/office/drawing/2014/main" id="{E78C3FDD-8AD8-BBE7-500B-B0D8B996A405}"/>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900">
                  <p14:nvContentPartPr>
                    <p14:cNvPr id="69" name="Ink 68">
                      <a:extLst>
                        <a:ext uri="{FF2B5EF4-FFF2-40B4-BE49-F238E27FC236}">
                          <a16:creationId xmlns:a16="http://schemas.microsoft.com/office/drawing/2014/main" id="{8A26F15D-F6E9-8069-BB6B-56B159EA8E06}"/>
                        </a:ext>
                      </a:extLst>
                    </p14:cNvPr>
                    <p14:cNvContentPartPr/>
                    <p14:nvPr/>
                  </p14:nvContentPartPr>
                  <p14:xfrm>
                    <a:off x="6018745" y="3998060"/>
                    <a:ext cx="146520" cy="97200"/>
                  </p14:xfrm>
                </p:contentPart>
              </mc:Choice>
              <mc:Fallback xmlns="">
                <p:pic>
                  <p:nvPicPr>
                    <p:cNvPr id="69" name="Ink 68">
                      <a:extLst>
                        <a:ext uri="{FF2B5EF4-FFF2-40B4-BE49-F238E27FC236}">
                          <a16:creationId xmlns:a16="http://schemas.microsoft.com/office/drawing/2014/main" id="{8A26F15D-F6E9-8069-BB6B-56B159EA8E06}"/>
                        </a:ext>
                      </a:extLst>
                    </p:cNvPr>
                    <p:cNvPicPr/>
                    <p:nvPr/>
                  </p:nvPicPr>
                  <p:blipFill>
                    <a:blip r:embed="rId546"/>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901">
                  <p14:nvContentPartPr>
                    <p14:cNvPr id="70" name="Ink 69">
                      <a:extLst>
                        <a:ext uri="{FF2B5EF4-FFF2-40B4-BE49-F238E27FC236}">
                          <a16:creationId xmlns:a16="http://schemas.microsoft.com/office/drawing/2014/main" id="{08879DDB-F7BF-322C-FF7B-C2E12AADDDB9}"/>
                        </a:ext>
                      </a:extLst>
                    </p14:cNvPr>
                    <p14:cNvContentPartPr/>
                    <p14:nvPr/>
                  </p14:nvContentPartPr>
                  <p14:xfrm>
                    <a:off x="5939905" y="3993740"/>
                    <a:ext cx="4680" cy="8640"/>
                  </p14:xfrm>
                </p:contentPart>
              </mc:Choice>
              <mc:Fallback xmlns="">
                <p:pic>
                  <p:nvPicPr>
                    <p:cNvPr id="70" name="Ink 69">
                      <a:extLst>
                        <a:ext uri="{FF2B5EF4-FFF2-40B4-BE49-F238E27FC236}">
                          <a16:creationId xmlns:a16="http://schemas.microsoft.com/office/drawing/2014/main" id="{08879DDB-F7BF-322C-FF7B-C2E12AADDDB9}"/>
                        </a:ext>
                      </a:extLst>
                    </p:cNvPr>
                    <p:cNvPicPr/>
                    <p:nvPr/>
                  </p:nvPicPr>
                  <p:blipFill>
                    <a:blip r:embed="rId548"/>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71" name="Ink 70">
                      <a:extLst>
                        <a:ext uri="{FF2B5EF4-FFF2-40B4-BE49-F238E27FC236}">
                          <a16:creationId xmlns:a16="http://schemas.microsoft.com/office/drawing/2014/main" id="{4C25C870-9283-A3E5-C822-BAA1B865DFB7}"/>
                        </a:ext>
                      </a:extLst>
                    </p14:cNvPr>
                    <p14:cNvContentPartPr/>
                    <p14:nvPr/>
                  </p14:nvContentPartPr>
                  <p14:xfrm>
                    <a:off x="5943260" y="3995345"/>
                    <a:ext cx="195480" cy="138960"/>
                  </p14:xfrm>
                </p:contentPart>
              </mc:Choice>
              <mc:Fallback xmlns="">
                <p:pic>
                  <p:nvPicPr>
                    <p:cNvPr id="71" name="Ink 70">
                      <a:extLst>
                        <a:ext uri="{FF2B5EF4-FFF2-40B4-BE49-F238E27FC236}">
                          <a16:creationId xmlns:a16="http://schemas.microsoft.com/office/drawing/2014/main" id="{4C25C870-9283-A3E5-C822-BAA1B865DFB7}"/>
                        </a:ext>
                      </a:extLst>
                    </p:cNvPr>
                    <p:cNvPicPr/>
                    <p:nvPr/>
                  </p:nvPicPr>
                  <p:blipFill>
                    <a:blip r:embed="rId237"/>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3">
                <p14:nvContentPartPr>
                  <p14:cNvPr id="43" name="Ink 42">
                    <a:extLst>
                      <a:ext uri="{FF2B5EF4-FFF2-40B4-BE49-F238E27FC236}">
                        <a16:creationId xmlns:a16="http://schemas.microsoft.com/office/drawing/2014/main" id="{B4470225-5951-5FA0-3A6A-14E972632BCE}"/>
                      </a:ext>
                    </a:extLst>
                  </p14:cNvPr>
                  <p14:cNvContentPartPr/>
                  <p14:nvPr/>
                </p14:nvContentPartPr>
                <p14:xfrm>
                  <a:off x="6258980" y="4174265"/>
                  <a:ext cx="88560" cy="41040"/>
                </p14:xfrm>
              </p:contentPart>
            </mc:Choice>
            <mc:Fallback xmlns="">
              <p:pic>
                <p:nvPicPr>
                  <p:cNvPr id="43" name="Ink 42">
                    <a:extLst>
                      <a:ext uri="{FF2B5EF4-FFF2-40B4-BE49-F238E27FC236}">
                        <a16:creationId xmlns:a16="http://schemas.microsoft.com/office/drawing/2014/main" id="{B4470225-5951-5FA0-3A6A-14E972632BCE}"/>
                      </a:ext>
                    </a:extLst>
                  </p:cNvPr>
                  <p:cNvPicPr/>
                  <p:nvPr/>
                </p:nvPicPr>
                <p:blipFill>
                  <a:blip r:embed="rId551"/>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904">
                <p14:nvContentPartPr>
                  <p14:cNvPr id="44" name="Ink 43">
                    <a:extLst>
                      <a:ext uri="{FF2B5EF4-FFF2-40B4-BE49-F238E27FC236}">
                        <a16:creationId xmlns:a16="http://schemas.microsoft.com/office/drawing/2014/main" id="{D75B8B04-0163-45C2-56DA-2C04FC1B711D}"/>
                      </a:ext>
                    </a:extLst>
                  </p14:cNvPr>
                  <p14:cNvContentPartPr/>
                  <p14:nvPr/>
                </p14:nvContentPartPr>
                <p14:xfrm>
                  <a:off x="6412700" y="4279745"/>
                  <a:ext cx="68400" cy="73080"/>
                </p14:xfrm>
              </p:contentPart>
            </mc:Choice>
            <mc:Fallback xmlns="">
              <p:pic>
                <p:nvPicPr>
                  <p:cNvPr id="44" name="Ink 43">
                    <a:extLst>
                      <a:ext uri="{FF2B5EF4-FFF2-40B4-BE49-F238E27FC236}">
                        <a16:creationId xmlns:a16="http://schemas.microsoft.com/office/drawing/2014/main" id="{D75B8B04-0163-45C2-56DA-2C04FC1B711D}"/>
                      </a:ext>
                    </a:extLst>
                  </p:cNvPr>
                  <p:cNvPicPr/>
                  <p:nvPr/>
                </p:nvPicPr>
                <p:blipFill>
                  <a:blip r:embed="rId553"/>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45" name="Ink 44">
                    <a:extLst>
                      <a:ext uri="{FF2B5EF4-FFF2-40B4-BE49-F238E27FC236}">
                        <a16:creationId xmlns:a16="http://schemas.microsoft.com/office/drawing/2014/main" id="{757B21C9-BD7D-7C38-513B-595B56E8AEE3}"/>
                      </a:ext>
                    </a:extLst>
                  </p14:cNvPr>
                  <p14:cNvContentPartPr/>
                  <p14:nvPr/>
                </p14:nvContentPartPr>
                <p14:xfrm>
                  <a:off x="4197390" y="4713485"/>
                  <a:ext cx="1080" cy="1800"/>
                </p14:xfrm>
              </p:contentPart>
            </mc:Choice>
            <mc:Fallback xmlns="">
              <p:pic>
                <p:nvPicPr>
                  <p:cNvPr id="45" name="Ink 44">
                    <a:extLst>
                      <a:ext uri="{FF2B5EF4-FFF2-40B4-BE49-F238E27FC236}">
                        <a16:creationId xmlns:a16="http://schemas.microsoft.com/office/drawing/2014/main" id="{757B21C9-BD7D-7C38-513B-595B56E8AEE3}"/>
                      </a:ext>
                    </a:extLst>
                  </p:cNvPr>
                  <p:cNvPicPr/>
                  <p:nvPr/>
                </p:nvPicPr>
                <p:blipFill>
                  <a:blip r:embed="rId555"/>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46" name="Ink 45">
                    <a:extLst>
                      <a:ext uri="{FF2B5EF4-FFF2-40B4-BE49-F238E27FC236}">
                        <a16:creationId xmlns:a16="http://schemas.microsoft.com/office/drawing/2014/main" id="{1B935923-270A-96EB-5556-92B4D5D71F6E}"/>
                      </a:ext>
                    </a:extLst>
                  </p14:cNvPr>
                  <p14:cNvContentPartPr/>
                  <p14:nvPr/>
                </p14:nvContentPartPr>
                <p14:xfrm>
                  <a:off x="4666470" y="3930125"/>
                  <a:ext cx="34560" cy="46800"/>
                </p14:xfrm>
              </p:contentPart>
            </mc:Choice>
            <mc:Fallback xmlns="">
              <p:pic>
                <p:nvPicPr>
                  <p:cNvPr id="46" name="Ink 45">
                    <a:extLst>
                      <a:ext uri="{FF2B5EF4-FFF2-40B4-BE49-F238E27FC236}">
                        <a16:creationId xmlns:a16="http://schemas.microsoft.com/office/drawing/2014/main" id="{1B935923-270A-96EB-5556-92B4D5D71F6E}"/>
                      </a:ext>
                    </a:extLst>
                  </p:cNvPr>
                  <p:cNvPicPr/>
                  <p:nvPr/>
                </p:nvPicPr>
                <p:blipFill>
                  <a:blip r:embed="rId542"/>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907">
                <p14:nvContentPartPr>
                  <p14:cNvPr id="47" name="Ink 46">
                    <a:extLst>
                      <a:ext uri="{FF2B5EF4-FFF2-40B4-BE49-F238E27FC236}">
                        <a16:creationId xmlns:a16="http://schemas.microsoft.com/office/drawing/2014/main" id="{73468C79-5931-8903-CBB8-7114C97CA73C}"/>
                      </a:ext>
                    </a:extLst>
                  </p14:cNvPr>
                  <p14:cNvContentPartPr/>
                  <p14:nvPr/>
                </p14:nvContentPartPr>
                <p14:xfrm>
                  <a:off x="4627590" y="3802325"/>
                  <a:ext cx="69480" cy="77040"/>
                </p14:xfrm>
              </p:contentPart>
            </mc:Choice>
            <mc:Fallback xmlns="">
              <p:pic>
                <p:nvPicPr>
                  <p:cNvPr id="47" name="Ink 46">
                    <a:extLst>
                      <a:ext uri="{FF2B5EF4-FFF2-40B4-BE49-F238E27FC236}">
                        <a16:creationId xmlns:a16="http://schemas.microsoft.com/office/drawing/2014/main" id="{73468C79-5931-8903-CBB8-7114C97CA73C}"/>
                      </a:ext>
                    </a:extLst>
                  </p:cNvPr>
                  <p:cNvPicPr/>
                  <p:nvPr/>
                </p:nvPicPr>
                <p:blipFill>
                  <a:blip r:embed="rId553"/>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48" name="Ink 47">
                    <a:extLst>
                      <a:ext uri="{FF2B5EF4-FFF2-40B4-BE49-F238E27FC236}">
                        <a16:creationId xmlns:a16="http://schemas.microsoft.com/office/drawing/2014/main" id="{50B4D194-0447-9396-89D9-5BFEE44A1094}"/>
                      </a:ext>
                    </a:extLst>
                  </p14:cNvPr>
                  <p14:cNvContentPartPr/>
                  <p14:nvPr/>
                </p14:nvContentPartPr>
                <p14:xfrm>
                  <a:off x="3898590" y="4826165"/>
                  <a:ext cx="28080" cy="73440"/>
                </p14:xfrm>
              </p:contentPart>
            </mc:Choice>
            <mc:Fallback xmlns="">
              <p:pic>
                <p:nvPicPr>
                  <p:cNvPr id="48" name="Ink 47">
                    <a:extLst>
                      <a:ext uri="{FF2B5EF4-FFF2-40B4-BE49-F238E27FC236}">
                        <a16:creationId xmlns:a16="http://schemas.microsoft.com/office/drawing/2014/main" id="{50B4D194-0447-9396-89D9-5BFEE44A1094}"/>
                      </a:ext>
                    </a:extLst>
                  </p:cNvPr>
                  <p:cNvPicPr/>
                  <p:nvPr/>
                </p:nvPicPr>
                <p:blipFill>
                  <a:blip r:embed="rId559"/>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49" name="Ink 48">
                    <a:extLst>
                      <a:ext uri="{FF2B5EF4-FFF2-40B4-BE49-F238E27FC236}">
                        <a16:creationId xmlns:a16="http://schemas.microsoft.com/office/drawing/2014/main" id="{91E35C73-420C-6964-D3EB-1833B5E2EBD0}"/>
                      </a:ext>
                    </a:extLst>
                  </p14:cNvPr>
                  <p14:cNvContentPartPr/>
                  <p14:nvPr/>
                </p14:nvContentPartPr>
                <p14:xfrm>
                  <a:off x="4057350" y="4722845"/>
                  <a:ext cx="10440" cy="96120"/>
                </p14:xfrm>
              </p:contentPart>
            </mc:Choice>
            <mc:Fallback xmlns="">
              <p:pic>
                <p:nvPicPr>
                  <p:cNvPr id="49" name="Ink 48">
                    <a:extLst>
                      <a:ext uri="{FF2B5EF4-FFF2-40B4-BE49-F238E27FC236}">
                        <a16:creationId xmlns:a16="http://schemas.microsoft.com/office/drawing/2014/main" id="{91E35C73-420C-6964-D3EB-1833B5E2EBD0}"/>
                      </a:ext>
                    </a:extLst>
                  </p:cNvPr>
                  <p:cNvPicPr/>
                  <p:nvPr/>
                </p:nvPicPr>
                <p:blipFill>
                  <a:blip r:embed="rId561"/>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50" name="Ink 49">
                    <a:extLst>
                      <a:ext uri="{FF2B5EF4-FFF2-40B4-BE49-F238E27FC236}">
                        <a16:creationId xmlns:a16="http://schemas.microsoft.com/office/drawing/2014/main" id="{5BCC7425-DECE-1A37-7C1D-47DEC110FCBF}"/>
                      </a:ext>
                    </a:extLst>
                  </p14:cNvPr>
                  <p14:cNvContentPartPr/>
                  <p14:nvPr/>
                </p14:nvContentPartPr>
                <p14:xfrm>
                  <a:off x="4847550" y="4312085"/>
                  <a:ext cx="31320" cy="206640"/>
                </p14:xfrm>
              </p:contentPart>
            </mc:Choice>
            <mc:Fallback xmlns="">
              <p:pic>
                <p:nvPicPr>
                  <p:cNvPr id="50" name="Ink 49">
                    <a:extLst>
                      <a:ext uri="{FF2B5EF4-FFF2-40B4-BE49-F238E27FC236}">
                        <a16:creationId xmlns:a16="http://schemas.microsoft.com/office/drawing/2014/main" id="{5BCC7425-DECE-1A37-7C1D-47DEC110FCBF}"/>
                      </a:ext>
                    </a:extLst>
                  </p:cNvPr>
                  <p:cNvPicPr/>
                  <p:nvPr/>
                </p:nvPicPr>
                <p:blipFill>
                  <a:blip r:embed="rId563"/>
                  <a:stretch>
                    <a:fillRect/>
                  </a:stretch>
                </p:blipFill>
                <p:spPr>
                  <a:xfrm>
                    <a:off x="4842539" y="4306575"/>
                    <a:ext cx="41342" cy="217661"/>
                  </a:xfrm>
                  <a:prstGeom prst="rect">
                    <a:avLst/>
                  </a:prstGeom>
                </p:spPr>
              </p:pic>
            </mc:Fallback>
          </mc:AlternateContent>
          <p:grpSp>
            <p:nvGrpSpPr>
              <p:cNvPr id="51" name="Group 50">
                <a:extLst>
                  <a:ext uri="{FF2B5EF4-FFF2-40B4-BE49-F238E27FC236}">
                    <a16:creationId xmlns:a16="http://schemas.microsoft.com/office/drawing/2014/main" id="{5218A9D7-D0A1-E14A-2F8F-E03E353CF8C2}"/>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911">
                  <p14:nvContentPartPr>
                    <p14:cNvPr id="65" name="Ink 64">
                      <a:extLst>
                        <a:ext uri="{FF2B5EF4-FFF2-40B4-BE49-F238E27FC236}">
                          <a16:creationId xmlns:a16="http://schemas.microsoft.com/office/drawing/2014/main" id="{30D25300-51C1-74EB-6055-30630C4224E8}"/>
                        </a:ext>
                      </a:extLst>
                    </p14:cNvPr>
                    <p14:cNvContentPartPr/>
                    <p14:nvPr/>
                  </p14:nvContentPartPr>
                  <p14:xfrm>
                    <a:off x="4628670" y="4334765"/>
                    <a:ext cx="83160" cy="12600"/>
                  </p14:xfrm>
                </p:contentPart>
              </mc:Choice>
              <mc:Fallback xmlns="">
                <p:pic>
                  <p:nvPicPr>
                    <p:cNvPr id="65" name="Ink 64">
                      <a:extLst>
                        <a:ext uri="{FF2B5EF4-FFF2-40B4-BE49-F238E27FC236}">
                          <a16:creationId xmlns:a16="http://schemas.microsoft.com/office/drawing/2014/main" id="{30D25300-51C1-74EB-6055-30630C4224E8}"/>
                        </a:ext>
                      </a:extLst>
                    </p:cNvPr>
                    <p:cNvPicPr/>
                    <p:nvPr/>
                  </p:nvPicPr>
                  <p:blipFill>
                    <a:blip r:embed="rId565"/>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12">
                  <p14:nvContentPartPr>
                    <p14:cNvPr id="66" name="Ink 65">
                      <a:extLst>
                        <a:ext uri="{FF2B5EF4-FFF2-40B4-BE49-F238E27FC236}">
                          <a16:creationId xmlns:a16="http://schemas.microsoft.com/office/drawing/2014/main" id="{3F35596C-CECE-40DE-D6C8-0C820482B22B}"/>
                        </a:ext>
                      </a:extLst>
                    </p14:cNvPr>
                    <p14:cNvContentPartPr/>
                    <p14:nvPr/>
                  </p14:nvContentPartPr>
                  <p14:xfrm>
                    <a:off x="4269030" y="4641845"/>
                    <a:ext cx="22320" cy="27720"/>
                  </p14:xfrm>
                </p:contentPart>
              </mc:Choice>
              <mc:Fallback xmlns="">
                <p:pic>
                  <p:nvPicPr>
                    <p:cNvPr id="66" name="Ink 65">
                      <a:extLst>
                        <a:ext uri="{FF2B5EF4-FFF2-40B4-BE49-F238E27FC236}">
                          <a16:creationId xmlns:a16="http://schemas.microsoft.com/office/drawing/2014/main" id="{3F35596C-CECE-40DE-D6C8-0C820482B22B}"/>
                        </a:ext>
                      </a:extLst>
                    </p:cNvPr>
                    <p:cNvPicPr/>
                    <p:nvPr/>
                  </p:nvPicPr>
                  <p:blipFill>
                    <a:blip r:embed="rId567"/>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67" name="Ink 66">
                      <a:extLst>
                        <a:ext uri="{FF2B5EF4-FFF2-40B4-BE49-F238E27FC236}">
                          <a16:creationId xmlns:a16="http://schemas.microsoft.com/office/drawing/2014/main" id="{A9583A07-E134-A4B6-909F-4981A6B92D6B}"/>
                        </a:ext>
                      </a:extLst>
                    </p14:cNvPr>
                    <p14:cNvContentPartPr/>
                    <p14:nvPr/>
                  </p14:nvContentPartPr>
                  <p14:xfrm>
                    <a:off x="4350390" y="4677125"/>
                    <a:ext cx="56160" cy="5760"/>
                  </p14:xfrm>
                </p:contentPart>
              </mc:Choice>
              <mc:Fallback xmlns="">
                <p:pic>
                  <p:nvPicPr>
                    <p:cNvPr id="67" name="Ink 66">
                      <a:extLst>
                        <a:ext uri="{FF2B5EF4-FFF2-40B4-BE49-F238E27FC236}">
                          <a16:creationId xmlns:a16="http://schemas.microsoft.com/office/drawing/2014/main" id="{A9583A07-E134-A4B6-909F-4981A6B92D6B}"/>
                        </a:ext>
                      </a:extLst>
                    </p:cNvPr>
                    <p:cNvPicPr/>
                    <p:nvPr/>
                  </p:nvPicPr>
                  <p:blipFill>
                    <a:blip r:embed="rId516"/>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68" name="Ink 67">
                      <a:extLst>
                        <a:ext uri="{FF2B5EF4-FFF2-40B4-BE49-F238E27FC236}">
                          <a16:creationId xmlns:a16="http://schemas.microsoft.com/office/drawing/2014/main" id="{6F550F14-AC6B-EFE4-B391-696C4DE721A7}"/>
                        </a:ext>
                      </a:extLst>
                    </p14:cNvPr>
                    <p14:cNvContentPartPr/>
                    <p14:nvPr/>
                  </p14:nvContentPartPr>
                  <p14:xfrm>
                    <a:off x="4171470" y="4240805"/>
                    <a:ext cx="653760" cy="472320"/>
                  </p14:xfrm>
                </p:contentPart>
              </mc:Choice>
              <mc:Fallback xmlns="">
                <p:pic>
                  <p:nvPicPr>
                    <p:cNvPr id="68" name="Ink 67">
                      <a:extLst>
                        <a:ext uri="{FF2B5EF4-FFF2-40B4-BE49-F238E27FC236}">
                          <a16:creationId xmlns:a16="http://schemas.microsoft.com/office/drawing/2014/main" id="{6F550F14-AC6B-EFE4-B391-696C4DE721A7}"/>
                        </a:ext>
                      </a:extLst>
                    </p:cNvPr>
                    <p:cNvPicPr/>
                    <p:nvPr/>
                  </p:nvPicPr>
                  <p:blipFill>
                    <a:blip r:embed="rId570"/>
                    <a:stretch>
                      <a:fillRect/>
                    </a:stretch>
                  </p:blipFill>
                  <p:spPr>
                    <a:xfrm>
                      <a:off x="4166476" y="4235297"/>
                      <a:ext cx="663747" cy="483336"/>
                    </a:xfrm>
                    <a:prstGeom prst="rect">
                      <a:avLst/>
                    </a:prstGeom>
                  </p:spPr>
                </p:pic>
              </mc:Fallback>
            </mc:AlternateContent>
          </p:grpSp>
          <p:grpSp>
            <p:nvGrpSpPr>
              <p:cNvPr id="52" name="Group 51">
                <a:extLst>
                  <a:ext uri="{FF2B5EF4-FFF2-40B4-BE49-F238E27FC236}">
                    <a16:creationId xmlns:a16="http://schemas.microsoft.com/office/drawing/2014/main" id="{01005FB9-DA03-F764-3003-45AF69F76AFB}"/>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915">
                  <p14:nvContentPartPr>
                    <p14:cNvPr id="63" name="Ink 62">
                      <a:extLst>
                        <a:ext uri="{FF2B5EF4-FFF2-40B4-BE49-F238E27FC236}">
                          <a16:creationId xmlns:a16="http://schemas.microsoft.com/office/drawing/2014/main" id="{969C96E9-E304-4CA2-747B-2131FC59731F}"/>
                        </a:ext>
                      </a:extLst>
                    </p14:cNvPr>
                    <p14:cNvContentPartPr/>
                    <p14:nvPr/>
                  </p14:nvContentPartPr>
                  <p14:xfrm>
                    <a:off x="6784690" y="3883025"/>
                    <a:ext cx="76320" cy="95400"/>
                  </p14:xfrm>
                </p:contentPart>
              </mc:Choice>
              <mc:Fallback xmlns="">
                <p:pic>
                  <p:nvPicPr>
                    <p:cNvPr id="63" name="Ink 62">
                      <a:extLst>
                        <a:ext uri="{FF2B5EF4-FFF2-40B4-BE49-F238E27FC236}">
                          <a16:creationId xmlns:a16="http://schemas.microsoft.com/office/drawing/2014/main" id="{969C96E9-E304-4CA2-747B-2131FC59731F}"/>
                        </a:ext>
                      </a:extLst>
                    </p:cNvPr>
                    <p:cNvPicPr/>
                    <p:nvPr/>
                  </p:nvPicPr>
                  <p:blipFill>
                    <a:blip r:embed="rId572"/>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916">
                  <p14:nvContentPartPr>
                    <p14:cNvPr id="64" name="Ink 63">
                      <a:extLst>
                        <a:ext uri="{FF2B5EF4-FFF2-40B4-BE49-F238E27FC236}">
                          <a16:creationId xmlns:a16="http://schemas.microsoft.com/office/drawing/2014/main" id="{E7CC5ADE-9882-0873-5D4F-CBD38F5CF36C}"/>
                        </a:ext>
                      </a:extLst>
                    </p14:cNvPr>
                    <p14:cNvContentPartPr/>
                    <p14:nvPr/>
                  </p14:nvContentPartPr>
                  <p14:xfrm>
                    <a:off x="6768850" y="4015145"/>
                    <a:ext cx="28080" cy="32400"/>
                  </p14:xfrm>
                </p:contentPart>
              </mc:Choice>
              <mc:Fallback xmlns="">
                <p:pic>
                  <p:nvPicPr>
                    <p:cNvPr id="64" name="Ink 63">
                      <a:extLst>
                        <a:ext uri="{FF2B5EF4-FFF2-40B4-BE49-F238E27FC236}">
                          <a16:creationId xmlns:a16="http://schemas.microsoft.com/office/drawing/2014/main" id="{E7CC5ADE-9882-0873-5D4F-CBD38F5CF36C}"/>
                        </a:ext>
                      </a:extLst>
                    </p:cNvPr>
                    <p:cNvPicPr/>
                    <p:nvPr/>
                  </p:nvPicPr>
                  <p:blipFill>
                    <a:blip r:embed="rId567"/>
                    <a:stretch>
                      <a:fillRect/>
                    </a:stretch>
                  </p:blipFill>
                  <p:spPr>
                    <a:xfrm>
                      <a:off x="6763895" y="4009591"/>
                      <a:ext cx="37991" cy="43509"/>
                    </a:xfrm>
                    <a:prstGeom prst="rect">
                      <a:avLst/>
                    </a:prstGeom>
                  </p:spPr>
                </p:pic>
              </mc:Fallback>
            </mc:AlternateContent>
          </p:grpSp>
          <p:grpSp>
            <p:nvGrpSpPr>
              <p:cNvPr id="53" name="Group 52">
                <a:extLst>
                  <a:ext uri="{FF2B5EF4-FFF2-40B4-BE49-F238E27FC236}">
                    <a16:creationId xmlns:a16="http://schemas.microsoft.com/office/drawing/2014/main" id="{CF775320-8867-30D0-995B-3A8843D4FE3A}"/>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917">
                  <p14:nvContentPartPr>
                    <p14:cNvPr id="61" name="Ink 60">
                      <a:extLst>
                        <a:ext uri="{FF2B5EF4-FFF2-40B4-BE49-F238E27FC236}">
                          <a16:creationId xmlns:a16="http://schemas.microsoft.com/office/drawing/2014/main" id="{9489C3A2-3A93-4CC5-5E8A-79AD92AC6ED1}"/>
                        </a:ext>
                      </a:extLst>
                    </p14:cNvPr>
                    <p14:cNvContentPartPr/>
                    <p14:nvPr/>
                  </p14:nvContentPartPr>
                  <p14:xfrm>
                    <a:off x="6597850" y="4377305"/>
                    <a:ext cx="5040" cy="73440"/>
                  </p14:xfrm>
                </p:contentPart>
              </mc:Choice>
              <mc:Fallback xmlns="">
                <p:pic>
                  <p:nvPicPr>
                    <p:cNvPr id="61" name="Ink 60">
                      <a:extLst>
                        <a:ext uri="{FF2B5EF4-FFF2-40B4-BE49-F238E27FC236}">
                          <a16:creationId xmlns:a16="http://schemas.microsoft.com/office/drawing/2014/main" id="{9489C3A2-3A93-4CC5-5E8A-79AD92AC6ED1}"/>
                        </a:ext>
                      </a:extLst>
                    </p:cNvPr>
                    <p:cNvPicPr/>
                    <p:nvPr/>
                  </p:nvPicPr>
                  <p:blipFill>
                    <a:blip r:embed="rId575"/>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918">
                  <p14:nvContentPartPr>
                    <p14:cNvPr id="62" name="Ink 61">
                      <a:extLst>
                        <a:ext uri="{FF2B5EF4-FFF2-40B4-BE49-F238E27FC236}">
                          <a16:creationId xmlns:a16="http://schemas.microsoft.com/office/drawing/2014/main" id="{45D1E571-3779-F8B1-5172-FA85B74D6A01}"/>
                        </a:ext>
                      </a:extLst>
                    </p14:cNvPr>
                    <p14:cNvContentPartPr/>
                    <p14:nvPr/>
                  </p14:nvContentPartPr>
                  <p14:xfrm>
                    <a:off x="6602530" y="4389545"/>
                    <a:ext cx="166680" cy="61560"/>
                  </p14:xfrm>
                </p:contentPart>
              </mc:Choice>
              <mc:Fallback xmlns="">
                <p:pic>
                  <p:nvPicPr>
                    <p:cNvPr id="62" name="Ink 61">
                      <a:extLst>
                        <a:ext uri="{FF2B5EF4-FFF2-40B4-BE49-F238E27FC236}">
                          <a16:creationId xmlns:a16="http://schemas.microsoft.com/office/drawing/2014/main" id="{45D1E571-3779-F8B1-5172-FA85B74D6A01}"/>
                        </a:ext>
                      </a:extLst>
                    </p:cNvPr>
                    <p:cNvPicPr/>
                    <p:nvPr/>
                  </p:nvPicPr>
                  <p:blipFill>
                    <a:blip r:embed="rId577"/>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19">
                <p14:nvContentPartPr>
                  <p14:cNvPr id="54" name="Ink 53">
                    <a:extLst>
                      <a:ext uri="{FF2B5EF4-FFF2-40B4-BE49-F238E27FC236}">
                        <a16:creationId xmlns:a16="http://schemas.microsoft.com/office/drawing/2014/main" id="{7294A478-E918-5C1F-554F-ECA79FFB3AF5}"/>
                      </a:ext>
                    </a:extLst>
                  </p14:cNvPr>
                  <p14:cNvContentPartPr/>
                  <p14:nvPr/>
                </p14:nvContentPartPr>
                <p14:xfrm>
                  <a:off x="7129570" y="4752065"/>
                  <a:ext cx="27720" cy="102960"/>
                </p14:xfrm>
              </p:contentPart>
            </mc:Choice>
            <mc:Fallback xmlns="">
              <p:pic>
                <p:nvPicPr>
                  <p:cNvPr id="54" name="Ink 53">
                    <a:extLst>
                      <a:ext uri="{FF2B5EF4-FFF2-40B4-BE49-F238E27FC236}">
                        <a16:creationId xmlns:a16="http://schemas.microsoft.com/office/drawing/2014/main" id="{7294A478-E918-5C1F-554F-ECA79FFB3AF5}"/>
                      </a:ext>
                    </a:extLst>
                  </p:cNvPr>
                  <p:cNvPicPr/>
                  <p:nvPr/>
                </p:nvPicPr>
                <p:blipFill>
                  <a:blip r:embed="rId579"/>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920">
                <p14:nvContentPartPr>
                  <p14:cNvPr id="55" name="Ink 54">
                    <a:extLst>
                      <a:ext uri="{FF2B5EF4-FFF2-40B4-BE49-F238E27FC236}">
                        <a16:creationId xmlns:a16="http://schemas.microsoft.com/office/drawing/2014/main" id="{5D7DA6E8-65FB-CCD6-8FDA-37D3A2BD7E60}"/>
                      </a:ext>
                    </a:extLst>
                  </p14:cNvPr>
                  <p14:cNvContentPartPr/>
                  <p14:nvPr/>
                </p14:nvContentPartPr>
                <p14:xfrm>
                  <a:off x="6925810" y="4737305"/>
                  <a:ext cx="225360" cy="78120"/>
                </p14:xfrm>
              </p:contentPart>
            </mc:Choice>
            <mc:Fallback xmlns="">
              <p:pic>
                <p:nvPicPr>
                  <p:cNvPr id="55" name="Ink 54">
                    <a:extLst>
                      <a:ext uri="{FF2B5EF4-FFF2-40B4-BE49-F238E27FC236}">
                        <a16:creationId xmlns:a16="http://schemas.microsoft.com/office/drawing/2014/main" id="{5D7DA6E8-65FB-CCD6-8FDA-37D3A2BD7E60}"/>
                      </a:ext>
                    </a:extLst>
                  </p:cNvPr>
                  <p:cNvPicPr/>
                  <p:nvPr/>
                </p:nvPicPr>
                <p:blipFill>
                  <a:blip r:embed="rId581"/>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56" name="Ink 55">
                    <a:extLst>
                      <a:ext uri="{FF2B5EF4-FFF2-40B4-BE49-F238E27FC236}">
                        <a16:creationId xmlns:a16="http://schemas.microsoft.com/office/drawing/2014/main" id="{38B85C75-D18B-7779-4766-9FF1775C33B7}"/>
                      </a:ext>
                    </a:extLst>
                  </p14:cNvPr>
                  <p14:cNvContentPartPr/>
                  <p14:nvPr/>
                </p14:nvContentPartPr>
                <p14:xfrm>
                  <a:off x="7265650" y="4835945"/>
                  <a:ext cx="78840" cy="103680"/>
                </p14:xfrm>
              </p:contentPart>
            </mc:Choice>
            <mc:Fallback xmlns="">
              <p:pic>
                <p:nvPicPr>
                  <p:cNvPr id="56" name="Ink 55">
                    <a:extLst>
                      <a:ext uri="{FF2B5EF4-FFF2-40B4-BE49-F238E27FC236}">
                        <a16:creationId xmlns:a16="http://schemas.microsoft.com/office/drawing/2014/main" id="{38B85C75-D18B-7779-4766-9FF1775C33B7}"/>
                      </a:ext>
                    </a:extLst>
                  </p:cNvPr>
                  <p:cNvPicPr/>
                  <p:nvPr/>
                </p:nvPicPr>
                <p:blipFill>
                  <a:blip r:embed="rId572"/>
                  <a:stretch>
                    <a:fillRect/>
                  </a:stretch>
                </p:blipFill>
                <p:spPr>
                  <a:xfrm>
                    <a:off x="7260671" y="4830440"/>
                    <a:ext cx="88799" cy="114690"/>
                  </a:xfrm>
                  <a:prstGeom prst="rect">
                    <a:avLst/>
                  </a:prstGeom>
                </p:spPr>
              </p:pic>
            </mc:Fallback>
          </mc:AlternateContent>
          <p:grpSp>
            <p:nvGrpSpPr>
              <p:cNvPr id="57" name="Group 56">
                <a:extLst>
                  <a:ext uri="{FF2B5EF4-FFF2-40B4-BE49-F238E27FC236}">
                    <a16:creationId xmlns:a16="http://schemas.microsoft.com/office/drawing/2014/main" id="{BE232332-65C2-86B8-F467-B08E3521468F}"/>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922">
                  <p14:nvContentPartPr>
                    <p14:cNvPr id="59" name="Ink 58">
                      <a:extLst>
                        <a:ext uri="{FF2B5EF4-FFF2-40B4-BE49-F238E27FC236}">
                          <a16:creationId xmlns:a16="http://schemas.microsoft.com/office/drawing/2014/main" id="{085088EA-53EC-0DBE-920C-1C6AE78B3C01}"/>
                        </a:ext>
                      </a:extLst>
                    </p14:cNvPr>
                    <p14:cNvContentPartPr/>
                    <p14:nvPr/>
                  </p14:nvContentPartPr>
                  <p14:xfrm>
                    <a:off x="6921130" y="5143385"/>
                    <a:ext cx="36000" cy="54000"/>
                  </p14:xfrm>
                </p:contentPart>
              </mc:Choice>
              <mc:Fallback xmlns="">
                <p:pic>
                  <p:nvPicPr>
                    <p:cNvPr id="59" name="Ink 58">
                      <a:extLst>
                        <a:ext uri="{FF2B5EF4-FFF2-40B4-BE49-F238E27FC236}">
                          <a16:creationId xmlns:a16="http://schemas.microsoft.com/office/drawing/2014/main" id="{085088EA-53EC-0DBE-920C-1C6AE78B3C01}"/>
                        </a:ext>
                      </a:extLst>
                    </p:cNvPr>
                    <p:cNvPicPr/>
                    <p:nvPr/>
                  </p:nvPicPr>
                  <p:blipFill>
                    <a:blip r:embed="rId542"/>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923">
                  <p14:nvContentPartPr>
                    <p14:cNvPr id="60" name="Ink 59">
                      <a:extLst>
                        <a:ext uri="{FF2B5EF4-FFF2-40B4-BE49-F238E27FC236}">
                          <a16:creationId xmlns:a16="http://schemas.microsoft.com/office/drawing/2014/main" id="{008391F3-D361-8333-2EFF-38249C7C7AA4}"/>
                        </a:ext>
                      </a:extLst>
                    </p14:cNvPr>
                    <p14:cNvContentPartPr/>
                    <p14:nvPr/>
                  </p14:nvContentPartPr>
                  <p14:xfrm>
                    <a:off x="6863530" y="5247785"/>
                    <a:ext cx="57960" cy="77400"/>
                  </p14:xfrm>
                </p:contentPart>
              </mc:Choice>
              <mc:Fallback xmlns="">
                <p:pic>
                  <p:nvPicPr>
                    <p:cNvPr id="60" name="Ink 59">
                      <a:extLst>
                        <a:ext uri="{FF2B5EF4-FFF2-40B4-BE49-F238E27FC236}">
                          <a16:creationId xmlns:a16="http://schemas.microsoft.com/office/drawing/2014/main" id="{008391F3-D361-8333-2EFF-38249C7C7AA4}"/>
                        </a:ext>
                      </a:extLst>
                    </p:cNvPr>
                    <p:cNvPicPr/>
                    <p:nvPr/>
                  </p:nvPicPr>
                  <p:blipFill>
                    <a:blip r:embed="rId585"/>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4">
                <p14:nvContentPartPr>
                  <p14:cNvPr id="58" name="Ink 57">
                    <a:extLst>
                      <a:ext uri="{FF2B5EF4-FFF2-40B4-BE49-F238E27FC236}">
                        <a16:creationId xmlns:a16="http://schemas.microsoft.com/office/drawing/2014/main" id="{BB7A0373-FA67-D3EF-AF23-4E646CBA7581}"/>
                      </a:ext>
                    </a:extLst>
                  </p14:cNvPr>
                  <p14:cNvContentPartPr/>
                  <p14:nvPr/>
                </p14:nvContentPartPr>
                <p14:xfrm>
                  <a:off x="7385170" y="5045825"/>
                  <a:ext cx="720" cy="360"/>
                </p14:xfrm>
              </p:contentPart>
            </mc:Choice>
            <mc:Fallback xmlns="">
              <p:pic>
                <p:nvPicPr>
                  <p:cNvPr id="58" name="Ink 57">
                    <a:extLst>
                      <a:ext uri="{FF2B5EF4-FFF2-40B4-BE49-F238E27FC236}">
                        <a16:creationId xmlns:a16="http://schemas.microsoft.com/office/drawing/2014/main" id="{BB7A0373-FA67-D3EF-AF23-4E646CBA7581}"/>
                      </a:ext>
                    </a:extLst>
                  </p:cNvPr>
                  <p:cNvPicPr/>
                  <p:nvPr/>
                </p:nvPicPr>
                <p:blipFill>
                  <a:blip r:embed="rId555"/>
                  <a:stretch>
                    <a:fillRect/>
                  </a:stretch>
                </p:blipFill>
                <p:spPr>
                  <a:xfrm>
                    <a:off x="7380850" y="5041505"/>
                    <a:ext cx="9360" cy="9000"/>
                  </a:xfrm>
                  <a:prstGeom prst="rect">
                    <a:avLst/>
                  </a:prstGeom>
                </p:spPr>
              </p:pic>
            </mc:Fallback>
          </mc:AlternateContent>
        </p:grpSp>
      </p:grpSp>
      <p:pic>
        <p:nvPicPr>
          <p:cNvPr id="10" name="Graphic 9">
            <a:extLst>
              <a:ext uri="{FF2B5EF4-FFF2-40B4-BE49-F238E27FC236}">
                <a16:creationId xmlns:a16="http://schemas.microsoft.com/office/drawing/2014/main" id="{00F928BE-C2A9-E9EF-0288-41EFB04DC281}"/>
              </a:ext>
            </a:extLst>
          </p:cNvPr>
          <p:cNvPicPr>
            <a:picLocks noChangeAspect="1"/>
          </p:cNvPicPr>
          <p:nvPr/>
        </p:nvPicPr>
        <p:blipFill>
          <a:blip r:embed="rId925">
            <a:extLst>
              <a:ext uri="{96DAC541-7B7A-43D3-8B79-37D633B846F1}">
                <asvg:svgBlip xmlns:asvg="http://schemas.microsoft.com/office/drawing/2016/SVG/main" r:embed="rId926"/>
              </a:ext>
            </a:extLst>
          </a:blip>
          <a:stretch>
            <a:fillRect/>
          </a:stretch>
        </p:blipFill>
        <p:spPr>
          <a:xfrm>
            <a:off x="10009093" y="617125"/>
            <a:ext cx="1489579" cy="1534404"/>
          </a:xfrm>
          <a:prstGeom prst="rect">
            <a:avLst/>
          </a:prstGeom>
        </p:spPr>
      </p:pic>
      <p:sp>
        <p:nvSpPr>
          <p:cNvPr id="764" name="TextBox 763">
            <a:extLst>
              <a:ext uri="{FF2B5EF4-FFF2-40B4-BE49-F238E27FC236}">
                <a16:creationId xmlns:a16="http://schemas.microsoft.com/office/drawing/2014/main" id="{D7907CC8-1E49-0E6D-448A-22B5E6A409C9}"/>
              </a:ext>
            </a:extLst>
          </p:cNvPr>
          <p:cNvSpPr txBox="1"/>
          <p:nvPr/>
        </p:nvSpPr>
        <p:spPr>
          <a:xfrm>
            <a:off x="592750" y="2337850"/>
            <a:ext cx="1829347" cy="400110"/>
          </a:xfrm>
          <a:prstGeom prst="rect">
            <a:avLst/>
          </a:prstGeom>
          <a:noFill/>
        </p:spPr>
        <p:txBody>
          <a:bodyPr wrap="none" rtlCol="0">
            <a:spAutoFit/>
          </a:bodyPr>
          <a:lstStyle/>
          <a:p>
            <a:r>
              <a:rPr lang="en-US" sz="2000" b="1" dirty="0">
                <a:solidFill>
                  <a:srgbClr val="D44C2F"/>
                </a:solidFill>
                <a:latin typeface="Helvetica" pitchFamily="2" charset="0"/>
              </a:rPr>
              <a:t>Why</a:t>
            </a:r>
            <a:r>
              <a:rPr lang="en-US" dirty="0">
                <a:latin typeface="Helvetica" pitchFamily="2" charset="0"/>
              </a:rPr>
              <a:t> it is used?</a:t>
            </a:r>
          </a:p>
        </p:txBody>
      </p:sp>
      <p:sp>
        <p:nvSpPr>
          <p:cNvPr id="768" name="Oval 767">
            <a:extLst>
              <a:ext uri="{FF2B5EF4-FFF2-40B4-BE49-F238E27FC236}">
                <a16:creationId xmlns:a16="http://schemas.microsoft.com/office/drawing/2014/main" id="{2613D603-B854-4AF0-256C-8803F12EC537}"/>
              </a:ext>
            </a:extLst>
          </p:cNvPr>
          <p:cNvSpPr/>
          <p:nvPr/>
        </p:nvSpPr>
        <p:spPr>
          <a:xfrm>
            <a:off x="1685035" y="3437932"/>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TextBox 768">
            <a:extLst>
              <a:ext uri="{FF2B5EF4-FFF2-40B4-BE49-F238E27FC236}">
                <a16:creationId xmlns:a16="http://schemas.microsoft.com/office/drawing/2014/main" id="{B3814311-602B-720A-0E42-B63DE39CE133}"/>
              </a:ext>
            </a:extLst>
          </p:cNvPr>
          <p:cNvSpPr txBox="1"/>
          <p:nvPr/>
        </p:nvSpPr>
        <p:spPr>
          <a:xfrm>
            <a:off x="1857063" y="3360486"/>
            <a:ext cx="1983423" cy="369332"/>
          </a:xfrm>
          <a:prstGeom prst="rect">
            <a:avLst/>
          </a:prstGeom>
          <a:noFill/>
        </p:spPr>
        <p:txBody>
          <a:bodyPr wrap="square" rtlCol="0">
            <a:spAutoFit/>
          </a:bodyPr>
          <a:lstStyle/>
          <a:p>
            <a:r>
              <a:rPr lang="en-US" dirty="0">
                <a:latin typeface="Helvetica" pitchFamily="2" charset="0"/>
              </a:rPr>
              <a:t>Easy distribution</a:t>
            </a:r>
          </a:p>
        </p:txBody>
      </p:sp>
      <p:sp>
        <p:nvSpPr>
          <p:cNvPr id="772" name="Oval 771">
            <a:extLst>
              <a:ext uri="{FF2B5EF4-FFF2-40B4-BE49-F238E27FC236}">
                <a16:creationId xmlns:a16="http://schemas.microsoft.com/office/drawing/2014/main" id="{529EAF6E-F3C4-67E1-E7BD-C0EB1E3FA5C1}"/>
              </a:ext>
            </a:extLst>
          </p:cNvPr>
          <p:cNvSpPr/>
          <p:nvPr/>
        </p:nvSpPr>
        <p:spPr>
          <a:xfrm>
            <a:off x="1685035" y="4134860"/>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TextBox 772">
            <a:extLst>
              <a:ext uri="{FF2B5EF4-FFF2-40B4-BE49-F238E27FC236}">
                <a16:creationId xmlns:a16="http://schemas.microsoft.com/office/drawing/2014/main" id="{E8E488ED-9599-C8D3-ADAA-A972AFADE04A}"/>
              </a:ext>
            </a:extLst>
          </p:cNvPr>
          <p:cNvSpPr txBox="1"/>
          <p:nvPr/>
        </p:nvSpPr>
        <p:spPr>
          <a:xfrm>
            <a:off x="1857063" y="4057414"/>
            <a:ext cx="1983423" cy="369332"/>
          </a:xfrm>
          <a:prstGeom prst="rect">
            <a:avLst/>
          </a:prstGeom>
          <a:noFill/>
        </p:spPr>
        <p:txBody>
          <a:bodyPr wrap="square" rtlCol="0">
            <a:spAutoFit/>
          </a:bodyPr>
          <a:lstStyle/>
          <a:p>
            <a:r>
              <a:rPr lang="en-US" dirty="0">
                <a:latin typeface="Helvetica" pitchFamily="2" charset="0"/>
              </a:rPr>
              <a:t>Ease of use</a:t>
            </a:r>
          </a:p>
        </p:txBody>
      </p:sp>
      <p:sp>
        <p:nvSpPr>
          <p:cNvPr id="774" name="Oval 773">
            <a:extLst>
              <a:ext uri="{FF2B5EF4-FFF2-40B4-BE49-F238E27FC236}">
                <a16:creationId xmlns:a16="http://schemas.microsoft.com/office/drawing/2014/main" id="{AC52575F-0189-E2D0-6578-248816A80735}"/>
              </a:ext>
            </a:extLst>
          </p:cNvPr>
          <p:cNvSpPr/>
          <p:nvPr/>
        </p:nvSpPr>
        <p:spPr>
          <a:xfrm>
            <a:off x="1685035" y="4932923"/>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5" name="TextBox 774">
            <a:extLst>
              <a:ext uri="{FF2B5EF4-FFF2-40B4-BE49-F238E27FC236}">
                <a16:creationId xmlns:a16="http://schemas.microsoft.com/office/drawing/2014/main" id="{B6D7607B-CEEE-6F9C-33CC-04BEC0C5B946}"/>
              </a:ext>
            </a:extLst>
          </p:cNvPr>
          <p:cNvSpPr txBox="1"/>
          <p:nvPr/>
        </p:nvSpPr>
        <p:spPr>
          <a:xfrm>
            <a:off x="1857063" y="4855477"/>
            <a:ext cx="2363254" cy="369332"/>
          </a:xfrm>
          <a:prstGeom prst="rect">
            <a:avLst/>
          </a:prstGeom>
          <a:noFill/>
        </p:spPr>
        <p:txBody>
          <a:bodyPr wrap="square" rtlCol="0">
            <a:spAutoFit/>
          </a:bodyPr>
          <a:lstStyle/>
          <a:p>
            <a:r>
              <a:rPr lang="en-US" dirty="0">
                <a:latin typeface="Helvetica" pitchFamily="2" charset="0"/>
              </a:rPr>
              <a:t>Relational Database</a:t>
            </a:r>
          </a:p>
        </p:txBody>
      </p:sp>
      <p:sp>
        <p:nvSpPr>
          <p:cNvPr id="776" name="Oval 775">
            <a:extLst>
              <a:ext uri="{FF2B5EF4-FFF2-40B4-BE49-F238E27FC236}">
                <a16:creationId xmlns:a16="http://schemas.microsoft.com/office/drawing/2014/main" id="{2B240732-E0B8-EFA2-56EC-B499775E8748}"/>
              </a:ext>
            </a:extLst>
          </p:cNvPr>
          <p:cNvSpPr/>
          <p:nvPr/>
        </p:nvSpPr>
        <p:spPr>
          <a:xfrm>
            <a:off x="5409631" y="3437932"/>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7" name="TextBox 776">
            <a:extLst>
              <a:ext uri="{FF2B5EF4-FFF2-40B4-BE49-F238E27FC236}">
                <a16:creationId xmlns:a16="http://schemas.microsoft.com/office/drawing/2014/main" id="{527D61BB-09AD-4052-3284-4303B55066B6}"/>
              </a:ext>
            </a:extLst>
          </p:cNvPr>
          <p:cNvSpPr txBox="1"/>
          <p:nvPr/>
        </p:nvSpPr>
        <p:spPr>
          <a:xfrm>
            <a:off x="5581659" y="3360486"/>
            <a:ext cx="4113556" cy="369332"/>
          </a:xfrm>
          <a:prstGeom prst="rect">
            <a:avLst/>
          </a:prstGeom>
          <a:noFill/>
        </p:spPr>
        <p:txBody>
          <a:bodyPr wrap="square" rtlCol="0">
            <a:spAutoFit/>
          </a:bodyPr>
          <a:lstStyle/>
          <a:p>
            <a:r>
              <a:rPr lang="en-US" dirty="0">
                <a:latin typeface="Helvetica" pitchFamily="2" charset="0"/>
              </a:rPr>
              <a:t>Data organized into rows and columns</a:t>
            </a:r>
          </a:p>
        </p:txBody>
      </p:sp>
      <p:sp>
        <p:nvSpPr>
          <p:cNvPr id="778" name="Oval 777">
            <a:extLst>
              <a:ext uri="{FF2B5EF4-FFF2-40B4-BE49-F238E27FC236}">
                <a16:creationId xmlns:a16="http://schemas.microsoft.com/office/drawing/2014/main" id="{F6C8C74E-2A32-3CD2-7CB5-A2E0A29FECA2}"/>
              </a:ext>
            </a:extLst>
          </p:cNvPr>
          <p:cNvSpPr/>
          <p:nvPr/>
        </p:nvSpPr>
        <p:spPr>
          <a:xfrm>
            <a:off x="5409631" y="4134860"/>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TextBox 778">
            <a:extLst>
              <a:ext uri="{FF2B5EF4-FFF2-40B4-BE49-F238E27FC236}">
                <a16:creationId xmlns:a16="http://schemas.microsoft.com/office/drawing/2014/main" id="{A4CAE911-600F-B61C-E065-B1E9DF43B267}"/>
              </a:ext>
            </a:extLst>
          </p:cNvPr>
          <p:cNvSpPr txBox="1"/>
          <p:nvPr/>
        </p:nvSpPr>
        <p:spPr>
          <a:xfrm>
            <a:off x="5581659" y="4057414"/>
            <a:ext cx="4067516" cy="369332"/>
          </a:xfrm>
          <a:prstGeom prst="rect">
            <a:avLst/>
          </a:prstGeom>
          <a:noFill/>
        </p:spPr>
        <p:txBody>
          <a:bodyPr wrap="square" rtlCol="0">
            <a:spAutoFit/>
          </a:bodyPr>
          <a:lstStyle/>
          <a:p>
            <a:r>
              <a:rPr lang="en-US" dirty="0">
                <a:latin typeface="Helvetica" pitchFamily="2" charset="0"/>
              </a:rPr>
              <a:t>Open-Source Software</a:t>
            </a:r>
          </a:p>
        </p:txBody>
      </p:sp>
      <p:sp>
        <p:nvSpPr>
          <p:cNvPr id="780" name="Oval 779">
            <a:extLst>
              <a:ext uri="{FF2B5EF4-FFF2-40B4-BE49-F238E27FC236}">
                <a16:creationId xmlns:a16="http://schemas.microsoft.com/office/drawing/2014/main" id="{E961D0B3-9E5F-3C02-9AEF-5532C359EAED}"/>
              </a:ext>
            </a:extLst>
          </p:cNvPr>
          <p:cNvSpPr/>
          <p:nvPr/>
        </p:nvSpPr>
        <p:spPr>
          <a:xfrm>
            <a:off x="5409631" y="4932923"/>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TextBox 780">
            <a:extLst>
              <a:ext uri="{FF2B5EF4-FFF2-40B4-BE49-F238E27FC236}">
                <a16:creationId xmlns:a16="http://schemas.microsoft.com/office/drawing/2014/main" id="{6B437945-2AD1-2C4E-CFE9-E6AD101CE307}"/>
              </a:ext>
            </a:extLst>
          </p:cNvPr>
          <p:cNvSpPr txBox="1"/>
          <p:nvPr/>
        </p:nvSpPr>
        <p:spPr>
          <a:xfrm>
            <a:off x="5581658" y="4855477"/>
            <a:ext cx="4498211" cy="646331"/>
          </a:xfrm>
          <a:prstGeom prst="rect">
            <a:avLst/>
          </a:prstGeom>
          <a:noFill/>
        </p:spPr>
        <p:txBody>
          <a:bodyPr wrap="square" rtlCol="0">
            <a:spAutoFit/>
          </a:bodyPr>
          <a:lstStyle/>
          <a:p>
            <a:r>
              <a:rPr lang="en-US" dirty="0">
                <a:latin typeface="Helvetica" pitchFamily="2" charset="0"/>
              </a:rPr>
              <a:t>Reliable due to presence of large community</a:t>
            </a:r>
          </a:p>
        </p:txBody>
      </p:sp>
      <p:sp>
        <p:nvSpPr>
          <p:cNvPr id="2" name="TextBox 1">
            <a:extLst>
              <a:ext uri="{FF2B5EF4-FFF2-40B4-BE49-F238E27FC236}">
                <a16:creationId xmlns:a16="http://schemas.microsoft.com/office/drawing/2014/main" id="{EE00E292-4D3B-876B-32EF-E0453D7F9EBC}"/>
              </a:ext>
            </a:extLst>
          </p:cNvPr>
          <p:cNvSpPr txBox="1"/>
          <p:nvPr/>
        </p:nvSpPr>
        <p:spPr>
          <a:xfrm>
            <a:off x="10723328" y="6488668"/>
            <a:ext cx="1468672" cy="369332"/>
          </a:xfrm>
          <a:prstGeom prst="rect">
            <a:avLst/>
          </a:prstGeom>
          <a:noFill/>
        </p:spPr>
        <p:txBody>
          <a:bodyPr wrap="none" rtlCol="0">
            <a:spAutoFit/>
          </a:bodyPr>
          <a:lstStyle/>
          <a:p>
            <a:r>
              <a:rPr lang="en-US" b="1" dirty="0">
                <a:solidFill>
                  <a:srgbClr val="002060"/>
                </a:solidFill>
              </a:rPr>
              <a:t>Slide 12 of 15</a:t>
            </a:r>
          </a:p>
        </p:txBody>
      </p:sp>
    </p:spTree>
    <p:extLst>
      <p:ext uri="{BB962C8B-B14F-4D97-AF65-F5344CB8AC3E}">
        <p14:creationId xmlns:p14="http://schemas.microsoft.com/office/powerpoint/2010/main" val="3002999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cxnSp>
        <p:nvCxnSpPr>
          <p:cNvPr id="115" name="Google Shape;963;p21">
            <a:extLst>
              <a:ext uri="{FF2B5EF4-FFF2-40B4-BE49-F238E27FC236}">
                <a16:creationId xmlns:a16="http://schemas.microsoft.com/office/drawing/2014/main" id="{2F617ABF-9194-9FF7-0C77-07525A2B23DB}"/>
              </a:ext>
            </a:extLst>
          </p:cNvPr>
          <p:cNvCxnSpPr>
            <a:cxnSpLocks/>
          </p:cNvCxnSpPr>
          <p:nvPr/>
        </p:nvCxnSpPr>
        <p:spPr>
          <a:xfrm flipV="1">
            <a:off x="6082500" y="5506433"/>
            <a:ext cx="0" cy="364187"/>
          </a:xfrm>
          <a:prstGeom prst="straightConnector1">
            <a:avLst/>
          </a:prstGeom>
          <a:noFill/>
          <a:ln w="25400" cap="flat" cmpd="sng">
            <a:solidFill>
              <a:schemeClr val="accent1">
                <a:lumMod val="40000"/>
                <a:lumOff val="60000"/>
              </a:schemeClr>
            </a:solidFill>
            <a:prstDash val="dashDot"/>
            <a:miter lim="400000"/>
            <a:headEnd type="none" w="sm" len="sm"/>
            <a:tailEnd type="none" w="sm" len="sm"/>
          </a:ln>
        </p:spPr>
      </p:cxnSp>
      <p:cxnSp>
        <p:nvCxnSpPr>
          <p:cNvPr id="105" name="Google Shape;963;p21">
            <a:extLst>
              <a:ext uri="{FF2B5EF4-FFF2-40B4-BE49-F238E27FC236}">
                <a16:creationId xmlns:a16="http://schemas.microsoft.com/office/drawing/2014/main" id="{1672122E-1D75-9D09-0E1E-553146B088EE}"/>
              </a:ext>
            </a:extLst>
          </p:cNvPr>
          <p:cNvCxnSpPr>
            <a:cxnSpLocks/>
          </p:cNvCxnSpPr>
          <p:nvPr/>
        </p:nvCxnSpPr>
        <p:spPr>
          <a:xfrm>
            <a:off x="705638" y="5870620"/>
            <a:ext cx="5390362" cy="2725"/>
          </a:xfrm>
          <a:prstGeom prst="straightConnector1">
            <a:avLst/>
          </a:prstGeom>
          <a:noFill/>
          <a:ln w="25400" cap="flat" cmpd="sng">
            <a:solidFill>
              <a:schemeClr val="accent1">
                <a:lumMod val="40000"/>
                <a:lumOff val="60000"/>
              </a:schemeClr>
            </a:solidFill>
            <a:prstDash val="dashDot"/>
            <a:miter lim="400000"/>
            <a:headEnd type="none" w="sm" len="sm"/>
            <a:tailEnd type="none" w="sm" len="sm"/>
          </a:ln>
        </p:spPr>
      </p:cxnSp>
      <p:cxnSp>
        <p:nvCxnSpPr>
          <p:cNvPr id="110" name="Google Shape;963;p21">
            <a:extLst>
              <a:ext uri="{FF2B5EF4-FFF2-40B4-BE49-F238E27FC236}">
                <a16:creationId xmlns:a16="http://schemas.microsoft.com/office/drawing/2014/main" id="{2004D3D0-3526-FED4-0CDC-135CDEFCF2F3}"/>
              </a:ext>
            </a:extLst>
          </p:cNvPr>
          <p:cNvCxnSpPr>
            <a:cxnSpLocks/>
          </p:cNvCxnSpPr>
          <p:nvPr/>
        </p:nvCxnSpPr>
        <p:spPr>
          <a:xfrm>
            <a:off x="6922698" y="4627547"/>
            <a:ext cx="4534176" cy="0"/>
          </a:xfrm>
          <a:prstGeom prst="straightConnector1">
            <a:avLst/>
          </a:prstGeom>
          <a:noFill/>
          <a:ln w="25400" cap="flat" cmpd="sng">
            <a:solidFill>
              <a:schemeClr val="accent1">
                <a:lumMod val="40000"/>
                <a:lumOff val="60000"/>
              </a:schemeClr>
            </a:solidFill>
            <a:prstDash val="dashDot"/>
            <a:miter lim="400000"/>
            <a:headEnd type="none" w="sm" len="sm"/>
            <a:tailEnd type="none" w="sm" len="sm"/>
          </a:ln>
        </p:spPr>
      </p:cxnSp>
      <p:cxnSp>
        <p:nvCxnSpPr>
          <p:cNvPr id="101" name="Google Shape;963;p21">
            <a:extLst>
              <a:ext uri="{FF2B5EF4-FFF2-40B4-BE49-F238E27FC236}">
                <a16:creationId xmlns:a16="http://schemas.microsoft.com/office/drawing/2014/main" id="{7CF71F2A-7DE0-2BCC-AD3D-592742D226E9}"/>
              </a:ext>
            </a:extLst>
          </p:cNvPr>
          <p:cNvCxnSpPr>
            <a:cxnSpLocks/>
          </p:cNvCxnSpPr>
          <p:nvPr/>
        </p:nvCxnSpPr>
        <p:spPr>
          <a:xfrm flipV="1">
            <a:off x="680997" y="4705294"/>
            <a:ext cx="4696915" cy="13217"/>
          </a:xfrm>
          <a:prstGeom prst="straightConnector1">
            <a:avLst/>
          </a:prstGeom>
          <a:noFill/>
          <a:ln w="25400" cap="flat" cmpd="sng">
            <a:solidFill>
              <a:schemeClr val="accent1">
                <a:lumMod val="40000"/>
                <a:lumOff val="60000"/>
              </a:schemeClr>
            </a:solidFill>
            <a:prstDash val="dashDot"/>
            <a:miter lim="400000"/>
            <a:headEnd type="none" w="sm" len="sm"/>
            <a:tailEnd type="none" w="sm" len="sm"/>
          </a:ln>
        </p:spPr>
      </p:cxnSp>
      <p:cxnSp>
        <p:nvCxnSpPr>
          <p:cNvPr id="92" name="Google Shape;963;p21">
            <a:extLst>
              <a:ext uri="{FF2B5EF4-FFF2-40B4-BE49-F238E27FC236}">
                <a16:creationId xmlns:a16="http://schemas.microsoft.com/office/drawing/2014/main" id="{DB9BF241-104E-ABFC-7BA0-C68785449734}"/>
              </a:ext>
            </a:extLst>
          </p:cNvPr>
          <p:cNvCxnSpPr>
            <a:cxnSpLocks/>
          </p:cNvCxnSpPr>
          <p:nvPr/>
        </p:nvCxnSpPr>
        <p:spPr>
          <a:xfrm>
            <a:off x="669676" y="3593454"/>
            <a:ext cx="4302081" cy="0"/>
          </a:xfrm>
          <a:prstGeom prst="straightConnector1">
            <a:avLst/>
          </a:prstGeom>
          <a:noFill/>
          <a:ln w="25400" cap="flat" cmpd="sng">
            <a:solidFill>
              <a:schemeClr val="accent1">
                <a:lumMod val="40000"/>
                <a:lumOff val="60000"/>
              </a:schemeClr>
            </a:solidFill>
            <a:prstDash val="dashDot"/>
            <a:miter lim="400000"/>
            <a:headEnd type="none" w="sm" len="sm"/>
            <a:tailEnd type="none" w="sm" len="sm"/>
          </a:ln>
        </p:spPr>
      </p:cxnSp>
      <p:pic>
        <p:nvPicPr>
          <p:cNvPr id="91" name="Picture 90">
            <a:extLst>
              <a:ext uri="{FF2B5EF4-FFF2-40B4-BE49-F238E27FC236}">
                <a16:creationId xmlns:a16="http://schemas.microsoft.com/office/drawing/2014/main" id="{D9385CA3-0922-8A00-3DAC-E262D59372EE}"/>
              </a:ext>
            </a:extLst>
          </p:cNvPr>
          <p:cNvPicPr>
            <a:picLocks noChangeAspect="1"/>
          </p:cNvPicPr>
          <p:nvPr/>
        </p:nvPicPr>
        <p:blipFill>
          <a:blip r:embed="rId2"/>
          <a:stretch>
            <a:fillRect/>
          </a:stretch>
        </p:blipFill>
        <p:spPr>
          <a:xfrm>
            <a:off x="8855282" y="1713153"/>
            <a:ext cx="737206" cy="995228"/>
          </a:xfrm>
          <a:prstGeom prst="rect">
            <a:avLst/>
          </a:prstGeom>
        </p:spPr>
      </p:pic>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2390398" cy="369332"/>
          </a:xfrm>
          <a:prstGeom prst="rect">
            <a:avLst/>
          </a:prstGeom>
          <a:noFill/>
        </p:spPr>
        <p:txBody>
          <a:bodyPr wrap="square" rtlCol="0">
            <a:spAutoFit/>
          </a:bodyPr>
          <a:lstStyle/>
          <a:p>
            <a:r>
              <a:rPr lang="en-US" b="1" dirty="0">
                <a:solidFill>
                  <a:schemeClr val="bg1"/>
                </a:solidFill>
                <a:latin typeface="Helvetica" pitchFamily="2" charset="0"/>
              </a:rPr>
              <a:t>Future working plan</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725230" cy="369332"/>
          </a:xfrm>
          <a:prstGeom prst="rect">
            <a:avLst/>
          </a:prstGeom>
          <a:noFill/>
        </p:spPr>
        <p:txBody>
          <a:bodyPr wrap="square" rtlCol="0">
            <a:spAutoFit/>
          </a:bodyPr>
          <a:lstStyle/>
          <a:p>
            <a:r>
              <a:rPr lang="en-US" b="1" dirty="0">
                <a:solidFill>
                  <a:schemeClr val="bg1"/>
                </a:solidFill>
                <a:latin typeface="Helvetica" pitchFamily="2" charset="0"/>
              </a:rPr>
              <a:t>09</a:t>
            </a:r>
          </a:p>
        </p:txBody>
      </p:sp>
      <p:cxnSp>
        <p:nvCxnSpPr>
          <p:cNvPr id="29" name="Straight Connector 28">
            <a:extLst>
              <a:ext uri="{FF2B5EF4-FFF2-40B4-BE49-F238E27FC236}">
                <a16:creationId xmlns:a16="http://schemas.microsoft.com/office/drawing/2014/main" id="{828C67BF-F9A8-6753-96EA-AD7778EB7E37}"/>
              </a:ext>
            </a:extLst>
          </p:cNvPr>
          <p:cNvCxnSpPr>
            <a:cxnSpLocks/>
          </p:cNvCxnSpPr>
          <p:nvPr/>
        </p:nvCxnSpPr>
        <p:spPr>
          <a:xfrm>
            <a:off x="2883607" y="344730"/>
            <a:ext cx="1171074"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Google Shape;1027;p21">
            <a:extLst>
              <a:ext uri="{FF2B5EF4-FFF2-40B4-BE49-F238E27FC236}">
                <a16:creationId xmlns:a16="http://schemas.microsoft.com/office/drawing/2014/main" id="{29698167-AC5C-B4D7-6B27-DD209FA46D1E}"/>
              </a:ext>
            </a:extLst>
          </p:cNvPr>
          <p:cNvSpPr/>
          <p:nvPr/>
        </p:nvSpPr>
        <p:spPr>
          <a:xfrm>
            <a:off x="-1285541" y="2103321"/>
            <a:ext cx="13721959" cy="5534284"/>
          </a:xfrm>
          <a:prstGeom prst="rect">
            <a:avLst/>
          </a:prstGeom>
          <a:gradFill>
            <a:gsLst>
              <a:gs pos="0">
                <a:srgbClr val="77B2E8">
                  <a:alpha val="49803"/>
                </a:srgbClr>
              </a:gs>
              <a:gs pos="100000">
                <a:srgbClr val="3A92E5">
                  <a:alpha val="49803"/>
                </a:srgbClr>
              </a:gs>
            </a:gsLst>
            <a:lin ang="5400000" scaled="0"/>
          </a:gra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4000" b="0" i="0" u="none" strike="noStrike" cap="none">
              <a:solidFill>
                <a:srgbClr val="EBEBEB"/>
              </a:solidFill>
              <a:latin typeface="Helvetica" pitchFamily="2" charset="0"/>
              <a:ea typeface="Gill Sans"/>
              <a:cs typeface="Gill Sans"/>
              <a:sym typeface="Gill Sans"/>
            </a:endParaRPr>
          </a:p>
        </p:txBody>
      </p:sp>
      <p:grpSp>
        <p:nvGrpSpPr>
          <p:cNvPr id="89" name="Group 88">
            <a:extLst>
              <a:ext uri="{FF2B5EF4-FFF2-40B4-BE49-F238E27FC236}">
                <a16:creationId xmlns:a16="http://schemas.microsoft.com/office/drawing/2014/main" id="{10AE6C47-2750-011F-9FEB-127F7B1BCBCA}"/>
              </a:ext>
            </a:extLst>
          </p:cNvPr>
          <p:cNvGrpSpPr/>
          <p:nvPr/>
        </p:nvGrpSpPr>
        <p:grpSpPr>
          <a:xfrm>
            <a:off x="4054681" y="339649"/>
            <a:ext cx="4800601" cy="5915556"/>
            <a:chOff x="4039302" y="851560"/>
            <a:chExt cx="4800601" cy="5915556"/>
          </a:xfrm>
        </p:grpSpPr>
        <p:pic>
          <p:nvPicPr>
            <p:cNvPr id="88" name="Picture 87">
              <a:extLst>
                <a:ext uri="{FF2B5EF4-FFF2-40B4-BE49-F238E27FC236}">
                  <a16:creationId xmlns:a16="http://schemas.microsoft.com/office/drawing/2014/main" id="{27D4B2F9-F4D7-4EC4-EAD0-3B253C8AC252}"/>
                </a:ext>
              </a:extLst>
            </p:cNvPr>
            <p:cNvPicPr>
              <a:picLocks noChangeAspect="1"/>
            </p:cNvPicPr>
            <p:nvPr/>
          </p:nvPicPr>
          <p:blipFill>
            <a:blip r:embed="rId3"/>
            <a:stretch>
              <a:fillRect/>
            </a:stretch>
          </p:blipFill>
          <p:spPr>
            <a:xfrm>
              <a:off x="4039302" y="1443614"/>
              <a:ext cx="4800601" cy="5323502"/>
            </a:xfrm>
            <a:prstGeom prst="rect">
              <a:avLst/>
            </a:prstGeom>
          </p:spPr>
        </p:pic>
        <p:pic>
          <p:nvPicPr>
            <p:cNvPr id="86" name="Picture 85">
              <a:extLst>
                <a:ext uri="{FF2B5EF4-FFF2-40B4-BE49-F238E27FC236}">
                  <a16:creationId xmlns:a16="http://schemas.microsoft.com/office/drawing/2014/main" id="{61BA8732-FA7A-9CF6-D035-187D1BD98F44}"/>
                </a:ext>
              </a:extLst>
            </p:cNvPr>
            <p:cNvPicPr>
              <a:picLocks noChangeAspect="1"/>
            </p:cNvPicPr>
            <p:nvPr/>
          </p:nvPicPr>
          <p:blipFill>
            <a:blip r:embed="rId4"/>
            <a:stretch>
              <a:fillRect/>
            </a:stretch>
          </p:blipFill>
          <p:spPr>
            <a:xfrm rot="21440819">
              <a:off x="4624466" y="851560"/>
              <a:ext cx="3592160" cy="1681437"/>
            </a:xfrm>
            <a:prstGeom prst="rect">
              <a:avLst/>
            </a:prstGeom>
          </p:spPr>
        </p:pic>
      </p:grpSp>
      <p:sp>
        <p:nvSpPr>
          <p:cNvPr id="53" name="Google Shape;1038;p21">
            <a:extLst>
              <a:ext uri="{FF2B5EF4-FFF2-40B4-BE49-F238E27FC236}">
                <a16:creationId xmlns:a16="http://schemas.microsoft.com/office/drawing/2014/main" id="{30BAB733-F026-B3B1-881C-E2DF4E343505}"/>
              </a:ext>
            </a:extLst>
          </p:cNvPr>
          <p:cNvSpPr/>
          <p:nvPr/>
        </p:nvSpPr>
        <p:spPr>
          <a:xfrm>
            <a:off x="4054681" y="2481782"/>
            <a:ext cx="2737552" cy="453199"/>
          </a:xfrm>
          <a:custGeom>
            <a:avLst/>
            <a:gdLst/>
            <a:ahLst/>
            <a:cxnLst/>
            <a:rect l="l" t="t" r="r" b="b"/>
            <a:pathLst>
              <a:path w="19701" h="16978" extrusionOk="0">
                <a:moveTo>
                  <a:pt x="3161" y="0"/>
                </a:moveTo>
                <a:cubicBezTo>
                  <a:pt x="3161" y="0"/>
                  <a:pt x="-1421" y="5515"/>
                  <a:pt x="6377" y="10491"/>
                </a:cubicBezTo>
                <a:cubicBezTo>
                  <a:pt x="14175" y="15467"/>
                  <a:pt x="19701" y="12322"/>
                  <a:pt x="19701" y="12322"/>
                </a:cubicBezTo>
                <a:cubicBezTo>
                  <a:pt x="19701" y="12322"/>
                  <a:pt x="6838" y="21600"/>
                  <a:pt x="2470" y="13963"/>
                </a:cubicBezTo>
                <a:cubicBezTo>
                  <a:pt x="-1899" y="6326"/>
                  <a:pt x="295" y="1072"/>
                  <a:pt x="3161" y="0"/>
                </a:cubicBezTo>
                <a:close/>
              </a:path>
            </a:pathLst>
          </a:custGeom>
          <a:solidFill>
            <a:schemeClr val="lt1">
              <a:alpha val="40000"/>
            </a:schemeClr>
          </a:soli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5600" b="0" i="0" u="none" strike="noStrike" cap="none">
              <a:latin typeface="Helvetica" pitchFamily="2" charset="0"/>
              <a:ea typeface="Gill Sans"/>
              <a:cs typeface="Gill Sans"/>
              <a:sym typeface="Gill Sans"/>
            </a:endParaRPr>
          </a:p>
        </p:txBody>
      </p:sp>
      <p:sp>
        <p:nvSpPr>
          <p:cNvPr id="54" name="Google Shape;1039;p21">
            <a:extLst>
              <a:ext uri="{FF2B5EF4-FFF2-40B4-BE49-F238E27FC236}">
                <a16:creationId xmlns:a16="http://schemas.microsoft.com/office/drawing/2014/main" id="{6195D96C-6DD4-53FE-5C64-9947EFB17136}"/>
              </a:ext>
            </a:extLst>
          </p:cNvPr>
          <p:cNvSpPr/>
          <p:nvPr/>
        </p:nvSpPr>
        <p:spPr>
          <a:xfrm>
            <a:off x="5961202" y="2433822"/>
            <a:ext cx="2737552" cy="616729"/>
          </a:xfrm>
          <a:custGeom>
            <a:avLst/>
            <a:gdLst/>
            <a:ahLst/>
            <a:cxnLst/>
            <a:rect l="l" t="t" r="r" b="b"/>
            <a:pathLst>
              <a:path w="18903" h="20158" extrusionOk="0">
                <a:moveTo>
                  <a:pt x="7" y="20157"/>
                </a:moveTo>
                <a:cubicBezTo>
                  <a:pt x="-396" y="20298"/>
                  <a:pt x="18426" y="9937"/>
                  <a:pt x="17517" y="4317"/>
                </a:cubicBezTo>
                <a:cubicBezTo>
                  <a:pt x="16607" y="-1302"/>
                  <a:pt x="16548" y="176"/>
                  <a:pt x="16548" y="176"/>
                </a:cubicBezTo>
                <a:cubicBezTo>
                  <a:pt x="16548" y="176"/>
                  <a:pt x="18797" y="575"/>
                  <a:pt x="18816" y="3608"/>
                </a:cubicBezTo>
                <a:cubicBezTo>
                  <a:pt x="18835" y="6642"/>
                  <a:pt x="21204" y="12710"/>
                  <a:pt x="7" y="20157"/>
                </a:cubicBezTo>
                <a:close/>
              </a:path>
            </a:pathLst>
          </a:custGeom>
          <a:solidFill>
            <a:schemeClr val="lt1">
              <a:alpha val="40000"/>
            </a:schemeClr>
          </a:soli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5600" b="0" i="0" u="none" strike="noStrike" cap="none">
              <a:latin typeface="Helvetica" pitchFamily="2" charset="0"/>
              <a:ea typeface="Gill Sans"/>
              <a:cs typeface="Gill Sans"/>
              <a:sym typeface="Gill Sans"/>
            </a:endParaRPr>
          </a:p>
        </p:txBody>
      </p:sp>
      <p:sp>
        <p:nvSpPr>
          <p:cNvPr id="55" name="Google Shape;1040;p21">
            <a:extLst>
              <a:ext uri="{FF2B5EF4-FFF2-40B4-BE49-F238E27FC236}">
                <a16:creationId xmlns:a16="http://schemas.microsoft.com/office/drawing/2014/main" id="{5BA46890-F5E9-B1B3-BD39-479446A174F8}"/>
              </a:ext>
            </a:extLst>
          </p:cNvPr>
          <p:cNvSpPr/>
          <p:nvPr/>
        </p:nvSpPr>
        <p:spPr>
          <a:xfrm>
            <a:off x="5086593" y="3050551"/>
            <a:ext cx="2698664" cy="262927"/>
          </a:xfrm>
          <a:custGeom>
            <a:avLst/>
            <a:gdLst/>
            <a:ahLst/>
            <a:cxnLst/>
            <a:rect l="l" t="t" r="r" b="b"/>
            <a:pathLst>
              <a:path w="21266" h="11685" extrusionOk="0">
                <a:moveTo>
                  <a:pt x="12" y="6066"/>
                </a:moveTo>
                <a:cubicBezTo>
                  <a:pt x="-334" y="5624"/>
                  <a:pt x="7152" y="10914"/>
                  <a:pt x="13688" y="6066"/>
                </a:cubicBezTo>
                <a:cubicBezTo>
                  <a:pt x="20224" y="1217"/>
                  <a:pt x="21266" y="0"/>
                  <a:pt x="21266" y="0"/>
                </a:cubicBezTo>
                <a:cubicBezTo>
                  <a:pt x="21266" y="0"/>
                  <a:pt x="12181" y="21600"/>
                  <a:pt x="12" y="6066"/>
                </a:cubicBezTo>
                <a:close/>
              </a:path>
            </a:pathLst>
          </a:custGeom>
          <a:solidFill>
            <a:schemeClr val="lt1">
              <a:alpha val="40000"/>
            </a:schemeClr>
          </a:solidFill>
          <a:ln w="25400" cap="flat" cmpd="sng">
            <a:solidFill>
              <a:srgbClr val="000000">
                <a:alpha val="0"/>
              </a:srgbClr>
            </a:solidFill>
            <a:prstDash val="solid"/>
            <a:miter lim="400000"/>
            <a:headEnd type="none" w="sm" len="sm"/>
            <a:tailEnd type="none" w="sm" len="sm"/>
          </a:ln>
        </p:spPr>
        <p:txBody>
          <a:bodyPr spcFirstLastPara="1" wrap="square" lIns="0" tIns="0" rIns="0" bIns="0" anchor="ctr" anchorCtr="0">
            <a:noAutofit/>
          </a:bodyPr>
          <a:lstStyle/>
          <a:p>
            <a:pPr marL="0" marR="0" lvl="0" indent="0" algn="ctr" rtl="0">
              <a:spcBef>
                <a:spcPts val="0"/>
              </a:spcBef>
              <a:spcAft>
                <a:spcPts val="0"/>
              </a:spcAft>
              <a:buNone/>
            </a:pPr>
            <a:endParaRPr sz="5600" b="0" i="0" u="none" strike="noStrike" cap="none">
              <a:latin typeface="Helvetica" pitchFamily="2" charset="0"/>
              <a:ea typeface="Gill Sans"/>
              <a:cs typeface="Gill Sans"/>
              <a:sym typeface="Gill Sans"/>
            </a:endParaRPr>
          </a:p>
        </p:txBody>
      </p:sp>
      <p:sp>
        <p:nvSpPr>
          <p:cNvPr id="99" name="Google Shape;1028;p21">
            <a:extLst>
              <a:ext uri="{FF2B5EF4-FFF2-40B4-BE49-F238E27FC236}">
                <a16:creationId xmlns:a16="http://schemas.microsoft.com/office/drawing/2014/main" id="{A36999DD-ED9F-5663-71E5-5F1EFF7DE7CB}"/>
              </a:ext>
            </a:extLst>
          </p:cNvPr>
          <p:cNvSpPr/>
          <p:nvPr/>
        </p:nvSpPr>
        <p:spPr>
          <a:xfrm>
            <a:off x="852216" y="2780706"/>
            <a:ext cx="3937000" cy="705834"/>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2800" i="0" u="none" strike="noStrike" cap="none" dirty="0">
                <a:solidFill>
                  <a:schemeClr val="lt1"/>
                </a:solidFill>
                <a:latin typeface="Helvetica" pitchFamily="2" charset="0"/>
                <a:ea typeface="Open Sans Light"/>
                <a:cs typeface="Open Sans Light"/>
                <a:sym typeface="Open Sans Light"/>
              </a:rPr>
              <a:t>Willing to expand the database</a:t>
            </a:r>
            <a:endParaRPr lang="en-US" sz="1400" dirty="0">
              <a:latin typeface="Helvetica" pitchFamily="2" charset="0"/>
            </a:endParaRPr>
          </a:p>
        </p:txBody>
      </p:sp>
      <p:sp>
        <p:nvSpPr>
          <p:cNvPr id="100" name="Google Shape;1030;p21">
            <a:extLst>
              <a:ext uri="{FF2B5EF4-FFF2-40B4-BE49-F238E27FC236}">
                <a16:creationId xmlns:a16="http://schemas.microsoft.com/office/drawing/2014/main" id="{43705EAA-EBD0-37FA-3338-3E27AF5EB492}"/>
              </a:ext>
            </a:extLst>
          </p:cNvPr>
          <p:cNvSpPr/>
          <p:nvPr/>
        </p:nvSpPr>
        <p:spPr>
          <a:xfrm>
            <a:off x="247984" y="2813981"/>
            <a:ext cx="615553" cy="748923"/>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6000" i="0" u="none" strike="noStrike" cap="none" dirty="0">
                <a:solidFill>
                  <a:schemeClr val="lt1"/>
                </a:solidFill>
                <a:latin typeface="Helvetica" pitchFamily="2" charset="0"/>
                <a:ea typeface="Open Sans Light"/>
                <a:cs typeface="Open Sans Light"/>
                <a:sym typeface="Open Sans Light"/>
              </a:rPr>
              <a:t>1</a:t>
            </a:r>
            <a:endParaRPr sz="2800" dirty="0">
              <a:latin typeface="Helvetica" pitchFamily="2" charset="0"/>
            </a:endParaRPr>
          </a:p>
        </p:txBody>
      </p:sp>
      <p:sp>
        <p:nvSpPr>
          <p:cNvPr id="102" name="Google Shape;1028;p21">
            <a:extLst>
              <a:ext uri="{FF2B5EF4-FFF2-40B4-BE49-F238E27FC236}">
                <a16:creationId xmlns:a16="http://schemas.microsoft.com/office/drawing/2014/main" id="{5876FD00-80D3-7966-0AB5-2CECAAFCD6B7}"/>
              </a:ext>
            </a:extLst>
          </p:cNvPr>
          <p:cNvSpPr/>
          <p:nvPr/>
        </p:nvSpPr>
        <p:spPr>
          <a:xfrm>
            <a:off x="863537" y="4056573"/>
            <a:ext cx="3937000" cy="404213"/>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2800" i="0" u="none" strike="noStrike" cap="none" dirty="0">
                <a:solidFill>
                  <a:schemeClr val="lt1"/>
                </a:solidFill>
                <a:latin typeface="Helvetica" pitchFamily="2" charset="0"/>
                <a:ea typeface="Open Sans Light"/>
                <a:cs typeface="Open Sans Light"/>
                <a:sym typeface="Open Sans Light"/>
              </a:rPr>
              <a:t>Add new features</a:t>
            </a:r>
            <a:endParaRPr lang="en-US" sz="1400" dirty="0">
              <a:latin typeface="Helvetica" pitchFamily="2" charset="0"/>
            </a:endParaRPr>
          </a:p>
        </p:txBody>
      </p:sp>
      <p:sp>
        <p:nvSpPr>
          <p:cNvPr id="103" name="Google Shape;1030;p21">
            <a:extLst>
              <a:ext uri="{FF2B5EF4-FFF2-40B4-BE49-F238E27FC236}">
                <a16:creationId xmlns:a16="http://schemas.microsoft.com/office/drawing/2014/main" id="{EDC1A1FC-E57C-AE3F-348F-121EB1557EDC}"/>
              </a:ext>
            </a:extLst>
          </p:cNvPr>
          <p:cNvSpPr/>
          <p:nvPr/>
        </p:nvSpPr>
        <p:spPr>
          <a:xfrm>
            <a:off x="259305" y="3939038"/>
            <a:ext cx="615553" cy="748923"/>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6000" dirty="0">
                <a:solidFill>
                  <a:schemeClr val="lt1"/>
                </a:solidFill>
                <a:latin typeface="Helvetica" pitchFamily="2" charset="0"/>
                <a:cs typeface="Open Sans Light"/>
                <a:sym typeface="Open Sans Light"/>
              </a:rPr>
              <a:t>2</a:t>
            </a:r>
            <a:endParaRPr sz="2800" dirty="0">
              <a:latin typeface="Helvetica" pitchFamily="2" charset="0"/>
            </a:endParaRPr>
          </a:p>
        </p:txBody>
      </p:sp>
      <p:sp>
        <p:nvSpPr>
          <p:cNvPr id="106" name="Google Shape;1028;p21">
            <a:extLst>
              <a:ext uri="{FF2B5EF4-FFF2-40B4-BE49-F238E27FC236}">
                <a16:creationId xmlns:a16="http://schemas.microsoft.com/office/drawing/2014/main" id="{B5751B69-900C-30B2-17AF-C6D88621F5F7}"/>
              </a:ext>
            </a:extLst>
          </p:cNvPr>
          <p:cNvSpPr/>
          <p:nvPr/>
        </p:nvSpPr>
        <p:spPr>
          <a:xfrm>
            <a:off x="888178" y="5088422"/>
            <a:ext cx="3937000" cy="705834"/>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2800" i="0" u="none" strike="noStrike" cap="none" dirty="0">
                <a:solidFill>
                  <a:schemeClr val="lt1"/>
                </a:solidFill>
                <a:latin typeface="Helvetica" pitchFamily="2" charset="0"/>
                <a:ea typeface="Open Sans Light"/>
                <a:cs typeface="Open Sans Light"/>
                <a:sym typeface="Open Sans Light"/>
              </a:rPr>
              <a:t>Release on Google Play Store</a:t>
            </a:r>
            <a:endParaRPr lang="en-US" sz="1400" dirty="0">
              <a:latin typeface="Helvetica" pitchFamily="2" charset="0"/>
            </a:endParaRPr>
          </a:p>
        </p:txBody>
      </p:sp>
      <p:sp>
        <p:nvSpPr>
          <p:cNvPr id="107" name="Google Shape;1030;p21">
            <a:extLst>
              <a:ext uri="{FF2B5EF4-FFF2-40B4-BE49-F238E27FC236}">
                <a16:creationId xmlns:a16="http://schemas.microsoft.com/office/drawing/2014/main" id="{B306F0B4-7EA7-8BDF-761E-70894B0140BE}"/>
              </a:ext>
            </a:extLst>
          </p:cNvPr>
          <p:cNvSpPr/>
          <p:nvPr/>
        </p:nvSpPr>
        <p:spPr>
          <a:xfrm>
            <a:off x="283946" y="5121697"/>
            <a:ext cx="615553" cy="748923"/>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6000" dirty="0">
                <a:solidFill>
                  <a:schemeClr val="lt1"/>
                </a:solidFill>
                <a:latin typeface="Helvetica" pitchFamily="2" charset="0"/>
                <a:cs typeface="Open Sans Light"/>
                <a:sym typeface="Open Sans Light"/>
              </a:rPr>
              <a:t>3</a:t>
            </a:r>
            <a:endParaRPr sz="2800" dirty="0">
              <a:latin typeface="Helvetica" pitchFamily="2" charset="0"/>
            </a:endParaRPr>
          </a:p>
        </p:txBody>
      </p:sp>
      <p:sp>
        <p:nvSpPr>
          <p:cNvPr id="111" name="Google Shape;1028;p21">
            <a:extLst>
              <a:ext uri="{FF2B5EF4-FFF2-40B4-BE49-F238E27FC236}">
                <a16:creationId xmlns:a16="http://schemas.microsoft.com/office/drawing/2014/main" id="{80DC5031-9485-CBAC-9E3A-FA5FC7F21916}"/>
              </a:ext>
            </a:extLst>
          </p:cNvPr>
          <p:cNvSpPr/>
          <p:nvPr/>
        </p:nvSpPr>
        <p:spPr>
          <a:xfrm>
            <a:off x="7337334" y="4030809"/>
            <a:ext cx="3937000" cy="404213"/>
          </a:xfrm>
          <a:prstGeom prst="rect">
            <a:avLst/>
          </a:prstGeom>
          <a:noFill/>
          <a:ln>
            <a:noFill/>
          </a:ln>
        </p:spPr>
        <p:txBody>
          <a:bodyPr spcFirstLastPara="1" wrap="square" lIns="50800" tIns="50800" rIns="50800" bIns="50800" anchor="ctr" anchorCtr="0">
            <a:spAutoFit/>
          </a:bodyPr>
          <a:lstStyle/>
          <a:p>
            <a:pPr marL="0" marR="0" lvl="0" indent="0" algn="r" rtl="0">
              <a:lnSpc>
                <a:spcPct val="70000"/>
              </a:lnSpc>
              <a:spcBef>
                <a:spcPts val="0"/>
              </a:spcBef>
              <a:spcAft>
                <a:spcPts val="0"/>
              </a:spcAft>
              <a:buNone/>
            </a:pPr>
            <a:r>
              <a:rPr lang="en-US" sz="2800" dirty="0">
                <a:solidFill>
                  <a:schemeClr val="lt1"/>
                </a:solidFill>
                <a:latin typeface="Helvetica" pitchFamily="2" charset="0"/>
                <a:ea typeface="Open Sans Light"/>
                <a:cs typeface="Open Sans Light"/>
                <a:sym typeface="Open Sans Light"/>
              </a:rPr>
              <a:t>Provide new updates</a:t>
            </a:r>
            <a:endParaRPr lang="en-US" sz="1400" dirty="0">
              <a:latin typeface="Helvetica" pitchFamily="2" charset="0"/>
            </a:endParaRPr>
          </a:p>
        </p:txBody>
      </p:sp>
      <p:sp>
        <p:nvSpPr>
          <p:cNvPr id="112" name="Google Shape;1030;p21">
            <a:extLst>
              <a:ext uri="{FF2B5EF4-FFF2-40B4-BE49-F238E27FC236}">
                <a16:creationId xmlns:a16="http://schemas.microsoft.com/office/drawing/2014/main" id="{3E09B0E2-AFBB-AE1F-0AA2-69D547E4525E}"/>
              </a:ext>
            </a:extLst>
          </p:cNvPr>
          <p:cNvSpPr/>
          <p:nvPr/>
        </p:nvSpPr>
        <p:spPr>
          <a:xfrm>
            <a:off x="11365322" y="3939037"/>
            <a:ext cx="615553" cy="748923"/>
          </a:xfrm>
          <a:prstGeom prst="rect">
            <a:avLst/>
          </a:prstGeom>
          <a:noFill/>
          <a:ln>
            <a:noFill/>
          </a:ln>
        </p:spPr>
        <p:txBody>
          <a:bodyPr spcFirstLastPara="1" wrap="square" lIns="50800" tIns="50800" rIns="50800" bIns="50800" anchor="ctr" anchorCtr="0">
            <a:spAutoFit/>
          </a:bodyPr>
          <a:lstStyle/>
          <a:p>
            <a:pPr marL="0" marR="0" lvl="0" indent="0" algn="l" rtl="0">
              <a:lnSpc>
                <a:spcPct val="70000"/>
              </a:lnSpc>
              <a:spcBef>
                <a:spcPts val="0"/>
              </a:spcBef>
              <a:spcAft>
                <a:spcPts val="0"/>
              </a:spcAft>
              <a:buNone/>
            </a:pPr>
            <a:r>
              <a:rPr lang="en-US" sz="6000" dirty="0">
                <a:solidFill>
                  <a:schemeClr val="lt1"/>
                </a:solidFill>
                <a:latin typeface="Helvetica" pitchFamily="2" charset="0"/>
                <a:cs typeface="Open Sans Light"/>
                <a:sym typeface="Open Sans Light"/>
              </a:rPr>
              <a:t>4</a:t>
            </a:r>
            <a:endParaRPr sz="2800" dirty="0">
              <a:latin typeface="Helvetica" pitchFamily="2" charset="0"/>
            </a:endParaRPr>
          </a:p>
        </p:txBody>
      </p:sp>
      <p:sp>
        <p:nvSpPr>
          <p:cNvPr id="2" name="TextBox 1">
            <a:extLst>
              <a:ext uri="{FF2B5EF4-FFF2-40B4-BE49-F238E27FC236}">
                <a16:creationId xmlns:a16="http://schemas.microsoft.com/office/drawing/2014/main" id="{9A8F6895-1A5C-9E51-EC76-AFE2283DE505}"/>
              </a:ext>
            </a:extLst>
          </p:cNvPr>
          <p:cNvSpPr txBox="1"/>
          <p:nvPr/>
        </p:nvSpPr>
        <p:spPr>
          <a:xfrm>
            <a:off x="10723328" y="6488668"/>
            <a:ext cx="1468672" cy="369332"/>
          </a:xfrm>
          <a:prstGeom prst="rect">
            <a:avLst/>
          </a:prstGeom>
          <a:noFill/>
        </p:spPr>
        <p:txBody>
          <a:bodyPr wrap="none" rtlCol="0">
            <a:spAutoFit/>
          </a:bodyPr>
          <a:lstStyle/>
          <a:p>
            <a:r>
              <a:rPr lang="en-US" b="1" dirty="0">
                <a:solidFill>
                  <a:schemeClr val="bg1"/>
                </a:solidFill>
              </a:rPr>
              <a:t>Slide 13 of 15</a:t>
            </a:r>
          </a:p>
        </p:txBody>
      </p:sp>
    </p:spTree>
    <p:extLst>
      <p:ext uri="{BB962C8B-B14F-4D97-AF65-F5344CB8AC3E}">
        <p14:creationId xmlns:p14="http://schemas.microsoft.com/office/powerpoint/2010/main" val="230049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autoRev="1" fill="hold" nodeType="withEffect">
                                  <p:stCondLst>
                                    <p:cond delay="0"/>
                                  </p:stCondLst>
                                  <p:childTnLst>
                                    <p:animMotion origin="layout" path="M 2.91667E-6 2.96296E-6 L -0.00196 0.06342 " pathEditMode="relative" rAng="0" ptsTypes="AA">
                                      <p:cBhvr>
                                        <p:cTn id="6" dur="2000" fill="hold"/>
                                        <p:tgtEl>
                                          <p:spTgt spid="89"/>
                                        </p:tgtEl>
                                        <p:attrNameLst>
                                          <p:attrName>ppt_x</p:attrName>
                                          <p:attrName>ppt_y</p:attrName>
                                        </p:attrNameLst>
                                      </p:cBhvr>
                                      <p:rCtr x="-104" y="3171"/>
                                    </p:animMotion>
                                  </p:childTnLst>
                                </p:cTn>
                              </p:par>
                              <p:par>
                                <p:cTn id="7" presetID="6" presetClass="emph" presetSubtype="0" repeatCount="indefinite" accel="50000" decel="50000" autoRev="1" fill="hold" grpId="0" nodeType="withEffect">
                                  <p:stCondLst>
                                    <p:cond delay="0"/>
                                  </p:stCondLst>
                                  <p:childTnLst>
                                    <p:animScale>
                                      <p:cBhvr>
                                        <p:cTn id="8" dur="2000" fill="hold"/>
                                        <p:tgtEl>
                                          <p:spTgt spid="53"/>
                                        </p:tgtEl>
                                      </p:cBhvr>
                                      <p:by x="140000" y="100000"/>
                                    </p:animScale>
                                  </p:childTnLst>
                                </p:cTn>
                              </p:par>
                              <p:par>
                                <p:cTn id="9" presetID="6" presetClass="emph" presetSubtype="0" repeatCount="indefinite" accel="50000" decel="50000" autoRev="1" fill="hold" grpId="0" nodeType="withEffect">
                                  <p:stCondLst>
                                    <p:cond delay="0"/>
                                  </p:stCondLst>
                                  <p:childTnLst>
                                    <p:animScale>
                                      <p:cBhvr>
                                        <p:cTn id="10" dur="2000" fill="hold"/>
                                        <p:tgtEl>
                                          <p:spTgt spid="54"/>
                                        </p:tgtEl>
                                      </p:cBhvr>
                                      <p:by x="140000" y="100000"/>
                                    </p:animScale>
                                  </p:childTnLst>
                                </p:cTn>
                              </p:par>
                              <p:par>
                                <p:cTn id="11" presetID="6" presetClass="emph" presetSubtype="0" repeatCount="indefinite" accel="50000" decel="50000" autoRev="1" fill="hold" grpId="0" nodeType="withEffect">
                                  <p:stCondLst>
                                    <p:cond delay="0"/>
                                  </p:stCondLst>
                                  <p:childTnLst>
                                    <p:animScale>
                                      <p:cBhvr>
                                        <p:cTn id="12" dur="2000" fill="hold"/>
                                        <p:tgtEl>
                                          <p:spTgt spid="55"/>
                                        </p:tgtEl>
                                      </p:cBhvr>
                                      <p:by x="140000" y="100000"/>
                                    </p:animScale>
                                  </p:childTnLst>
                                </p:cTn>
                              </p:par>
                              <p:par>
                                <p:cTn id="13" presetID="63" presetClass="path" presetSubtype="0" repeatCount="indefinite" accel="50000" decel="50000" autoRev="1" fill="hold" nodeType="withEffect">
                                  <p:stCondLst>
                                    <p:cond delay="0"/>
                                  </p:stCondLst>
                                  <p:childTnLst>
                                    <p:animMotion origin="layout" path="M -4.16667E-7 -0.00208 L 0.00104 0.01366 " pathEditMode="relative" rAng="0" ptsTypes="AA">
                                      <p:cBhvr>
                                        <p:cTn id="14" dur="3000" fill="hold"/>
                                        <p:tgtEl>
                                          <p:spTgt spid="91"/>
                                        </p:tgtEl>
                                        <p:attrNameLst>
                                          <p:attrName>ppt_x</p:attrName>
                                          <p:attrName>ppt_y</p:attrName>
                                        </p:attrNameLst>
                                      </p:cBhvr>
                                      <p:rCtr x="52" y="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1428596" cy="369332"/>
          </a:xfrm>
          <a:prstGeom prst="rect">
            <a:avLst/>
          </a:prstGeom>
          <a:noFill/>
        </p:spPr>
        <p:txBody>
          <a:bodyPr wrap="none" rtlCol="0">
            <a:spAutoFit/>
          </a:bodyPr>
          <a:lstStyle/>
          <a:p>
            <a:r>
              <a:rPr lang="en-US" b="1" dirty="0">
                <a:solidFill>
                  <a:srgbClr val="001546"/>
                </a:solidFill>
                <a:latin typeface="Helvetica" pitchFamily="2" charset="0"/>
              </a:rPr>
              <a:t>References</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08</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2859144" y="346479"/>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sp>
        <p:nvSpPr>
          <p:cNvPr id="768" name="Oval 767">
            <a:extLst>
              <a:ext uri="{FF2B5EF4-FFF2-40B4-BE49-F238E27FC236}">
                <a16:creationId xmlns:a16="http://schemas.microsoft.com/office/drawing/2014/main" id="{2613D603-B854-4AF0-256C-8803F12EC537}"/>
              </a:ext>
            </a:extLst>
          </p:cNvPr>
          <p:cNvSpPr/>
          <p:nvPr/>
        </p:nvSpPr>
        <p:spPr>
          <a:xfrm>
            <a:off x="1004272" y="1654867"/>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E00E292-4D3B-876B-32EF-E0453D7F9EBC}"/>
              </a:ext>
            </a:extLst>
          </p:cNvPr>
          <p:cNvSpPr txBox="1"/>
          <p:nvPr/>
        </p:nvSpPr>
        <p:spPr>
          <a:xfrm>
            <a:off x="10723328" y="6488668"/>
            <a:ext cx="1468672" cy="369332"/>
          </a:xfrm>
          <a:prstGeom prst="rect">
            <a:avLst/>
          </a:prstGeom>
          <a:noFill/>
        </p:spPr>
        <p:txBody>
          <a:bodyPr wrap="none" rtlCol="0">
            <a:spAutoFit/>
          </a:bodyPr>
          <a:lstStyle/>
          <a:p>
            <a:r>
              <a:rPr lang="en-US" b="1" dirty="0">
                <a:solidFill>
                  <a:srgbClr val="002060"/>
                </a:solidFill>
              </a:rPr>
              <a:t>Slide 14 of 15</a:t>
            </a:r>
          </a:p>
        </p:txBody>
      </p:sp>
      <p:sp>
        <p:nvSpPr>
          <p:cNvPr id="3" name="TextBox 2">
            <a:extLst>
              <a:ext uri="{FF2B5EF4-FFF2-40B4-BE49-F238E27FC236}">
                <a16:creationId xmlns:a16="http://schemas.microsoft.com/office/drawing/2014/main" id="{3143F823-98D0-1D0E-3536-2A18A14FAE88}"/>
              </a:ext>
            </a:extLst>
          </p:cNvPr>
          <p:cNvSpPr txBox="1"/>
          <p:nvPr/>
        </p:nvSpPr>
        <p:spPr>
          <a:xfrm>
            <a:off x="1330917" y="1555466"/>
            <a:ext cx="2621615" cy="369332"/>
          </a:xfrm>
          <a:prstGeom prst="rect">
            <a:avLst/>
          </a:prstGeom>
          <a:noFill/>
        </p:spPr>
        <p:txBody>
          <a:bodyPr wrap="none" rtlCol="0">
            <a:spAutoFit/>
          </a:bodyPr>
          <a:lstStyle/>
          <a:p>
            <a:r>
              <a:rPr lang="en-US" dirty="0">
                <a:latin typeface="Helvetica" pitchFamily="2" charset="0"/>
              </a:rPr>
              <a:t>www.stackoverflow.com</a:t>
            </a:r>
          </a:p>
        </p:txBody>
      </p:sp>
      <p:sp>
        <p:nvSpPr>
          <p:cNvPr id="4" name="Oval 3">
            <a:extLst>
              <a:ext uri="{FF2B5EF4-FFF2-40B4-BE49-F238E27FC236}">
                <a16:creationId xmlns:a16="http://schemas.microsoft.com/office/drawing/2014/main" id="{D47356C0-C2BB-9440-2C7A-E93809F3756A}"/>
              </a:ext>
            </a:extLst>
          </p:cNvPr>
          <p:cNvSpPr/>
          <p:nvPr/>
        </p:nvSpPr>
        <p:spPr>
          <a:xfrm>
            <a:off x="1004272" y="2674693"/>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5F67F2-1C06-48BA-471C-CB24F198FDC9}"/>
              </a:ext>
            </a:extLst>
          </p:cNvPr>
          <p:cNvSpPr txBox="1"/>
          <p:nvPr/>
        </p:nvSpPr>
        <p:spPr>
          <a:xfrm>
            <a:off x="1330917" y="2575292"/>
            <a:ext cx="2082814" cy="369332"/>
          </a:xfrm>
          <a:prstGeom prst="rect">
            <a:avLst/>
          </a:prstGeom>
          <a:noFill/>
        </p:spPr>
        <p:txBody>
          <a:bodyPr wrap="none" rtlCol="0">
            <a:spAutoFit/>
          </a:bodyPr>
          <a:lstStyle/>
          <a:p>
            <a:r>
              <a:rPr lang="en-US" dirty="0">
                <a:latin typeface="Helvetica" pitchFamily="2" charset="0"/>
              </a:rPr>
              <a:t>www.wikipedia.org</a:t>
            </a:r>
          </a:p>
        </p:txBody>
      </p:sp>
      <p:sp>
        <p:nvSpPr>
          <p:cNvPr id="13" name="Oval 12">
            <a:extLst>
              <a:ext uri="{FF2B5EF4-FFF2-40B4-BE49-F238E27FC236}">
                <a16:creationId xmlns:a16="http://schemas.microsoft.com/office/drawing/2014/main" id="{95E775FC-5760-CEC0-392A-6543C1D189AD}"/>
              </a:ext>
            </a:extLst>
          </p:cNvPr>
          <p:cNvSpPr/>
          <p:nvPr/>
        </p:nvSpPr>
        <p:spPr>
          <a:xfrm>
            <a:off x="1004272" y="3708655"/>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2B5802-720A-50CB-F610-24C1EE1AEAEA}"/>
              </a:ext>
            </a:extLst>
          </p:cNvPr>
          <p:cNvSpPr txBox="1"/>
          <p:nvPr/>
        </p:nvSpPr>
        <p:spPr>
          <a:xfrm>
            <a:off x="1330917" y="3609254"/>
            <a:ext cx="3070456" cy="369332"/>
          </a:xfrm>
          <a:prstGeom prst="rect">
            <a:avLst/>
          </a:prstGeom>
          <a:noFill/>
        </p:spPr>
        <p:txBody>
          <a:bodyPr wrap="none" rtlCol="0">
            <a:spAutoFit/>
          </a:bodyPr>
          <a:lstStyle/>
          <a:p>
            <a:r>
              <a:rPr lang="en-US" dirty="0">
                <a:latin typeface="Helvetica" pitchFamily="2" charset="0"/>
              </a:rPr>
              <a:t>www.developer.android.com</a:t>
            </a:r>
          </a:p>
        </p:txBody>
      </p:sp>
      <p:sp>
        <p:nvSpPr>
          <p:cNvPr id="22" name="Oval 21">
            <a:extLst>
              <a:ext uri="{FF2B5EF4-FFF2-40B4-BE49-F238E27FC236}">
                <a16:creationId xmlns:a16="http://schemas.microsoft.com/office/drawing/2014/main" id="{32F72F5E-D134-3B41-4968-874C7C93C531}"/>
              </a:ext>
            </a:extLst>
          </p:cNvPr>
          <p:cNvSpPr/>
          <p:nvPr/>
        </p:nvSpPr>
        <p:spPr>
          <a:xfrm>
            <a:off x="1004272" y="4777572"/>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554059-8C1A-AE8A-9D6F-1D891C772D98}"/>
              </a:ext>
            </a:extLst>
          </p:cNvPr>
          <p:cNvSpPr txBox="1"/>
          <p:nvPr/>
        </p:nvSpPr>
        <p:spPr>
          <a:xfrm>
            <a:off x="1330917" y="4678171"/>
            <a:ext cx="1826334" cy="369332"/>
          </a:xfrm>
          <a:prstGeom prst="rect">
            <a:avLst/>
          </a:prstGeom>
          <a:noFill/>
        </p:spPr>
        <p:txBody>
          <a:bodyPr wrap="none" rtlCol="0">
            <a:spAutoFit/>
          </a:bodyPr>
          <a:lstStyle/>
          <a:p>
            <a:r>
              <a:rPr lang="en-US" dirty="0">
                <a:latin typeface="Helvetica" pitchFamily="2" charset="0"/>
              </a:rPr>
              <a:t>www.quora.com</a:t>
            </a:r>
          </a:p>
        </p:txBody>
      </p:sp>
      <p:sp>
        <p:nvSpPr>
          <p:cNvPr id="8" name="Oval 7">
            <a:extLst>
              <a:ext uri="{FF2B5EF4-FFF2-40B4-BE49-F238E27FC236}">
                <a16:creationId xmlns:a16="http://schemas.microsoft.com/office/drawing/2014/main" id="{2193A8A4-CE3D-F21B-5C9E-963A5A3B98FB}"/>
              </a:ext>
            </a:extLst>
          </p:cNvPr>
          <p:cNvSpPr/>
          <p:nvPr/>
        </p:nvSpPr>
        <p:spPr>
          <a:xfrm>
            <a:off x="6533534" y="1654867"/>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08A6656-3D52-007F-1C25-4E7E96C11A8D}"/>
              </a:ext>
            </a:extLst>
          </p:cNvPr>
          <p:cNvSpPr txBox="1"/>
          <p:nvPr/>
        </p:nvSpPr>
        <p:spPr>
          <a:xfrm>
            <a:off x="6860179" y="1555466"/>
            <a:ext cx="2300823" cy="369332"/>
          </a:xfrm>
          <a:prstGeom prst="rect">
            <a:avLst/>
          </a:prstGeom>
          <a:noFill/>
        </p:spPr>
        <p:txBody>
          <a:bodyPr wrap="none" rtlCol="0">
            <a:spAutoFit/>
          </a:bodyPr>
          <a:lstStyle/>
          <a:p>
            <a:r>
              <a:rPr lang="en-US" dirty="0" err="1">
                <a:latin typeface="Helvetica" pitchFamily="2" charset="0"/>
              </a:rPr>
              <a:t>www.reactnative.dev</a:t>
            </a:r>
            <a:endParaRPr lang="en-US" dirty="0">
              <a:latin typeface="Helvetica" pitchFamily="2" charset="0"/>
            </a:endParaRPr>
          </a:p>
        </p:txBody>
      </p:sp>
      <p:sp>
        <p:nvSpPr>
          <p:cNvPr id="11" name="Oval 10">
            <a:extLst>
              <a:ext uri="{FF2B5EF4-FFF2-40B4-BE49-F238E27FC236}">
                <a16:creationId xmlns:a16="http://schemas.microsoft.com/office/drawing/2014/main" id="{F3F1F4A0-14DE-A6BF-9C91-E08581A68B52}"/>
              </a:ext>
            </a:extLst>
          </p:cNvPr>
          <p:cNvSpPr/>
          <p:nvPr/>
        </p:nvSpPr>
        <p:spPr>
          <a:xfrm>
            <a:off x="6533534" y="2674693"/>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23E3355-59F5-862D-2489-FAFF0D8FE5E2}"/>
              </a:ext>
            </a:extLst>
          </p:cNvPr>
          <p:cNvSpPr txBox="1"/>
          <p:nvPr/>
        </p:nvSpPr>
        <p:spPr>
          <a:xfrm>
            <a:off x="6860179" y="2575292"/>
            <a:ext cx="1672446" cy="369332"/>
          </a:xfrm>
          <a:prstGeom prst="rect">
            <a:avLst/>
          </a:prstGeom>
          <a:noFill/>
        </p:spPr>
        <p:txBody>
          <a:bodyPr wrap="none" rtlCol="0">
            <a:spAutoFit/>
          </a:bodyPr>
          <a:lstStyle/>
          <a:p>
            <a:r>
              <a:rPr lang="en-US" dirty="0" err="1">
                <a:latin typeface="Helvetica" pitchFamily="2" charset="0"/>
              </a:rPr>
              <a:t>www.expo.dev</a:t>
            </a:r>
            <a:endParaRPr lang="en-US" dirty="0">
              <a:latin typeface="Helvetica" pitchFamily="2" charset="0"/>
            </a:endParaRPr>
          </a:p>
        </p:txBody>
      </p:sp>
      <p:sp>
        <p:nvSpPr>
          <p:cNvPr id="15" name="Oval 14">
            <a:extLst>
              <a:ext uri="{FF2B5EF4-FFF2-40B4-BE49-F238E27FC236}">
                <a16:creationId xmlns:a16="http://schemas.microsoft.com/office/drawing/2014/main" id="{DEDC29A8-0B90-5673-D3B9-744EE133D6CC}"/>
              </a:ext>
            </a:extLst>
          </p:cNvPr>
          <p:cNvSpPr/>
          <p:nvPr/>
        </p:nvSpPr>
        <p:spPr>
          <a:xfrm>
            <a:off x="6533534" y="3708655"/>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BA4ED2C-0192-0784-2A78-59A6C4D1860F}"/>
              </a:ext>
            </a:extLst>
          </p:cNvPr>
          <p:cNvSpPr txBox="1"/>
          <p:nvPr/>
        </p:nvSpPr>
        <p:spPr>
          <a:xfrm>
            <a:off x="6860179" y="3609254"/>
            <a:ext cx="2557303" cy="369332"/>
          </a:xfrm>
          <a:prstGeom prst="rect">
            <a:avLst/>
          </a:prstGeom>
          <a:noFill/>
        </p:spPr>
        <p:txBody>
          <a:bodyPr wrap="none" rtlCol="0">
            <a:spAutoFit/>
          </a:bodyPr>
          <a:lstStyle/>
          <a:p>
            <a:r>
              <a:rPr lang="en-US" dirty="0" err="1">
                <a:latin typeface="Helvetica" pitchFamily="2" charset="0"/>
              </a:rPr>
              <a:t>www.typescriptlang.org</a:t>
            </a:r>
            <a:endParaRPr lang="en-US" dirty="0">
              <a:latin typeface="Helvetica" pitchFamily="2" charset="0"/>
            </a:endParaRPr>
          </a:p>
        </p:txBody>
      </p:sp>
      <p:sp>
        <p:nvSpPr>
          <p:cNvPr id="17" name="Oval 16">
            <a:extLst>
              <a:ext uri="{FF2B5EF4-FFF2-40B4-BE49-F238E27FC236}">
                <a16:creationId xmlns:a16="http://schemas.microsoft.com/office/drawing/2014/main" id="{894E7A4F-17FC-AC8F-6204-8C84B71BF1EE}"/>
              </a:ext>
            </a:extLst>
          </p:cNvPr>
          <p:cNvSpPr/>
          <p:nvPr/>
        </p:nvSpPr>
        <p:spPr>
          <a:xfrm>
            <a:off x="6533534" y="4777572"/>
            <a:ext cx="170530" cy="17053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146A817-2DE5-B4DC-C776-9B90D81B9E9D}"/>
              </a:ext>
            </a:extLst>
          </p:cNvPr>
          <p:cNvSpPr txBox="1"/>
          <p:nvPr/>
        </p:nvSpPr>
        <p:spPr>
          <a:xfrm>
            <a:off x="6860179" y="4678171"/>
            <a:ext cx="2057166" cy="369332"/>
          </a:xfrm>
          <a:prstGeom prst="rect">
            <a:avLst/>
          </a:prstGeom>
          <a:noFill/>
        </p:spPr>
        <p:txBody>
          <a:bodyPr wrap="none" rtlCol="0">
            <a:spAutoFit/>
          </a:bodyPr>
          <a:lstStyle/>
          <a:p>
            <a:r>
              <a:rPr lang="en-US" dirty="0" err="1">
                <a:latin typeface="Helvetica" pitchFamily="2" charset="0"/>
              </a:rPr>
              <a:t>www.medium.com</a:t>
            </a:r>
            <a:endParaRPr lang="en-US" dirty="0">
              <a:latin typeface="Helvetica" pitchFamily="2" charset="0"/>
            </a:endParaRPr>
          </a:p>
        </p:txBody>
      </p:sp>
    </p:spTree>
    <p:extLst>
      <p:ext uri="{BB962C8B-B14F-4D97-AF65-F5344CB8AC3E}">
        <p14:creationId xmlns:p14="http://schemas.microsoft.com/office/powerpoint/2010/main" val="4148215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0" name="Rectangle 1899">
            <a:extLst>
              <a:ext uri="{FF2B5EF4-FFF2-40B4-BE49-F238E27FC236}">
                <a16:creationId xmlns:a16="http://schemas.microsoft.com/office/drawing/2014/main" id="{86E69A87-50AD-87DC-C774-AAF1DF222064}"/>
              </a:ext>
            </a:extLst>
          </p:cNvPr>
          <p:cNvSpPr/>
          <p:nvPr/>
        </p:nvSpPr>
        <p:spPr>
          <a:xfrm>
            <a:off x="-932354" y="-862099"/>
            <a:ext cx="14000380" cy="8711794"/>
          </a:xfrm>
          <a:prstGeom prst="rect">
            <a:avLst/>
          </a:prstGeom>
          <a:solidFill>
            <a:srgbClr val="F2D6AF">
              <a:alpha val="5485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grpSp>
        <p:nvGrpSpPr>
          <p:cNvPr id="1059" name="Group 1058">
            <a:extLst>
              <a:ext uri="{FF2B5EF4-FFF2-40B4-BE49-F238E27FC236}">
                <a16:creationId xmlns:a16="http://schemas.microsoft.com/office/drawing/2014/main" id="{0F259957-6B9B-C74E-D830-295F65D24B63}"/>
              </a:ext>
            </a:extLst>
          </p:cNvPr>
          <p:cNvGrpSpPr/>
          <p:nvPr/>
        </p:nvGrpSpPr>
        <p:grpSpPr>
          <a:xfrm rot="2378340">
            <a:off x="-5490249" y="640245"/>
            <a:ext cx="6957549" cy="5577511"/>
            <a:chOff x="5629019" y="9939"/>
            <a:chExt cx="8041271" cy="7115436"/>
          </a:xfrm>
        </p:grpSpPr>
        <p:grpSp>
          <p:nvGrpSpPr>
            <p:cNvPr id="648" name="Group 647">
              <a:extLst>
                <a:ext uri="{FF2B5EF4-FFF2-40B4-BE49-F238E27FC236}">
                  <a16:creationId xmlns:a16="http://schemas.microsoft.com/office/drawing/2014/main" id="{9F377024-AB19-CC64-9825-C8F256100EEB}"/>
                </a:ext>
              </a:extLst>
            </p:cNvPr>
            <p:cNvGrpSpPr/>
            <p:nvPr/>
          </p:nvGrpSpPr>
          <p:grpSpPr>
            <a:xfrm>
              <a:off x="5697843" y="9939"/>
              <a:ext cx="7408652" cy="7099835"/>
              <a:chOff x="3263678" y="975986"/>
              <a:chExt cx="7408652" cy="7099835"/>
            </a:xfrm>
          </p:grpSpPr>
          <p:grpSp>
            <p:nvGrpSpPr>
              <p:cNvPr id="248" name="Group 247">
                <a:extLst>
                  <a:ext uri="{FF2B5EF4-FFF2-40B4-BE49-F238E27FC236}">
                    <a16:creationId xmlns:a16="http://schemas.microsoft.com/office/drawing/2014/main" id="{2A05EFDD-9CC9-55A4-C2D8-C95AA2764EA0}"/>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3">
                  <p14:nvContentPartPr>
                    <p14:cNvPr id="720" name="Ink 719">
                      <a:extLst>
                        <a:ext uri="{FF2B5EF4-FFF2-40B4-BE49-F238E27FC236}">
                          <a16:creationId xmlns:a16="http://schemas.microsoft.com/office/drawing/2014/main" id="{B4DC17AA-C6DB-ECB0-6B35-314751DAF5F0}"/>
                        </a:ext>
                      </a:extLst>
                    </p14:cNvPr>
                    <p14:cNvContentPartPr/>
                    <p14:nvPr/>
                  </p14:nvContentPartPr>
                  <p14:xfrm>
                    <a:off x="653737" y="2618707"/>
                    <a:ext cx="299520" cy="309240"/>
                  </p14:xfrm>
                </p:contentPart>
              </mc:Choice>
              <mc:Fallback xmlns="">
                <p:pic>
                  <p:nvPicPr>
                    <p:cNvPr id="720" name="Ink 719">
                      <a:extLst>
                        <a:ext uri="{FF2B5EF4-FFF2-40B4-BE49-F238E27FC236}">
                          <a16:creationId xmlns:a16="http://schemas.microsoft.com/office/drawing/2014/main" id="{B4DC17AA-C6DB-ECB0-6B35-314751DAF5F0}"/>
                        </a:ext>
                      </a:extLst>
                    </p:cNvPr>
                    <p:cNvPicPr/>
                    <p:nvPr/>
                  </p:nvPicPr>
                  <p:blipFill>
                    <a:blip r:embed="rId4"/>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15" name="Ink 714">
                      <a:extLst>
                        <a:ext uri="{FF2B5EF4-FFF2-40B4-BE49-F238E27FC236}">
                          <a16:creationId xmlns:a16="http://schemas.microsoft.com/office/drawing/2014/main" id="{AA76F418-D595-C52F-47A2-88ED8750A264}"/>
                        </a:ext>
                      </a:extLst>
                    </p14:cNvPr>
                    <p14:cNvContentPartPr/>
                    <p14:nvPr/>
                  </p14:nvContentPartPr>
                  <p14:xfrm>
                    <a:off x="654097" y="2533747"/>
                    <a:ext cx="553680" cy="627120"/>
                  </p14:xfrm>
                </p:contentPart>
              </mc:Choice>
              <mc:Fallback xmlns="">
                <p:pic>
                  <p:nvPicPr>
                    <p:cNvPr id="715" name="Ink 714">
                      <a:extLst>
                        <a:ext uri="{FF2B5EF4-FFF2-40B4-BE49-F238E27FC236}">
                          <a16:creationId xmlns:a16="http://schemas.microsoft.com/office/drawing/2014/main" id="{AA76F418-D595-C52F-47A2-88ED8750A264}"/>
                        </a:ext>
                      </a:extLst>
                    </p:cNvPr>
                    <p:cNvPicPr/>
                    <p:nvPr/>
                  </p:nvPicPr>
                  <p:blipFill>
                    <a:blip r:embed="rId6"/>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19" name="Ink 718">
                      <a:extLst>
                        <a:ext uri="{FF2B5EF4-FFF2-40B4-BE49-F238E27FC236}">
                          <a16:creationId xmlns:a16="http://schemas.microsoft.com/office/drawing/2014/main" id="{862BB52C-B0C6-00EC-629D-349FF7B9C32C}"/>
                        </a:ext>
                      </a:extLst>
                    </p14:cNvPr>
                    <p14:cNvContentPartPr/>
                    <p14:nvPr/>
                  </p14:nvContentPartPr>
                  <p14:xfrm>
                    <a:off x="654097" y="2389747"/>
                    <a:ext cx="785520" cy="945360"/>
                  </p14:xfrm>
                </p:contentPart>
              </mc:Choice>
              <mc:Fallback xmlns="">
                <p:pic>
                  <p:nvPicPr>
                    <p:cNvPr id="719" name="Ink 718">
                      <a:extLst>
                        <a:ext uri="{FF2B5EF4-FFF2-40B4-BE49-F238E27FC236}">
                          <a16:creationId xmlns:a16="http://schemas.microsoft.com/office/drawing/2014/main" id="{862BB52C-B0C6-00EC-629D-349FF7B9C32C}"/>
                        </a:ext>
                      </a:extLst>
                    </p:cNvPr>
                    <p:cNvPicPr/>
                    <p:nvPr/>
                  </p:nvPicPr>
                  <p:blipFill>
                    <a:blip r:embed="rId8"/>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64" name="Ink 863">
                      <a:extLst>
                        <a:ext uri="{FF2B5EF4-FFF2-40B4-BE49-F238E27FC236}">
                          <a16:creationId xmlns:a16="http://schemas.microsoft.com/office/drawing/2014/main" id="{B41E849B-28CD-7CDC-84AD-2BCEB228A4EC}"/>
                        </a:ext>
                      </a:extLst>
                    </p14:cNvPr>
                    <p14:cNvContentPartPr/>
                    <p14:nvPr/>
                  </p14:nvContentPartPr>
                  <p14:xfrm>
                    <a:off x="654097" y="2233507"/>
                    <a:ext cx="196920" cy="63000"/>
                  </p14:xfrm>
                </p:contentPart>
              </mc:Choice>
              <mc:Fallback xmlns="">
                <p:pic>
                  <p:nvPicPr>
                    <p:cNvPr id="864" name="Ink 863">
                      <a:extLst>
                        <a:ext uri="{FF2B5EF4-FFF2-40B4-BE49-F238E27FC236}">
                          <a16:creationId xmlns:a16="http://schemas.microsoft.com/office/drawing/2014/main" id="{B41E849B-28CD-7CDC-84AD-2BCEB228A4EC}"/>
                        </a:ext>
                      </a:extLst>
                    </p:cNvPr>
                    <p:cNvPicPr/>
                    <p:nvPr/>
                  </p:nvPicPr>
                  <p:blipFill>
                    <a:blip r:embed="rId10"/>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53" name="Ink 252">
                      <a:extLst>
                        <a:ext uri="{FF2B5EF4-FFF2-40B4-BE49-F238E27FC236}">
                          <a16:creationId xmlns:a16="http://schemas.microsoft.com/office/drawing/2014/main" id="{821653E0-6511-D399-DEF4-3498EA896203}"/>
                        </a:ext>
                      </a:extLst>
                    </p14:cNvPr>
                    <p14:cNvContentPartPr/>
                    <p14:nvPr/>
                  </p14:nvContentPartPr>
                  <p14:xfrm>
                    <a:off x="860017" y="2296147"/>
                    <a:ext cx="1318680" cy="297720"/>
                  </p14:xfrm>
                </p:contentPart>
              </mc:Choice>
              <mc:Fallback xmlns="">
                <p:pic>
                  <p:nvPicPr>
                    <p:cNvPr id="253" name="Ink 252">
                      <a:extLst>
                        <a:ext uri="{FF2B5EF4-FFF2-40B4-BE49-F238E27FC236}">
                          <a16:creationId xmlns:a16="http://schemas.microsoft.com/office/drawing/2014/main" id="{821653E0-6511-D399-DEF4-3498EA896203}"/>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63" name="Ink 862">
                      <a:extLst>
                        <a:ext uri="{FF2B5EF4-FFF2-40B4-BE49-F238E27FC236}">
                          <a16:creationId xmlns:a16="http://schemas.microsoft.com/office/drawing/2014/main" id="{CA2D98F7-B884-5355-F89A-80D90F91013B}"/>
                        </a:ext>
                      </a:extLst>
                    </p14:cNvPr>
                    <p14:cNvContentPartPr/>
                    <p14:nvPr/>
                  </p14:nvContentPartPr>
                  <p14:xfrm>
                    <a:off x="654097" y="2083027"/>
                    <a:ext cx="1546560" cy="384840"/>
                  </p14:xfrm>
                </p:contentPart>
              </mc:Choice>
              <mc:Fallback xmlns="">
                <p:pic>
                  <p:nvPicPr>
                    <p:cNvPr id="863" name="Ink 862">
                      <a:extLst>
                        <a:ext uri="{FF2B5EF4-FFF2-40B4-BE49-F238E27FC236}">
                          <a16:creationId xmlns:a16="http://schemas.microsoft.com/office/drawing/2014/main" id="{CA2D98F7-B884-5355-F89A-80D90F91013B}"/>
                        </a:ext>
                      </a:extLst>
                    </p:cNvPr>
                    <p:cNvPicPr/>
                    <p:nvPr/>
                  </p:nvPicPr>
                  <p:blipFill>
                    <a:blip r:embed="rId14"/>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62" name="Ink 861">
                      <a:extLst>
                        <a:ext uri="{FF2B5EF4-FFF2-40B4-BE49-F238E27FC236}">
                          <a16:creationId xmlns:a16="http://schemas.microsoft.com/office/drawing/2014/main" id="{AF8788D4-95D4-30D4-4302-7F2C2563C649}"/>
                        </a:ext>
                      </a:extLst>
                    </p14:cNvPr>
                    <p14:cNvContentPartPr/>
                    <p14:nvPr/>
                  </p14:nvContentPartPr>
                  <p14:xfrm>
                    <a:off x="654097" y="3402067"/>
                    <a:ext cx="254520" cy="488880"/>
                  </p14:xfrm>
                </p:contentPart>
              </mc:Choice>
              <mc:Fallback xmlns="">
                <p:pic>
                  <p:nvPicPr>
                    <p:cNvPr id="862" name="Ink 861">
                      <a:extLst>
                        <a:ext uri="{FF2B5EF4-FFF2-40B4-BE49-F238E27FC236}">
                          <a16:creationId xmlns:a16="http://schemas.microsoft.com/office/drawing/2014/main" id="{AF8788D4-95D4-30D4-4302-7F2C2563C649}"/>
                        </a:ext>
                      </a:extLst>
                    </p:cNvPr>
                    <p:cNvPicPr/>
                    <p:nvPr/>
                  </p:nvPicPr>
                  <p:blipFill>
                    <a:blip r:embed="rId16"/>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61" name="Ink 860">
                      <a:extLst>
                        <a:ext uri="{FF2B5EF4-FFF2-40B4-BE49-F238E27FC236}">
                          <a16:creationId xmlns:a16="http://schemas.microsoft.com/office/drawing/2014/main" id="{E64FEBE6-D729-E781-303F-2385DF7AE64B}"/>
                        </a:ext>
                      </a:extLst>
                    </p14:cNvPr>
                    <p14:cNvContentPartPr/>
                    <p14:nvPr/>
                  </p14:nvContentPartPr>
                  <p14:xfrm>
                    <a:off x="653737" y="3545347"/>
                    <a:ext cx="36720" cy="147960"/>
                  </p14:xfrm>
                </p:contentPart>
              </mc:Choice>
              <mc:Fallback xmlns="">
                <p:pic>
                  <p:nvPicPr>
                    <p:cNvPr id="861" name="Ink 860">
                      <a:extLst>
                        <a:ext uri="{FF2B5EF4-FFF2-40B4-BE49-F238E27FC236}">
                          <a16:creationId xmlns:a16="http://schemas.microsoft.com/office/drawing/2014/main" id="{E64FEBE6-D729-E781-303F-2385DF7AE64B}"/>
                        </a:ext>
                      </a:extLst>
                    </p:cNvPr>
                    <p:cNvPicPr/>
                    <p:nvPr/>
                  </p:nvPicPr>
                  <p:blipFill>
                    <a:blip r:embed="rId18"/>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0" name="Ink 859">
                      <a:extLst>
                        <a:ext uri="{FF2B5EF4-FFF2-40B4-BE49-F238E27FC236}">
                          <a16:creationId xmlns:a16="http://schemas.microsoft.com/office/drawing/2014/main" id="{300B790D-1BA0-714E-68DA-FA9423BB0455}"/>
                        </a:ext>
                      </a:extLst>
                    </p14:cNvPr>
                    <p14:cNvContentPartPr/>
                    <p14:nvPr/>
                  </p14:nvContentPartPr>
                  <p14:xfrm>
                    <a:off x="654097" y="2553187"/>
                    <a:ext cx="1546200" cy="1464840"/>
                  </p14:xfrm>
                </p:contentPart>
              </mc:Choice>
              <mc:Fallback xmlns="">
                <p:pic>
                  <p:nvPicPr>
                    <p:cNvPr id="860" name="Ink 859">
                      <a:extLst>
                        <a:ext uri="{FF2B5EF4-FFF2-40B4-BE49-F238E27FC236}">
                          <a16:creationId xmlns:a16="http://schemas.microsoft.com/office/drawing/2014/main" id="{300B790D-1BA0-714E-68DA-FA9423BB0455}"/>
                        </a:ext>
                      </a:extLst>
                    </p:cNvPr>
                    <p:cNvPicPr/>
                    <p:nvPr/>
                  </p:nvPicPr>
                  <p:blipFill>
                    <a:blip r:embed="rId20"/>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63" name="Ink 262">
                      <a:extLst>
                        <a:ext uri="{FF2B5EF4-FFF2-40B4-BE49-F238E27FC236}">
                          <a16:creationId xmlns:a16="http://schemas.microsoft.com/office/drawing/2014/main" id="{A4BA3949-0698-6E3A-B0FA-DF1F21B50199}"/>
                        </a:ext>
                      </a:extLst>
                    </p14:cNvPr>
                    <p14:cNvContentPartPr/>
                    <p14:nvPr/>
                  </p14:nvContentPartPr>
                  <p14:xfrm>
                    <a:off x="1031017" y="2695387"/>
                    <a:ext cx="1169640" cy="1197000"/>
                  </p14:xfrm>
                </p:contentPart>
              </mc:Choice>
              <mc:Fallback xmlns="">
                <p:pic>
                  <p:nvPicPr>
                    <p:cNvPr id="263" name="Ink 262">
                      <a:extLst>
                        <a:ext uri="{FF2B5EF4-FFF2-40B4-BE49-F238E27FC236}">
                          <a16:creationId xmlns:a16="http://schemas.microsoft.com/office/drawing/2014/main" id="{A4BA3949-0698-6E3A-B0FA-DF1F21B50199}"/>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9" name="Ink 488">
                      <a:extLst>
                        <a:ext uri="{FF2B5EF4-FFF2-40B4-BE49-F238E27FC236}">
                          <a16:creationId xmlns:a16="http://schemas.microsoft.com/office/drawing/2014/main" id="{A1D1908E-0270-6E95-3DDC-88C2A99C08BD}"/>
                        </a:ext>
                      </a:extLst>
                    </p14:cNvPr>
                    <p14:cNvContentPartPr/>
                    <p14:nvPr/>
                  </p14:nvContentPartPr>
                  <p14:xfrm>
                    <a:off x="1333057" y="2867467"/>
                    <a:ext cx="923400" cy="1227240"/>
                  </p14:xfrm>
                </p:contentPart>
              </mc:Choice>
              <mc:Fallback xmlns="">
                <p:pic>
                  <p:nvPicPr>
                    <p:cNvPr id="489" name="Ink 488">
                      <a:extLst>
                        <a:ext uri="{FF2B5EF4-FFF2-40B4-BE49-F238E27FC236}">
                          <a16:creationId xmlns:a16="http://schemas.microsoft.com/office/drawing/2014/main" id="{A1D1908E-0270-6E95-3DDC-88C2A99C08BD}"/>
                        </a:ext>
                      </a:extLst>
                    </p:cNvPr>
                    <p:cNvPicPr/>
                    <p:nvPr/>
                  </p:nvPicPr>
                  <p:blipFill>
                    <a:blip r:embed="rId24"/>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27" name="Ink 526">
                      <a:extLst>
                        <a:ext uri="{FF2B5EF4-FFF2-40B4-BE49-F238E27FC236}">
                          <a16:creationId xmlns:a16="http://schemas.microsoft.com/office/drawing/2014/main" id="{313CF875-5081-D67D-66A2-B199BFF7371C}"/>
                        </a:ext>
                      </a:extLst>
                    </p14:cNvPr>
                    <p14:cNvContentPartPr/>
                    <p14:nvPr/>
                  </p14:nvContentPartPr>
                  <p14:xfrm>
                    <a:off x="1535017" y="3013987"/>
                    <a:ext cx="730440" cy="881640"/>
                  </p14:xfrm>
                </p:contentPart>
              </mc:Choice>
              <mc:Fallback xmlns="">
                <p:pic>
                  <p:nvPicPr>
                    <p:cNvPr id="527" name="Ink 526">
                      <a:extLst>
                        <a:ext uri="{FF2B5EF4-FFF2-40B4-BE49-F238E27FC236}">
                          <a16:creationId xmlns:a16="http://schemas.microsoft.com/office/drawing/2014/main" id="{313CF875-5081-D67D-66A2-B199BFF7371C}"/>
                        </a:ext>
                      </a:extLst>
                    </p:cNvPr>
                    <p:cNvPicPr/>
                    <p:nvPr/>
                  </p:nvPicPr>
                  <p:blipFill>
                    <a:blip r:embed="rId26"/>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23" name="Ink 522">
                      <a:extLst>
                        <a:ext uri="{FF2B5EF4-FFF2-40B4-BE49-F238E27FC236}">
                          <a16:creationId xmlns:a16="http://schemas.microsoft.com/office/drawing/2014/main" id="{B0A148F2-7547-3567-066D-4C0A649C256D}"/>
                        </a:ext>
                      </a:extLst>
                    </p14:cNvPr>
                    <p14:cNvContentPartPr/>
                    <p14:nvPr/>
                  </p14:nvContentPartPr>
                  <p14:xfrm>
                    <a:off x="1702057" y="3165907"/>
                    <a:ext cx="577800" cy="536040"/>
                  </p14:xfrm>
                </p:contentPart>
              </mc:Choice>
              <mc:Fallback xmlns="">
                <p:pic>
                  <p:nvPicPr>
                    <p:cNvPr id="523" name="Ink 522">
                      <a:extLst>
                        <a:ext uri="{FF2B5EF4-FFF2-40B4-BE49-F238E27FC236}">
                          <a16:creationId xmlns:a16="http://schemas.microsoft.com/office/drawing/2014/main" id="{B0A148F2-7547-3567-066D-4C0A649C256D}"/>
                        </a:ext>
                      </a:extLst>
                    </p:cNvPr>
                    <p:cNvPicPr/>
                    <p:nvPr/>
                  </p:nvPicPr>
                  <p:blipFill>
                    <a:blip r:embed="rId28"/>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6" name="Ink 505">
                      <a:extLst>
                        <a:ext uri="{FF2B5EF4-FFF2-40B4-BE49-F238E27FC236}">
                          <a16:creationId xmlns:a16="http://schemas.microsoft.com/office/drawing/2014/main" id="{05985A60-7A9B-F193-41D3-4D397B16B2C3}"/>
                        </a:ext>
                      </a:extLst>
                    </p14:cNvPr>
                    <p14:cNvContentPartPr/>
                    <p14:nvPr/>
                  </p14:nvContentPartPr>
                  <p14:xfrm>
                    <a:off x="1957657" y="3296947"/>
                    <a:ext cx="313560" cy="229320"/>
                  </p14:xfrm>
                </p:contentPart>
              </mc:Choice>
              <mc:Fallback xmlns="">
                <p:pic>
                  <p:nvPicPr>
                    <p:cNvPr id="506" name="Ink 505">
                      <a:extLst>
                        <a:ext uri="{FF2B5EF4-FFF2-40B4-BE49-F238E27FC236}">
                          <a16:creationId xmlns:a16="http://schemas.microsoft.com/office/drawing/2014/main" id="{05985A60-7A9B-F193-41D3-4D397B16B2C3}"/>
                        </a:ext>
                      </a:extLst>
                    </p:cNvPr>
                    <p:cNvPicPr/>
                    <p:nvPr/>
                  </p:nvPicPr>
                  <p:blipFill>
                    <a:blip r:embed="rId30"/>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859" name="Ink 858">
                      <a:extLst>
                        <a:ext uri="{FF2B5EF4-FFF2-40B4-BE49-F238E27FC236}">
                          <a16:creationId xmlns:a16="http://schemas.microsoft.com/office/drawing/2014/main" id="{70776B2D-0687-9053-A87C-781D6BFA1C25}"/>
                        </a:ext>
                      </a:extLst>
                    </p14:cNvPr>
                    <p14:cNvContentPartPr/>
                    <p14:nvPr/>
                  </p14:nvContentPartPr>
                  <p14:xfrm>
                    <a:off x="653737" y="1071067"/>
                    <a:ext cx="1108800" cy="964440"/>
                  </p14:xfrm>
                </p:contentPart>
              </mc:Choice>
              <mc:Fallback xmlns="">
                <p:pic>
                  <p:nvPicPr>
                    <p:cNvPr id="859" name="Ink 858">
                      <a:extLst>
                        <a:ext uri="{FF2B5EF4-FFF2-40B4-BE49-F238E27FC236}">
                          <a16:creationId xmlns:a16="http://schemas.microsoft.com/office/drawing/2014/main" id="{70776B2D-0687-9053-A87C-781D6BFA1C25}"/>
                        </a:ext>
                      </a:extLst>
                    </p:cNvPr>
                    <p:cNvPicPr/>
                    <p:nvPr/>
                  </p:nvPicPr>
                  <p:blipFill>
                    <a:blip r:embed="rId32"/>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58" name="Ink 857">
                      <a:extLst>
                        <a:ext uri="{FF2B5EF4-FFF2-40B4-BE49-F238E27FC236}">
                          <a16:creationId xmlns:a16="http://schemas.microsoft.com/office/drawing/2014/main" id="{2468CF50-2780-F7B3-0519-BADD6E925D53}"/>
                        </a:ext>
                      </a:extLst>
                    </p14:cNvPr>
                    <p14:cNvContentPartPr/>
                    <p14:nvPr/>
                  </p14:nvContentPartPr>
                  <p14:xfrm>
                    <a:off x="654097" y="1099867"/>
                    <a:ext cx="936000" cy="732960"/>
                  </p14:xfrm>
                </p:contentPart>
              </mc:Choice>
              <mc:Fallback xmlns="">
                <p:pic>
                  <p:nvPicPr>
                    <p:cNvPr id="858" name="Ink 857">
                      <a:extLst>
                        <a:ext uri="{FF2B5EF4-FFF2-40B4-BE49-F238E27FC236}">
                          <a16:creationId xmlns:a16="http://schemas.microsoft.com/office/drawing/2014/main" id="{2468CF50-2780-F7B3-0519-BADD6E925D53}"/>
                        </a:ext>
                      </a:extLst>
                    </p:cNvPr>
                    <p:cNvPicPr/>
                    <p:nvPr/>
                  </p:nvPicPr>
                  <p:blipFill>
                    <a:blip r:embed="rId34"/>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0" name="Ink 269">
                      <a:extLst>
                        <a:ext uri="{FF2B5EF4-FFF2-40B4-BE49-F238E27FC236}">
                          <a16:creationId xmlns:a16="http://schemas.microsoft.com/office/drawing/2014/main" id="{8ABE1B38-487B-8E7B-5D7E-5267A25BA63E}"/>
                        </a:ext>
                      </a:extLst>
                    </p14:cNvPr>
                    <p14:cNvContentPartPr/>
                    <p14:nvPr/>
                  </p14:nvContentPartPr>
                  <p14:xfrm>
                    <a:off x="1592617" y="1071427"/>
                    <a:ext cx="12240" cy="36000"/>
                  </p14:xfrm>
                </p:contentPart>
              </mc:Choice>
              <mc:Fallback xmlns="">
                <p:pic>
                  <p:nvPicPr>
                    <p:cNvPr id="270" name="Ink 269">
                      <a:extLst>
                        <a:ext uri="{FF2B5EF4-FFF2-40B4-BE49-F238E27FC236}">
                          <a16:creationId xmlns:a16="http://schemas.microsoft.com/office/drawing/2014/main" id="{8ABE1B38-487B-8E7B-5D7E-5267A25BA63E}"/>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52" name="Ink 751">
                      <a:extLst>
                        <a:ext uri="{FF2B5EF4-FFF2-40B4-BE49-F238E27FC236}">
                          <a16:creationId xmlns:a16="http://schemas.microsoft.com/office/drawing/2014/main" id="{9F545D3D-E52A-B929-05EF-F3CEB722A921}"/>
                        </a:ext>
                      </a:extLst>
                    </p14:cNvPr>
                    <p14:cNvContentPartPr/>
                    <p14:nvPr/>
                  </p14:nvContentPartPr>
                  <p14:xfrm>
                    <a:off x="653737" y="1071427"/>
                    <a:ext cx="829080" cy="541800"/>
                  </p14:xfrm>
                </p:contentPart>
              </mc:Choice>
              <mc:Fallback xmlns="">
                <p:pic>
                  <p:nvPicPr>
                    <p:cNvPr id="752" name="Ink 751">
                      <a:extLst>
                        <a:ext uri="{FF2B5EF4-FFF2-40B4-BE49-F238E27FC236}">
                          <a16:creationId xmlns:a16="http://schemas.microsoft.com/office/drawing/2014/main" id="{9F545D3D-E52A-B929-05EF-F3CEB722A921}"/>
                        </a:ext>
                      </a:extLst>
                    </p:cNvPr>
                    <p:cNvPicPr/>
                    <p:nvPr/>
                  </p:nvPicPr>
                  <p:blipFill>
                    <a:blip r:embed="rId3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72" name="Ink 271">
                      <a:extLst>
                        <a:ext uri="{FF2B5EF4-FFF2-40B4-BE49-F238E27FC236}">
                          <a16:creationId xmlns:a16="http://schemas.microsoft.com/office/drawing/2014/main" id="{2E40E0E0-738B-09DC-A3EC-2984A83BC783}"/>
                        </a:ext>
                      </a:extLst>
                    </p14:cNvPr>
                    <p14:cNvContentPartPr/>
                    <p14:nvPr/>
                  </p14:nvContentPartPr>
                  <p14:xfrm>
                    <a:off x="871177" y="1136587"/>
                    <a:ext cx="458280" cy="322920"/>
                  </p14:xfrm>
                </p:contentPart>
              </mc:Choice>
              <mc:Fallback xmlns="">
                <p:pic>
                  <p:nvPicPr>
                    <p:cNvPr id="272" name="Ink 271">
                      <a:extLst>
                        <a:ext uri="{FF2B5EF4-FFF2-40B4-BE49-F238E27FC236}">
                          <a16:creationId xmlns:a16="http://schemas.microsoft.com/office/drawing/2014/main" id="{2E40E0E0-738B-09DC-A3EC-2984A83BC783}"/>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67" name="Ink 666">
                      <a:extLst>
                        <a:ext uri="{FF2B5EF4-FFF2-40B4-BE49-F238E27FC236}">
                          <a16:creationId xmlns:a16="http://schemas.microsoft.com/office/drawing/2014/main" id="{585AB36A-CD52-1AFA-9846-36E278FED1D4}"/>
                        </a:ext>
                      </a:extLst>
                    </p14:cNvPr>
                    <p14:cNvContentPartPr/>
                    <p14:nvPr/>
                  </p14:nvContentPartPr>
                  <p14:xfrm>
                    <a:off x="653737" y="4019467"/>
                    <a:ext cx="918360" cy="466560"/>
                  </p14:xfrm>
                </p:contentPart>
              </mc:Choice>
              <mc:Fallback xmlns="">
                <p:pic>
                  <p:nvPicPr>
                    <p:cNvPr id="667" name="Ink 666">
                      <a:extLst>
                        <a:ext uri="{FF2B5EF4-FFF2-40B4-BE49-F238E27FC236}">
                          <a16:creationId xmlns:a16="http://schemas.microsoft.com/office/drawing/2014/main" id="{585AB36A-CD52-1AFA-9846-36E278FED1D4}"/>
                        </a:ext>
                      </a:extLst>
                    </p:cNvPr>
                    <p:cNvPicPr/>
                    <p:nvPr/>
                  </p:nvPicPr>
                  <p:blipFill>
                    <a:blip r:embed="rId42"/>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74" name="Ink 273">
                      <a:extLst>
                        <a:ext uri="{FF2B5EF4-FFF2-40B4-BE49-F238E27FC236}">
                          <a16:creationId xmlns:a16="http://schemas.microsoft.com/office/drawing/2014/main" id="{4B358402-FF1B-7CC1-41F1-FF8DD99516BD}"/>
                        </a:ext>
                      </a:extLst>
                    </p14:cNvPr>
                    <p14:cNvContentPartPr/>
                    <p14:nvPr/>
                  </p14:nvContentPartPr>
                  <p14:xfrm>
                    <a:off x="694777" y="4250227"/>
                    <a:ext cx="748800" cy="607680"/>
                  </p14:xfrm>
                </p:contentPart>
              </mc:Choice>
              <mc:Fallback xmlns="">
                <p:pic>
                  <p:nvPicPr>
                    <p:cNvPr id="274" name="Ink 273">
                      <a:extLst>
                        <a:ext uri="{FF2B5EF4-FFF2-40B4-BE49-F238E27FC236}">
                          <a16:creationId xmlns:a16="http://schemas.microsoft.com/office/drawing/2014/main" id="{4B358402-FF1B-7CC1-41F1-FF8DD99516BD}"/>
                        </a:ext>
                      </a:extLst>
                    </p:cNvPr>
                    <p:cNvPicPr/>
                    <p:nvPr/>
                  </p:nvPicPr>
                  <p:blipFill>
                    <a:blip r:embed="rId44"/>
                    <a:stretch>
                      <a:fillRect/>
                    </a:stretch>
                  </p:blipFill>
                  <p:spPr>
                    <a:xfrm>
                      <a:off x="689785" y="4244715"/>
                      <a:ext cx="758784" cy="618704"/>
                    </a:xfrm>
                    <a:prstGeom prst="rect">
                      <a:avLst/>
                    </a:prstGeom>
                  </p:spPr>
                </p:pic>
              </mc:Fallback>
            </mc:AlternateContent>
            <p:grpSp>
              <p:nvGrpSpPr>
                <p:cNvPr id="275" name="Group 274">
                  <a:extLst>
                    <a:ext uri="{FF2B5EF4-FFF2-40B4-BE49-F238E27FC236}">
                      <a16:creationId xmlns:a16="http://schemas.microsoft.com/office/drawing/2014/main" id="{88D2E39E-B322-6174-5E3D-4C153BB48E1C}"/>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45">
                    <p14:nvContentPartPr>
                      <p14:cNvPr id="666" name="Ink 665">
                        <a:extLst>
                          <a:ext uri="{FF2B5EF4-FFF2-40B4-BE49-F238E27FC236}">
                            <a16:creationId xmlns:a16="http://schemas.microsoft.com/office/drawing/2014/main" id="{E2FD3637-74BA-62B8-52AC-FE05B7072B1B}"/>
                          </a:ext>
                        </a:extLst>
                      </p14:cNvPr>
                      <p14:cNvContentPartPr/>
                      <p14:nvPr/>
                    </p14:nvContentPartPr>
                    <p14:xfrm>
                      <a:off x="654097" y="3892387"/>
                      <a:ext cx="376920" cy="260640"/>
                    </p14:xfrm>
                  </p:contentPart>
                </mc:Choice>
                <mc:Fallback xmlns="">
                  <p:pic>
                    <p:nvPicPr>
                      <p:cNvPr id="666" name="Ink 665">
                        <a:extLst>
                          <a:ext uri="{FF2B5EF4-FFF2-40B4-BE49-F238E27FC236}">
                            <a16:creationId xmlns:a16="http://schemas.microsoft.com/office/drawing/2014/main" id="{E2FD3637-74BA-62B8-52AC-FE05B7072B1B}"/>
                          </a:ext>
                        </a:extLst>
                      </p:cNvPr>
                      <p:cNvPicPr/>
                      <p:nvPr/>
                    </p:nvPicPr>
                    <p:blipFill>
                      <a:blip r:embed="rId46"/>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65" name="Ink 664">
                        <a:extLst>
                          <a:ext uri="{FF2B5EF4-FFF2-40B4-BE49-F238E27FC236}">
                            <a16:creationId xmlns:a16="http://schemas.microsoft.com/office/drawing/2014/main" id="{E5D5DFEB-801A-8068-C190-756A22D0A55C}"/>
                          </a:ext>
                        </a:extLst>
                      </p14:cNvPr>
                      <p14:cNvContentPartPr/>
                      <p14:nvPr/>
                    </p14:nvContentPartPr>
                    <p14:xfrm>
                      <a:off x="654097" y="3889507"/>
                      <a:ext cx="1046160" cy="435600"/>
                    </p14:xfrm>
                  </p:contentPart>
                </mc:Choice>
                <mc:Fallback xmlns="">
                  <p:pic>
                    <p:nvPicPr>
                      <p:cNvPr id="665" name="Ink 664">
                        <a:extLst>
                          <a:ext uri="{FF2B5EF4-FFF2-40B4-BE49-F238E27FC236}">
                            <a16:creationId xmlns:a16="http://schemas.microsoft.com/office/drawing/2014/main" id="{E5D5DFEB-801A-8068-C190-756A22D0A55C}"/>
                          </a:ext>
                        </a:extLst>
                      </p:cNvPr>
                      <p:cNvPicPr/>
                      <p:nvPr/>
                    </p:nvPicPr>
                    <p:blipFill>
                      <a:blip r:embed="rId48"/>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602" name="Ink 601">
                        <a:extLst>
                          <a:ext uri="{FF2B5EF4-FFF2-40B4-BE49-F238E27FC236}">
                            <a16:creationId xmlns:a16="http://schemas.microsoft.com/office/drawing/2014/main" id="{E46A18ED-327C-92BE-3FFC-A30F24350735}"/>
                          </a:ext>
                        </a:extLst>
                      </p14:cNvPr>
                      <p14:cNvContentPartPr/>
                      <p14:nvPr/>
                    </p14:nvContentPartPr>
                    <p14:xfrm>
                      <a:off x="1248457" y="3889507"/>
                      <a:ext cx="24120" cy="360"/>
                    </p14:xfrm>
                  </p:contentPart>
                </mc:Choice>
                <mc:Fallback xmlns="">
                  <p:pic>
                    <p:nvPicPr>
                      <p:cNvPr id="602" name="Ink 601">
                        <a:extLst>
                          <a:ext uri="{FF2B5EF4-FFF2-40B4-BE49-F238E27FC236}">
                            <a16:creationId xmlns:a16="http://schemas.microsoft.com/office/drawing/2014/main" id="{E46A18ED-327C-92BE-3FFC-A30F24350735}"/>
                          </a:ext>
                        </a:extLst>
                      </p:cNvPr>
                      <p:cNvPicPr/>
                      <p:nvPr/>
                    </p:nvPicPr>
                    <p:blipFill>
                      <a:blip r:embed="rId50"/>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5" name="Ink 604">
                        <a:extLst>
                          <a:ext uri="{FF2B5EF4-FFF2-40B4-BE49-F238E27FC236}">
                            <a16:creationId xmlns:a16="http://schemas.microsoft.com/office/drawing/2014/main" id="{90FC876C-B477-C98D-744C-09074BA29FFB}"/>
                          </a:ext>
                        </a:extLst>
                      </p14:cNvPr>
                      <p14:cNvContentPartPr/>
                      <p14:nvPr/>
                    </p14:nvContentPartPr>
                    <p14:xfrm>
                      <a:off x="892777" y="4406107"/>
                      <a:ext cx="384120" cy="351720"/>
                    </p14:xfrm>
                  </p:contentPart>
                </mc:Choice>
                <mc:Fallback xmlns="">
                  <p:pic>
                    <p:nvPicPr>
                      <p:cNvPr id="605" name="Ink 604">
                        <a:extLst>
                          <a:ext uri="{FF2B5EF4-FFF2-40B4-BE49-F238E27FC236}">
                            <a16:creationId xmlns:a16="http://schemas.microsoft.com/office/drawing/2014/main" id="{90FC876C-B477-C98D-744C-09074BA29FFB}"/>
                          </a:ext>
                        </a:extLst>
                      </p:cNvPr>
                      <p:cNvPicPr/>
                      <p:nvPr/>
                    </p:nvPicPr>
                    <p:blipFill>
                      <a:blip r:embed="rId52"/>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277" name="Ink 276">
                      <a:extLst>
                        <a:ext uri="{FF2B5EF4-FFF2-40B4-BE49-F238E27FC236}">
                          <a16:creationId xmlns:a16="http://schemas.microsoft.com/office/drawing/2014/main" id="{85713305-355E-F232-8BAB-4F8D922143C7}"/>
                        </a:ext>
                      </a:extLst>
                    </p14:cNvPr>
                    <p14:cNvContentPartPr/>
                    <p14:nvPr/>
                  </p14:nvContentPartPr>
                  <p14:xfrm>
                    <a:off x="1235497" y="1071067"/>
                    <a:ext cx="965160" cy="1266120"/>
                  </p14:xfrm>
                </p:contentPart>
              </mc:Choice>
              <mc:Fallback xmlns="">
                <p:pic>
                  <p:nvPicPr>
                    <p:cNvPr id="277" name="Ink 276">
                      <a:extLst>
                        <a:ext uri="{FF2B5EF4-FFF2-40B4-BE49-F238E27FC236}">
                          <a16:creationId xmlns:a16="http://schemas.microsoft.com/office/drawing/2014/main" id="{85713305-355E-F232-8BAB-4F8D922143C7}"/>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278" name="Ink 277">
                      <a:extLst>
                        <a:ext uri="{FF2B5EF4-FFF2-40B4-BE49-F238E27FC236}">
                          <a16:creationId xmlns:a16="http://schemas.microsoft.com/office/drawing/2014/main" id="{BC571FB1-0441-C0B0-8C21-5773413C3FC2}"/>
                        </a:ext>
                      </a:extLst>
                    </p14:cNvPr>
                    <p14:cNvContentPartPr/>
                    <p14:nvPr/>
                  </p14:nvContentPartPr>
                  <p14:xfrm>
                    <a:off x="1609537" y="1141987"/>
                    <a:ext cx="590760" cy="1036800"/>
                  </p14:xfrm>
                </p:contentPart>
              </mc:Choice>
              <mc:Fallback xmlns="">
                <p:pic>
                  <p:nvPicPr>
                    <p:cNvPr id="278" name="Ink 277">
                      <a:extLst>
                        <a:ext uri="{FF2B5EF4-FFF2-40B4-BE49-F238E27FC236}">
                          <a16:creationId xmlns:a16="http://schemas.microsoft.com/office/drawing/2014/main" id="{BC571FB1-0441-C0B0-8C21-5773413C3FC2}"/>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79" name="Ink 278">
                      <a:extLst>
                        <a:ext uri="{FF2B5EF4-FFF2-40B4-BE49-F238E27FC236}">
                          <a16:creationId xmlns:a16="http://schemas.microsoft.com/office/drawing/2014/main" id="{497224D8-432C-F8D4-7FEB-15A48542BE67}"/>
                        </a:ext>
                      </a:extLst>
                    </p14:cNvPr>
                    <p14:cNvContentPartPr/>
                    <p14:nvPr/>
                  </p14:nvContentPartPr>
                  <p14:xfrm>
                    <a:off x="2075017" y="1378507"/>
                    <a:ext cx="125640" cy="502200"/>
                  </p14:xfrm>
                </p:contentPart>
              </mc:Choice>
              <mc:Fallback xmlns="">
                <p:pic>
                  <p:nvPicPr>
                    <p:cNvPr id="279" name="Ink 278">
                      <a:extLst>
                        <a:ext uri="{FF2B5EF4-FFF2-40B4-BE49-F238E27FC236}">
                          <a16:creationId xmlns:a16="http://schemas.microsoft.com/office/drawing/2014/main" id="{497224D8-432C-F8D4-7FEB-15A48542BE67}"/>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286" name="Group 285">
                <a:extLst>
                  <a:ext uri="{FF2B5EF4-FFF2-40B4-BE49-F238E27FC236}">
                    <a16:creationId xmlns:a16="http://schemas.microsoft.com/office/drawing/2014/main" id="{DA1575E1-F345-1B8A-07FD-6D6193965439}"/>
                  </a:ext>
                </a:extLst>
              </p:cNvPr>
              <p:cNvGrpSpPr/>
              <p:nvPr/>
            </p:nvGrpSpPr>
            <p:grpSpPr>
              <a:xfrm rot="264880">
                <a:off x="3466922" y="975986"/>
                <a:ext cx="2310121" cy="4213080"/>
                <a:chOff x="-29183" y="1071067"/>
                <a:chExt cx="2310121" cy="4213080"/>
              </a:xfrm>
            </p:grpSpPr>
            <mc:AlternateContent xmlns:mc="http://schemas.openxmlformats.org/markup-compatibility/2006" xmlns:p14="http://schemas.microsoft.com/office/powerpoint/2010/main">
              <mc:Choice Requires="p14">
                <p:contentPart p14:bwMode="auto" r:id="rId59">
                  <p14:nvContentPartPr>
                    <p14:cNvPr id="287" name="Ink 286">
                      <a:extLst>
                        <a:ext uri="{FF2B5EF4-FFF2-40B4-BE49-F238E27FC236}">
                          <a16:creationId xmlns:a16="http://schemas.microsoft.com/office/drawing/2014/main" id="{9BF9DD51-EC57-5905-787D-815D7E8BFA31}"/>
                        </a:ext>
                      </a:extLst>
                    </p14:cNvPr>
                    <p14:cNvContentPartPr/>
                    <p14:nvPr/>
                  </p14:nvContentPartPr>
                  <p14:xfrm>
                    <a:off x="645097" y="2618707"/>
                    <a:ext cx="308160" cy="309240"/>
                  </p14:xfrm>
                </p:contentPart>
              </mc:Choice>
              <mc:Fallback xmlns="">
                <p:pic>
                  <p:nvPicPr>
                    <p:cNvPr id="287" name="Ink 286">
                      <a:extLst>
                        <a:ext uri="{FF2B5EF4-FFF2-40B4-BE49-F238E27FC236}">
                          <a16:creationId xmlns:a16="http://schemas.microsoft.com/office/drawing/2014/main" id="{9BF9DD51-EC57-5905-787D-815D7E8BFA31}"/>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88" name="Ink 287">
                      <a:extLst>
                        <a:ext uri="{FF2B5EF4-FFF2-40B4-BE49-F238E27FC236}">
                          <a16:creationId xmlns:a16="http://schemas.microsoft.com/office/drawing/2014/main" id="{573B03D9-DFD4-8DCC-7980-76EBEA9BC1AE}"/>
                        </a:ext>
                      </a:extLst>
                    </p14:cNvPr>
                    <p14:cNvContentPartPr/>
                    <p14:nvPr/>
                  </p14:nvContentPartPr>
                  <p14:xfrm>
                    <a:off x="507217" y="2502427"/>
                    <a:ext cx="700560" cy="658440"/>
                  </p14:xfrm>
                </p:contentPart>
              </mc:Choice>
              <mc:Fallback xmlns="">
                <p:pic>
                  <p:nvPicPr>
                    <p:cNvPr id="288" name="Ink 287">
                      <a:extLst>
                        <a:ext uri="{FF2B5EF4-FFF2-40B4-BE49-F238E27FC236}">
                          <a16:creationId xmlns:a16="http://schemas.microsoft.com/office/drawing/2014/main" id="{573B03D9-DFD4-8DCC-7980-76EBEA9BC1AE}"/>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89" name="Ink 288">
                      <a:extLst>
                        <a:ext uri="{FF2B5EF4-FFF2-40B4-BE49-F238E27FC236}">
                          <a16:creationId xmlns:a16="http://schemas.microsoft.com/office/drawing/2014/main" id="{B1FBD7B5-60DC-C808-D068-D61A2AA06FF3}"/>
                        </a:ext>
                      </a:extLst>
                    </p14:cNvPr>
                    <p14:cNvContentPartPr/>
                    <p14:nvPr/>
                  </p14:nvContentPartPr>
                  <p14:xfrm>
                    <a:off x="381577" y="2313787"/>
                    <a:ext cx="1058040" cy="1020960"/>
                  </p14:xfrm>
                </p:contentPart>
              </mc:Choice>
              <mc:Fallback xmlns="">
                <p:pic>
                  <p:nvPicPr>
                    <p:cNvPr id="289" name="Ink 288">
                      <a:extLst>
                        <a:ext uri="{FF2B5EF4-FFF2-40B4-BE49-F238E27FC236}">
                          <a16:creationId xmlns:a16="http://schemas.microsoft.com/office/drawing/2014/main" id="{B1FBD7B5-60DC-C808-D068-D61A2AA06FF3}"/>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90" name="Ink 289">
                      <a:extLst>
                        <a:ext uri="{FF2B5EF4-FFF2-40B4-BE49-F238E27FC236}">
                          <a16:creationId xmlns:a16="http://schemas.microsoft.com/office/drawing/2014/main" id="{40F00796-5B31-AB15-1193-BA1D8777BB24}"/>
                        </a:ext>
                      </a:extLst>
                    </p14:cNvPr>
                    <p14:cNvContentPartPr/>
                    <p14:nvPr/>
                  </p14:nvContentPartPr>
                  <p14:xfrm>
                    <a:off x="103657" y="2002027"/>
                    <a:ext cx="747360" cy="294480"/>
                  </p14:xfrm>
                </p:contentPart>
              </mc:Choice>
              <mc:Fallback xmlns="">
                <p:pic>
                  <p:nvPicPr>
                    <p:cNvPr id="290" name="Ink 289">
                      <a:extLst>
                        <a:ext uri="{FF2B5EF4-FFF2-40B4-BE49-F238E27FC236}">
                          <a16:creationId xmlns:a16="http://schemas.microsoft.com/office/drawing/2014/main" id="{40F00796-5B31-AB15-1193-BA1D8777BB24}"/>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91" name="Ink 290">
                      <a:extLst>
                        <a:ext uri="{FF2B5EF4-FFF2-40B4-BE49-F238E27FC236}">
                          <a16:creationId xmlns:a16="http://schemas.microsoft.com/office/drawing/2014/main" id="{299F555E-ABE4-CC66-6AE5-A540C521CF46}"/>
                        </a:ext>
                      </a:extLst>
                    </p14:cNvPr>
                    <p14:cNvContentPartPr/>
                    <p14:nvPr/>
                  </p14:nvContentPartPr>
                  <p14:xfrm>
                    <a:off x="860017" y="2296147"/>
                    <a:ext cx="1318680" cy="297720"/>
                  </p14:xfrm>
                </p:contentPart>
              </mc:Choice>
              <mc:Fallback xmlns="">
                <p:pic>
                  <p:nvPicPr>
                    <p:cNvPr id="291" name="Ink 290">
                      <a:extLst>
                        <a:ext uri="{FF2B5EF4-FFF2-40B4-BE49-F238E27FC236}">
                          <a16:creationId xmlns:a16="http://schemas.microsoft.com/office/drawing/2014/main" id="{299F555E-ABE4-CC66-6AE5-A540C521CF46}"/>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292" name="Ink 291">
                      <a:extLst>
                        <a:ext uri="{FF2B5EF4-FFF2-40B4-BE49-F238E27FC236}">
                          <a16:creationId xmlns:a16="http://schemas.microsoft.com/office/drawing/2014/main" id="{1CD6EE59-9BF6-44CF-3C94-C9D17D06FFF3}"/>
                        </a:ext>
                      </a:extLst>
                    </p14:cNvPr>
                    <p14:cNvContentPartPr/>
                    <p14:nvPr/>
                  </p14:nvContentPartPr>
                  <p14:xfrm>
                    <a:off x="-28823" y="1908787"/>
                    <a:ext cx="232920" cy="160560"/>
                  </p14:xfrm>
                </p:contentPart>
              </mc:Choice>
              <mc:Fallback xmlns="">
                <p:pic>
                  <p:nvPicPr>
                    <p:cNvPr id="292" name="Ink 291">
                      <a:extLst>
                        <a:ext uri="{FF2B5EF4-FFF2-40B4-BE49-F238E27FC236}">
                          <a16:creationId xmlns:a16="http://schemas.microsoft.com/office/drawing/2014/main" id="{1CD6EE59-9BF6-44CF-3C94-C9D17D06FFF3}"/>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93" name="Ink 292">
                      <a:extLst>
                        <a:ext uri="{FF2B5EF4-FFF2-40B4-BE49-F238E27FC236}">
                          <a16:creationId xmlns:a16="http://schemas.microsoft.com/office/drawing/2014/main" id="{4FD9DFA4-A1A2-06A2-6F32-B13C48213D48}"/>
                        </a:ext>
                      </a:extLst>
                    </p14:cNvPr>
                    <p14:cNvContentPartPr/>
                    <p14:nvPr/>
                  </p14:nvContentPartPr>
                  <p14:xfrm>
                    <a:off x="-28823" y="1805467"/>
                    <a:ext cx="2229480" cy="662400"/>
                  </p14:xfrm>
                </p:contentPart>
              </mc:Choice>
              <mc:Fallback xmlns="">
                <p:pic>
                  <p:nvPicPr>
                    <p:cNvPr id="293" name="Ink 292">
                      <a:extLst>
                        <a:ext uri="{FF2B5EF4-FFF2-40B4-BE49-F238E27FC236}">
                          <a16:creationId xmlns:a16="http://schemas.microsoft.com/office/drawing/2014/main" id="{4FD9DFA4-A1A2-06A2-6F32-B13C48213D48}"/>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94" name="Ink 293">
                      <a:extLst>
                        <a:ext uri="{FF2B5EF4-FFF2-40B4-BE49-F238E27FC236}">
                          <a16:creationId xmlns:a16="http://schemas.microsoft.com/office/drawing/2014/main" id="{7024E63B-6B4B-145C-599F-1856EE0D933C}"/>
                        </a:ext>
                      </a:extLst>
                    </p14:cNvPr>
                    <p14:cNvContentPartPr/>
                    <p14:nvPr/>
                  </p14:nvContentPartPr>
                  <p14:xfrm>
                    <a:off x="-28823" y="2065747"/>
                    <a:ext cx="361080" cy="1071720"/>
                  </p14:xfrm>
                </p:contentPart>
              </mc:Choice>
              <mc:Fallback xmlns="">
                <p:pic>
                  <p:nvPicPr>
                    <p:cNvPr id="294" name="Ink 293">
                      <a:extLst>
                        <a:ext uri="{FF2B5EF4-FFF2-40B4-BE49-F238E27FC236}">
                          <a16:creationId xmlns:a16="http://schemas.microsoft.com/office/drawing/2014/main" id="{7024E63B-6B4B-145C-599F-1856EE0D933C}"/>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95" name="Ink 294">
                      <a:extLst>
                        <a:ext uri="{FF2B5EF4-FFF2-40B4-BE49-F238E27FC236}">
                          <a16:creationId xmlns:a16="http://schemas.microsoft.com/office/drawing/2014/main" id="{8C4FDD72-E906-A01A-49C3-BCC53D395706}"/>
                        </a:ext>
                      </a:extLst>
                    </p14:cNvPr>
                    <p14:cNvContentPartPr/>
                    <p14:nvPr/>
                  </p14:nvContentPartPr>
                  <p14:xfrm>
                    <a:off x="-28823" y="2171947"/>
                    <a:ext cx="271440" cy="824400"/>
                  </p14:xfrm>
                </p:contentPart>
              </mc:Choice>
              <mc:Fallback xmlns="">
                <p:pic>
                  <p:nvPicPr>
                    <p:cNvPr id="295" name="Ink 294">
                      <a:extLst>
                        <a:ext uri="{FF2B5EF4-FFF2-40B4-BE49-F238E27FC236}">
                          <a16:creationId xmlns:a16="http://schemas.microsoft.com/office/drawing/2014/main" id="{8C4FDD72-E906-A01A-49C3-BCC53D395706}"/>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96" name="Ink 295">
                      <a:extLst>
                        <a:ext uri="{FF2B5EF4-FFF2-40B4-BE49-F238E27FC236}">
                          <a16:creationId xmlns:a16="http://schemas.microsoft.com/office/drawing/2014/main" id="{C7B61909-5022-DC2B-17B0-7BF625967568}"/>
                        </a:ext>
                      </a:extLst>
                    </p14:cNvPr>
                    <p14:cNvContentPartPr/>
                    <p14:nvPr/>
                  </p14:nvContentPartPr>
                  <p14:xfrm>
                    <a:off x="-29183" y="2315947"/>
                    <a:ext cx="111600" cy="483480"/>
                  </p14:xfrm>
                </p:contentPart>
              </mc:Choice>
              <mc:Fallback xmlns="">
                <p:pic>
                  <p:nvPicPr>
                    <p:cNvPr id="296" name="Ink 295">
                      <a:extLst>
                        <a:ext uri="{FF2B5EF4-FFF2-40B4-BE49-F238E27FC236}">
                          <a16:creationId xmlns:a16="http://schemas.microsoft.com/office/drawing/2014/main" id="{C7B61909-5022-DC2B-17B0-7BF625967568}"/>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97" name="Ink 296">
                      <a:extLst>
                        <a:ext uri="{FF2B5EF4-FFF2-40B4-BE49-F238E27FC236}">
                          <a16:creationId xmlns:a16="http://schemas.microsoft.com/office/drawing/2014/main" id="{FE88410D-3DE6-CBAC-DE20-F66B73ABA586}"/>
                        </a:ext>
                      </a:extLst>
                    </p14:cNvPr>
                    <p14:cNvContentPartPr/>
                    <p14:nvPr/>
                  </p14:nvContentPartPr>
                  <p14:xfrm>
                    <a:off x="-28823" y="3088147"/>
                    <a:ext cx="937440" cy="879480"/>
                  </p14:xfrm>
                </p:contentPart>
              </mc:Choice>
              <mc:Fallback xmlns="">
                <p:pic>
                  <p:nvPicPr>
                    <p:cNvPr id="297" name="Ink 296">
                      <a:extLst>
                        <a:ext uri="{FF2B5EF4-FFF2-40B4-BE49-F238E27FC236}">
                          <a16:creationId xmlns:a16="http://schemas.microsoft.com/office/drawing/2014/main" id="{FE88410D-3DE6-CBAC-DE20-F66B73ABA586}"/>
                        </a:ext>
                      </a:extLst>
                    </p:cNvPr>
                    <p:cNvPicPr/>
                    <p:nvPr/>
                  </p:nvPicPr>
                  <p:blipFill>
                    <a:blip r:embed="rId8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298" name="Ink 297">
                      <a:extLst>
                        <a:ext uri="{FF2B5EF4-FFF2-40B4-BE49-F238E27FC236}">
                          <a16:creationId xmlns:a16="http://schemas.microsoft.com/office/drawing/2014/main" id="{D15D7DBF-7992-AF66-6A78-7DC0A9CF4FCE}"/>
                        </a:ext>
                      </a:extLst>
                    </p14:cNvPr>
                    <p14:cNvContentPartPr/>
                    <p14:nvPr/>
                  </p14:nvContentPartPr>
                  <p14:xfrm>
                    <a:off x="-28823" y="3271747"/>
                    <a:ext cx="719280" cy="563400"/>
                  </p14:xfrm>
                </p:contentPart>
              </mc:Choice>
              <mc:Fallback xmlns="">
                <p:pic>
                  <p:nvPicPr>
                    <p:cNvPr id="298" name="Ink 297">
                      <a:extLst>
                        <a:ext uri="{FF2B5EF4-FFF2-40B4-BE49-F238E27FC236}">
                          <a16:creationId xmlns:a16="http://schemas.microsoft.com/office/drawing/2014/main" id="{D15D7DBF-7992-AF66-6A78-7DC0A9CF4FCE}"/>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299" name="Ink 298">
                      <a:extLst>
                        <a:ext uri="{FF2B5EF4-FFF2-40B4-BE49-F238E27FC236}">
                          <a16:creationId xmlns:a16="http://schemas.microsoft.com/office/drawing/2014/main" id="{B7AABFB3-7D52-6400-001B-C5A61549BC15}"/>
                        </a:ext>
                      </a:extLst>
                    </p14:cNvPr>
                    <p14:cNvContentPartPr/>
                    <p14:nvPr/>
                  </p14:nvContentPartPr>
                  <p14:xfrm>
                    <a:off x="9697" y="3476227"/>
                    <a:ext cx="443880" cy="258840"/>
                  </p14:xfrm>
                </p:contentPart>
              </mc:Choice>
              <mc:Fallback xmlns="">
                <p:pic>
                  <p:nvPicPr>
                    <p:cNvPr id="299" name="Ink 298">
                      <a:extLst>
                        <a:ext uri="{FF2B5EF4-FFF2-40B4-BE49-F238E27FC236}">
                          <a16:creationId xmlns:a16="http://schemas.microsoft.com/office/drawing/2014/main" id="{B7AABFB3-7D52-6400-001B-C5A61549BC15}"/>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00" name="Ink 299">
                      <a:extLst>
                        <a:ext uri="{FF2B5EF4-FFF2-40B4-BE49-F238E27FC236}">
                          <a16:creationId xmlns:a16="http://schemas.microsoft.com/office/drawing/2014/main" id="{AB52D689-E2D9-9DF1-A634-FE3CDCC4A8C8}"/>
                        </a:ext>
                      </a:extLst>
                    </p14:cNvPr>
                    <p14:cNvContentPartPr/>
                    <p14:nvPr/>
                  </p14:nvContentPartPr>
                  <p14:xfrm>
                    <a:off x="4657" y="2553187"/>
                    <a:ext cx="2195640" cy="2721600"/>
                  </p14:xfrm>
                </p:contentPart>
              </mc:Choice>
              <mc:Fallback xmlns="">
                <p:pic>
                  <p:nvPicPr>
                    <p:cNvPr id="300" name="Ink 299">
                      <a:extLst>
                        <a:ext uri="{FF2B5EF4-FFF2-40B4-BE49-F238E27FC236}">
                          <a16:creationId xmlns:a16="http://schemas.microsoft.com/office/drawing/2014/main" id="{AB52D689-E2D9-9DF1-A634-FE3CDCC4A8C8}"/>
                        </a:ext>
                      </a:extLst>
                    </p:cNvPr>
                    <p:cNvPicPr/>
                    <p:nvPr/>
                  </p:nvPicPr>
                  <p:blipFill>
                    <a:blip r:embed="rId86"/>
                    <a:stretch>
                      <a:fillRect/>
                    </a:stretch>
                  </p:blipFill>
                  <p:spPr>
                    <a:xfrm>
                      <a:off x="-336" y="2547676"/>
                      <a:ext cx="2205626" cy="2732622"/>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01" name="Ink 300">
                      <a:extLst>
                        <a:ext uri="{FF2B5EF4-FFF2-40B4-BE49-F238E27FC236}">
                          <a16:creationId xmlns:a16="http://schemas.microsoft.com/office/drawing/2014/main" id="{345C9182-A31C-5906-186D-B3288F88EF85}"/>
                        </a:ext>
                      </a:extLst>
                    </p14:cNvPr>
                    <p14:cNvContentPartPr/>
                    <p14:nvPr/>
                  </p14:nvContentPartPr>
                  <p14:xfrm>
                    <a:off x="1031017" y="2695387"/>
                    <a:ext cx="1169640" cy="1197000"/>
                  </p14:xfrm>
                </p:contentPart>
              </mc:Choice>
              <mc:Fallback xmlns="">
                <p:pic>
                  <p:nvPicPr>
                    <p:cNvPr id="301" name="Ink 300">
                      <a:extLst>
                        <a:ext uri="{FF2B5EF4-FFF2-40B4-BE49-F238E27FC236}">
                          <a16:creationId xmlns:a16="http://schemas.microsoft.com/office/drawing/2014/main" id="{345C9182-A31C-5906-186D-B3288F88EF85}"/>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36" name="Ink 535">
                      <a:extLst>
                        <a:ext uri="{FF2B5EF4-FFF2-40B4-BE49-F238E27FC236}">
                          <a16:creationId xmlns:a16="http://schemas.microsoft.com/office/drawing/2014/main" id="{391EB4BA-7724-F397-DF16-859D51A1AB36}"/>
                        </a:ext>
                      </a:extLst>
                    </p14:cNvPr>
                    <p14:cNvContentPartPr/>
                    <p14:nvPr/>
                  </p14:nvContentPartPr>
                  <p14:xfrm>
                    <a:off x="1332696" y="2867826"/>
                    <a:ext cx="923040" cy="1227240"/>
                  </p14:xfrm>
                </p:contentPart>
              </mc:Choice>
              <mc:Fallback xmlns="">
                <p:pic>
                  <p:nvPicPr>
                    <p:cNvPr id="536" name="Ink 535">
                      <a:extLst>
                        <a:ext uri="{FF2B5EF4-FFF2-40B4-BE49-F238E27FC236}">
                          <a16:creationId xmlns:a16="http://schemas.microsoft.com/office/drawing/2014/main" id="{391EB4BA-7724-F397-DF16-859D51A1AB36}"/>
                        </a:ext>
                      </a:extLst>
                    </p:cNvPr>
                    <p:cNvPicPr/>
                    <p:nvPr/>
                  </p:nvPicPr>
                  <p:blipFill>
                    <a:blip r:embed="rId90"/>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26" name="Ink 525">
                      <a:extLst>
                        <a:ext uri="{FF2B5EF4-FFF2-40B4-BE49-F238E27FC236}">
                          <a16:creationId xmlns:a16="http://schemas.microsoft.com/office/drawing/2014/main" id="{930257D2-9458-4F39-376B-EE90826DDE41}"/>
                        </a:ext>
                      </a:extLst>
                    </p14:cNvPr>
                    <p14:cNvContentPartPr/>
                    <p14:nvPr/>
                  </p14:nvContentPartPr>
                  <p14:xfrm>
                    <a:off x="1534658" y="3017946"/>
                    <a:ext cx="746280" cy="878040"/>
                  </p14:xfrm>
                </p:contentPart>
              </mc:Choice>
              <mc:Fallback xmlns="">
                <p:pic>
                  <p:nvPicPr>
                    <p:cNvPr id="526" name="Ink 525">
                      <a:extLst>
                        <a:ext uri="{FF2B5EF4-FFF2-40B4-BE49-F238E27FC236}">
                          <a16:creationId xmlns:a16="http://schemas.microsoft.com/office/drawing/2014/main" id="{930257D2-9458-4F39-376B-EE90826DDE41}"/>
                        </a:ext>
                      </a:extLst>
                    </p:cNvPr>
                    <p:cNvPicPr/>
                    <p:nvPr/>
                  </p:nvPicPr>
                  <p:blipFill>
                    <a:blip r:embed="rId92"/>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22" name="Ink 521">
                      <a:extLst>
                        <a:ext uri="{FF2B5EF4-FFF2-40B4-BE49-F238E27FC236}">
                          <a16:creationId xmlns:a16="http://schemas.microsoft.com/office/drawing/2014/main" id="{3CEC4DC9-C84F-DB99-1A6A-72A71186024A}"/>
                        </a:ext>
                      </a:extLst>
                    </p14:cNvPr>
                    <p14:cNvContentPartPr/>
                    <p14:nvPr/>
                  </p14:nvContentPartPr>
                  <p14:xfrm>
                    <a:off x="1702056" y="3160146"/>
                    <a:ext cx="577800" cy="541440"/>
                  </p14:xfrm>
                </p:contentPart>
              </mc:Choice>
              <mc:Fallback xmlns="">
                <p:pic>
                  <p:nvPicPr>
                    <p:cNvPr id="522" name="Ink 521">
                      <a:extLst>
                        <a:ext uri="{FF2B5EF4-FFF2-40B4-BE49-F238E27FC236}">
                          <a16:creationId xmlns:a16="http://schemas.microsoft.com/office/drawing/2014/main" id="{3CEC4DC9-C84F-DB99-1A6A-72A71186024A}"/>
                        </a:ext>
                      </a:extLst>
                    </p:cNvPr>
                    <p:cNvPicPr/>
                    <p:nvPr/>
                  </p:nvPicPr>
                  <p:blipFill>
                    <a:blip r:embed="rId94"/>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5" name="Ink 504">
                      <a:extLst>
                        <a:ext uri="{FF2B5EF4-FFF2-40B4-BE49-F238E27FC236}">
                          <a16:creationId xmlns:a16="http://schemas.microsoft.com/office/drawing/2014/main" id="{461BC176-117C-9CF7-7166-807AAD9382B8}"/>
                        </a:ext>
                      </a:extLst>
                    </p14:cNvPr>
                    <p14:cNvContentPartPr/>
                    <p14:nvPr/>
                  </p14:nvContentPartPr>
                  <p14:xfrm>
                    <a:off x="1957655" y="3306665"/>
                    <a:ext cx="302400" cy="219240"/>
                  </p14:xfrm>
                </p:contentPart>
              </mc:Choice>
              <mc:Fallback xmlns="">
                <p:pic>
                  <p:nvPicPr>
                    <p:cNvPr id="505" name="Ink 504">
                      <a:extLst>
                        <a:ext uri="{FF2B5EF4-FFF2-40B4-BE49-F238E27FC236}">
                          <a16:creationId xmlns:a16="http://schemas.microsoft.com/office/drawing/2014/main" id="{461BC176-117C-9CF7-7166-807AAD9382B8}"/>
                        </a:ext>
                      </a:extLst>
                    </p:cNvPr>
                    <p:cNvPicPr/>
                    <p:nvPr/>
                  </p:nvPicPr>
                  <p:blipFill>
                    <a:blip r:embed="rId96"/>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154" name="Ink 1153">
                      <a:extLst>
                        <a:ext uri="{FF2B5EF4-FFF2-40B4-BE49-F238E27FC236}">
                          <a16:creationId xmlns:a16="http://schemas.microsoft.com/office/drawing/2014/main" id="{EDA49159-1F84-CF5A-4CE4-3B1EDA7AF84F}"/>
                        </a:ext>
                      </a:extLst>
                    </p14:cNvPr>
                    <p14:cNvContentPartPr/>
                    <p14:nvPr/>
                  </p14:nvContentPartPr>
                  <p14:xfrm>
                    <a:off x="-29183" y="1071067"/>
                    <a:ext cx="1791720" cy="964440"/>
                  </p14:xfrm>
                </p:contentPart>
              </mc:Choice>
              <mc:Fallback xmlns="">
                <p:pic>
                  <p:nvPicPr>
                    <p:cNvPr id="1154" name="Ink 1153">
                      <a:extLst>
                        <a:ext uri="{FF2B5EF4-FFF2-40B4-BE49-F238E27FC236}">
                          <a16:creationId xmlns:a16="http://schemas.microsoft.com/office/drawing/2014/main" id="{EDA49159-1F84-CF5A-4CE4-3B1EDA7AF84F}"/>
                        </a:ext>
                      </a:extLst>
                    </p:cNvPr>
                    <p:cNvPicPr/>
                    <p:nvPr/>
                  </p:nvPicPr>
                  <p:blipFill>
                    <a:blip r:embed="rId98"/>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151" name="Ink 1150">
                      <a:extLst>
                        <a:ext uri="{FF2B5EF4-FFF2-40B4-BE49-F238E27FC236}">
                          <a16:creationId xmlns:a16="http://schemas.microsoft.com/office/drawing/2014/main" id="{E27A9E9B-B97D-26C7-DD86-4E8336E1E760}"/>
                        </a:ext>
                      </a:extLst>
                    </p14:cNvPr>
                    <p14:cNvContentPartPr/>
                    <p14:nvPr/>
                  </p14:nvContentPartPr>
                  <p14:xfrm>
                    <a:off x="154415" y="1113905"/>
                    <a:ext cx="1433160" cy="718560"/>
                  </p14:xfrm>
                </p:contentPart>
              </mc:Choice>
              <mc:Fallback xmlns="">
                <p:pic>
                  <p:nvPicPr>
                    <p:cNvPr id="1151" name="Ink 1150">
                      <a:extLst>
                        <a:ext uri="{FF2B5EF4-FFF2-40B4-BE49-F238E27FC236}">
                          <a16:creationId xmlns:a16="http://schemas.microsoft.com/office/drawing/2014/main" id="{E27A9E9B-B97D-26C7-DD86-4E8336E1E760}"/>
                        </a:ext>
                      </a:extLst>
                    </p:cNvPr>
                    <p:cNvPicPr/>
                    <p:nvPr/>
                  </p:nvPicPr>
                  <p:blipFill>
                    <a:blip r:embed="rId100"/>
                    <a:stretch>
                      <a:fillRect/>
                    </a:stretch>
                  </p:blipFill>
                  <p:spPr>
                    <a:xfrm>
                      <a:off x="149423" y="1108395"/>
                      <a:ext cx="1443144" cy="72957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149" name="Ink 1148">
                      <a:extLst>
                        <a:ext uri="{FF2B5EF4-FFF2-40B4-BE49-F238E27FC236}">
                          <a16:creationId xmlns:a16="http://schemas.microsoft.com/office/drawing/2014/main" id="{C988A4FD-814F-4751-6733-32025C3083B9}"/>
                        </a:ext>
                      </a:extLst>
                    </p14:cNvPr>
                    <p14:cNvContentPartPr/>
                    <p14:nvPr/>
                  </p14:nvContentPartPr>
                  <p14:xfrm>
                    <a:off x="431615" y="1122187"/>
                    <a:ext cx="1051200" cy="491040"/>
                  </p14:xfrm>
                </p:contentPart>
              </mc:Choice>
              <mc:Fallback xmlns="">
                <p:pic>
                  <p:nvPicPr>
                    <p:cNvPr id="1149" name="Ink 1148">
                      <a:extLst>
                        <a:ext uri="{FF2B5EF4-FFF2-40B4-BE49-F238E27FC236}">
                          <a16:creationId xmlns:a16="http://schemas.microsoft.com/office/drawing/2014/main" id="{C988A4FD-814F-4751-6733-32025C3083B9}"/>
                        </a:ext>
                      </a:extLst>
                    </p:cNvPr>
                    <p:cNvPicPr/>
                    <p:nvPr/>
                  </p:nvPicPr>
                  <p:blipFill>
                    <a:blip r:embed="rId102"/>
                    <a:stretch>
                      <a:fillRect/>
                    </a:stretch>
                  </p:blipFill>
                  <p:spPr>
                    <a:xfrm>
                      <a:off x="426623" y="1116675"/>
                      <a:ext cx="1061184" cy="502064"/>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46" name="Ink 1145">
                      <a:extLst>
                        <a:ext uri="{FF2B5EF4-FFF2-40B4-BE49-F238E27FC236}">
                          <a16:creationId xmlns:a16="http://schemas.microsoft.com/office/drawing/2014/main" id="{0840BF69-E7E7-9AAD-F272-D15AA5C383DF}"/>
                        </a:ext>
                      </a:extLst>
                    </p14:cNvPr>
                    <p14:cNvContentPartPr/>
                    <p14:nvPr/>
                  </p14:nvContentPartPr>
                  <p14:xfrm>
                    <a:off x="871177" y="1136587"/>
                    <a:ext cx="458280" cy="322920"/>
                  </p14:xfrm>
                </p:contentPart>
              </mc:Choice>
              <mc:Fallback xmlns="">
                <p:pic>
                  <p:nvPicPr>
                    <p:cNvPr id="1146" name="Ink 1145">
                      <a:extLst>
                        <a:ext uri="{FF2B5EF4-FFF2-40B4-BE49-F238E27FC236}">
                          <a16:creationId xmlns:a16="http://schemas.microsoft.com/office/drawing/2014/main" id="{0840BF69-E7E7-9AAD-F272-D15AA5C383DF}"/>
                        </a:ext>
                      </a:extLst>
                    </p:cNvPr>
                    <p:cNvPicPr/>
                    <p:nvPr/>
                  </p:nvPicPr>
                  <p:blipFill>
                    <a:blip r:embed="rId10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43" name="Ink 542">
                      <a:extLst>
                        <a:ext uri="{FF2B5EF4-FFF2-40B4-BE49-F238E27FC236}">
                          <a16:creationId xmlns:a16="http://schemas.microsoft.com/office/drawing/2014/main" id="{4A38A954-DF1B-5CA6-9D8B-CCE729D4C4F6}"/>
                        </a:ext>
                      </a:extLst>
                    </p14:cNvPr>
                    <p14:cNvContentPartPr/>
                    <p14:nvPr/>
                  </p14:nvContentPartPr>
                  <p14:xfrm>
                    <a:off x="536016" y="4019467"/>
                    <a:ext cx="1036080" cy="953280"/>
                  </p14:xfrm>
                </p:contentPart>
              </mc:Choice>
              <mc:Fallback xmlns="">
                <p:pic>
                  <p:nvPicPr>
                    <p:cNvPr id="543" name="Ink 542">
                      <a:extLst>
                        <a:ext uri="{FF2B5EF4-FFF2-40B4-BE49-F238E27FC236}">
                          <a16:creationId xmlns:a16="http://schemas.microsoft.com/office/drawing/2014/main" id="{4A38A954-DF1B-5CA6-9D8B-CCE729D4C4F6}"/>
                        </a:ext>
                      </a:extLst>
                    </p:cNvPr>
                    <p:cNvPicPr/>
                    <p:nvPr/>
                  </p:nvPicPr>
                  <p:blipFill>
                    <a:blip r:embed="rId106"/>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12" name="Ink 311">
                      <a:extLst>
                        <a:ext uri="{FF2B5EF4-FFF2-40B4-BE49-F238E27FC236}">
                          <a16:creationId xmlns:a16="http://schemas.microsoft.com/office/drawing/2014/main" id="{B9E9FB9D-42A5-69F7-25BA-1D72FDE38BDB}"/>
                        </a:ext>
                      </a:extLst>
                    </p14:cNvPr>
                    <p14:cNvContentPartPr/>
                    <p14:nvPr/>
                  </p14:nvContentPartPr>
                  <p14:xfrm>
                    <a:off x="694777" y="4250227"/>
                    <a:ext cx="748800" cy="607680"/>
                  </p14:xfrm>
                </p:contentPart>
              </mc:Choice>
              <mc:Fallback xmlns="">
                <p:pic>
                  <p:nvPicPr>
                    <p:cNvPr id="312" name="Ink 311">
                      <a:extLst>
                        <a:ext uri="{FF2B5EF4-FFF2-40B4-BE49-F238E27FC236}">
                          <a16:creationId xmlns:a16="http://schemas.microsoft.com/office/drawing/2014/main" id="{B9E9FB9D-42A5-69F7-25BA-1D72FDE38BDB}"/>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313" name="Group 312">
                  <a:extLst>
                    <a:ext uri="{FF2B5EF4-FFF2-40B4-BE49-F238E27FC236}">
                      <a16:creationId xmlns:a16="http://schemas.microsoft.com/office/drawing/2014/main" id="{699401FF-5943-4C98-DD2D-3D775BCE221F}"/>
                    </a:ext>
                  </a:extLst>
                </p:cNvPr>
                <p:cNvGrpSpPr/>
                <p:nvPr/>
              </p:nvGrpSpPr>
              <p:grpSpPr>
                <a:xfrm>
                  <a:off x="-28823" y="3889506"/>
                  <a:ext cx="1729079" cy="1394641"/>
                  <a:chOff x="-28823" y="3889506"/>
                  <a:chExt cx="1729079" cy="1394641"/>
                </a:xfrm>
              </p:grpSpPr>
              <mc:AlternateContent xmlns:mc="http://schemas.openxmlformats.org/markup-compatibility/2006" xmlns:p14="http://schemas.microsoft.com/office/powerpoint/2010/main">
                <mc:Choice Requires="p14">
                  <p:contentPart p14:bwMode="auto" r:id="rId109">
                    <p14:nvContentPartPr>
                      <p14:cNvPr id="319" name="Ink 318">
                        <a:extLst>
                          <a:ext uri="{FF2B5EF4-FFF2-40B4-BE49-F238E27FC236}">
                            <a16:creationId xmlns:a16="http://schemas.microsoft.com/office/drawing/2014/main" id="{23FF21F8-6C2B-7D29-E000-CBC8655C7DA4}"/>
                          </a:ext>
                        </a:extLst>
                      </p14:cNvPr>
                      <p14:cNvContentPartPr/>
                      <p14:nvPr/>
                    </p14:nvContentPartPr>
                    <p14:xfrm>
                      <a:off x="210937" y="3892387"/>
                      <a:ext cx="820080" cy="1280160"/>
                    </p14:xfrm>
                  </p:contentPart>
                </mc:Choice>
                <mc:Fallback xmlns="">
                  <p:pic>
                    <p:nvPicPr>
                      <p:cNvPr id="319" name="Ink 318">
                        <a:extLst>
                          <a:ext uri="{FF2B5EF4-FFF2-40B4-BE49-F238E27FC236}">
                            <a16:creationId xmlns:a16="http://schemas.microsoft.com/office/drawing/2014/main" id="{23FF21F8-6C2B-7D29-E000-CBC8655C7DA4}"/>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20" name="Ink 319">
                        <a:extLst>
                          <a:ext uri="{FF2B5EF4-FFF2-40B4-BE49-F238E27FC236}">
                            <a16:creationId xmlns:a16="http://schemas.microsoft.com/office/drawing/2014/main" id="{535BFF97-754F-E28E-BA96-9621C1C71F1F}"/>
                          </a:ext>
                        </a:extLst>
                      </p14:cNvPr>
                      <p14:cNvContentPartPr/>
                      <p14:nvPr/>
                    </p14:nvContentPartPr>
                    <p14:xfrm>
                      <a:off x="-28823" y="5234467"/>
                      <a:ext cx="56520" cy="49680"/>
                    </p14:xfrm>
                  </p:contentPart>
                </mc:Choice>
                <mc:Fallback xmlns="">
                  <p:pic>
                    <p:nvPicPr>
                      <p:cNvPr id="320" name="Ink 319">
                        <a:extLst>
                          <a:ext uri="{FF2B5EF4-FFF2-40B4-BE49-F238E27FC236}">
                            <a16:creationId xmlns:a16="http://schemas.microsoft.com/office/drawing/2014/main" id="{535BFF97-754F-E28E-BA96-9621C1C71F1F}"/>
                          </a:ext>
                        </a:extLst>
                      </p:cNvPr>
                      <p:cNvPicPr/>
                      <p:nvPr/>
                    </p:nvPicPr>
                    <p:blipFill>
                      <a:blip r:embed="rId112"/>
                      <a:stretch>
                        <a:fillRect/>
                      </a:stretch>
                    </p:blipFill>
                    <p:spPr>
                      <a:xfrm>
                        <a:off x="-33810" y="5228998"/>
                        <a:ext cx="66494" cy="60619"/>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538" name="Ink 537">
                        <a:extLst>
                          <a:ext uri="{FF2B5EF4-FFF2-40B4-BE49-F238E27FC236}">
                            <a16:creationId xmlns:a16="http://schemas.microsoft.com/office/drawing/2014/main" id="{B680B7E3-A345-3F1B-8BD5-DE5FFB3DB524}"/>
                          </a:ext>
                        </a:extLst>
                      </p14:cNvPr>
                      <p14:cNvContentPartPr/>
                      <p14:nvPr/>
                    </p14:nvContentPartPr>
                    <p14:xfrm>
                      <a:off x="417576" y="3889507"/>
                      <a:ext cx="1282680" cy="1154160"/>
                    </p14:xfrm>
                  </p:contentPart>
                </mc:Choice>
                <mc:Fallback xmlns="">
                  <p:pic>
                    <p:nvPicPr>
                      <p:cNvPr id="538" name="Ink 537">
                        <a:extLst>
                          <a:ext uri="{FF2B5EF4-FFF2-40B4-BE49-F238E27FC236}">
                            <a16:creationId xmlns:a16="http://schemas.microsoft.com/office/drawing/2014/main" id="{B680B7E3-A345-3F1B-8BD5-DE5FFB3DB524}"/>
                          </a:ext>
                        </a:extLst>
                      </p:cNvPr>
                      <p:cNvPicPr/>
                      <p:nvPr/>
                    </p:nvPicPr>
                    <p:blipFill>
                      <a:blip r:embed="rId114"/>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537" name="Ink 536">
                        <a:extLst>
                          <a:ext uri="{FF2B5EF4-FFF2-40B4-BE49-F238E27FC236}">
                            <a16:creationId xmlns:a16="http://schemas.microsoft.com/office/drawing/2014/main" id="{895020DD-9A90-DF91-B3C1-25DBCB9A943D}"/>
                          </a:ext>
                        </a:extLst>
                      </p14:cNvPr>
                      <p14:cNvContentPartPr/>
                      <p14:nvPr/>
                    </p14:nvContentPartPr>
                    <p14:xfrm>
                      <a:off x="1241977" y="3889506"/>
                      <a:ext cx="30600" cy="360"/>
                    </p14:xfrm>
                  </p:contentPart>
                </mc:Choice>
                <mc:Fallback xmlns="">
                  <p:pic>
                    <p:nvPicPr>
                      <p:cNvPr id="537" name="Ink 536">
                        <a:extLst>
                          <a:ext uri="{FF2B5EF4-FFF2-40B4-BE49-F238E27FC236}">
                            <a16:creationId xmlns:a16="http://schemas.microsoft.com/office/drawing/2014/main" id="{895020DD-9A90-DF91-B3C1-25DBCB9A943D}"/>
                          </a:ext>
                        </a:extLst>
                      </p:cNvPr>
                      <p:cNvPicPr/>
                      <p:nvPr/>
                    </p:nvPicPr>
                    <p:blipFill>
                      <a:blip r:embed="rId116"/>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549" name="Ink 548">
                        <a:extLst>
                          <a:ext uri="{FF2B5EF4-FFF2-40B4-BE49-F238E27FC236}">
                            <a16:creationId xmlns:a16="http://schemas.microsoft.com/office/drawing/2014/main" id="{725AD3CF-E969-0E1D-3F2E-B687E92F74F6}"/>
                          </a:ext>
                        </a:extLst>
                      </p14:cNvPr>
                      <p14:cNvContentPartPr/>
                      <p14:nvPr/>
                    </p14:nvContentPartPr>
                    <p14:xfrm>
                      <a:off x="892777" y="4427347"/>
                      <a:ext cx="465120" cy="330480"/>
                    </p14:xfrm>
                  </p:contentPart>
                </mc:Choice>
                <mc:Fallback xmlns="">
                  <p:pic>
                    <p:nvPicPr>
                      <p:cNvPr id="549" name="Ink 548">
                        <a:extLst>
                          <a:ext uri="{FF2B5EF4-FFF2-40B4-BE49-F238E27FC236}">
                            <a16:creationId xmlns:a16="http://schemas.microsoft.com/office/drawing/2014/main" id="{725AD3CF-E969-0E1D-3F2E-B687E92F74F6}"/>
                          </a:ext>
                        </a:extLst>
                      </p:cNvPr>
                      <p:cNvPicPr/>
                      <p:nvPr/>
                    </p:nvPicPr>
                    <p:blipFill>
                      <a:blip r:embed="rId118"/>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9">
                  <p14:nvContentPartPr>
                    <p14:cNvPr id="550" name="Ink 549">
                      <a:extLst>
                        <a:ext uri="{FF2B5EF4-FFF2-40B4-BE49-F238E27FC236}">
                          <a16:creationId xmlns:a16="http://schemas.microsoft.com/office/drawing/2014/main" id="{5290A330-CAFE-5C9B-8AF0-24EDA38FE1DC}"/>
                        </a:ext>
                      </a:extLst>
                    </p14:cNvPr>
                    <p14:cNvContentPartPr/>
                    <p14:nvPr/>
                  </p14:nvContentPartPr>
                  <p14:xfrm>
                    <a:off x="1299575" y="4428426"/>
                    <a:ext cx="9000" cy="360"/>
                  </p14:xfrm>
                </p:contentPart>
              </mc:Choice>
              <mc:Fallback xmlns="">
                <p:pic>
                  <p:nvPicPr>
                    <p:cNvPr id="550" name="Ink 549">
                      <a:extLst>
                        <a:ext uri="{FF2B5EF4-FFF2-40B4-BE49-F238E27FC236}">
                          <a16:creationId xmlns:a16="http://schemas.microsoft.com/office/drawing/2014/main" id="{5290A330-CAFE-5C9B-8AF0-24EDA38FE1DC}"/>
                        </a:ext>
                      </a:extLst>
                    </p:cNvPr>
                    <p:cNvPicPr/>
                    <p:nvPr/>
                  </p:nvPicPr>
                  <p:blipFill>
                    <a:blip r:embed="rId120"/>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15" name="Ink 314">
                      <a:extLst>
                        <a:ext uri="{FF2B5EF4-FFF2-40B4-BE49-F238E27FC236}">
                          <a16:creationId xmlns:a16="http://schemas.microsoft.com/office/drawing/2014/main" id="{6BF72060-D675-6BB8-96ED-23AC27D9ACB4}"/>
                        </a:ext>
                      </a:extLst>
                    </p14:cNvPr>
                    <p14:cNvContentPartPr/>
                    <p14:nvPr/>
                  </p14:nvContentPartPr>
                  <p14:xfrm>
                    <a:off x="1235497" y="1071067"/>
                    <a:ext cx="965160" cy="1266120"/>
                  </p14:xfrm>
                </p:contentPart>
              </mc:Choice>
              <mc:Fallback xmlns="">
                <p:pic>
                  <p:nvPicPr>
                    <p:cNvPr id="315" name="Ink 314">
                      <a:extLst>
                        <a:ext uri="{FF2B5EF4-FFF2-40B4-BE49-F238E27FC236}">
                          <a16:creationId xmlns:a16="http://schemas.microsoft.com/office/drawing/2014/main" id="{6BF72060-D675-6BB8-96ED-23AC27D9ACB4}"/>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16" name="Ink 315">
                      <a:extLst>
                        <a:ext uri="{FF2B5EF4-FFF2-40B4-BE49-F238E27FC236}">
                          <a16:creationId xmlns:a16="http://schemas.microsoft.com/office/drawing/2014/main" id="{1B4FDF56-1745-6A29-CED1-64EBBF595F49}"/>
                        </a:ext>
                      </a:extLst>
                    </p14:cNvPr>
                    <p14:cNvContentPartPr/>
                    <p14:nvPr/>
                  </p14:nvContentPartPr>
                  <p14:xfrm>
                    <a:off x="1609537" y="1141987"/>
                    <a:ext cx="590760" cy="1036800"/>
                  </p14:xfrm>
                </p:contentPart>
              </mc:Choice>
              <mc:Fallback xmlns="">
                <p:pic>
                  <p:nvPicPr>
                    <p:cNvPr id="316" name="Ink 315">
                      <a:extLst>
                        <a:ext uri="{FF2B5EF4-FFF2-40B4-BE49-F238E27FC236}">
                          <a16:creationId xmlns:a16="http://schemas.microsoft.com/office/drawing/2014/main" id="{1B4FDF56-1745-6A29-CED1-64EBBF595F49}"/>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17" name="Ink 316">
                      <a:extLst>
                        <a:ext uri="{FF2B5EF4-FFF2-40B4-BE49-F238E27FC236}">
                          <a16:creationId xmlns:a16="http://schemas.microsoft.com/office/drawing/2014/main" id="{9900FB31-B65F-134A-7675-7C81687A40A3}"/>
                        </a:ext>
                      </a:extLst>
                    </p14:cNvPr>
                    <p14:cNvContentPartPr/>
                    <p14:nvPr/>
                  </p14:nvContentPartPr>
                  <p14:xfrm>
                    <a:off x="2075017" y="1378507"/>
                    <a:ext cx="125640" cy="502200"/>
                  </p14:xfrm>
                </p:contentPart>
              </mc:Choice>
              <mc:Fallback xmlns="">
                <p:pic>
                  <p:nvPicPr>
                    <p:cNvPr id="317" name="Ink 316">
                      <a:extLst>
                        <a:ext uri="{FF2B5EF4-FFF2-40B4-BE49-F238E27FC236}">
                          <a16:creationId xmlns:a16="http://schemas.microsoft.com/office/drawing/2014/main" id="{9900FB31-B65F-134A-7675-7C81687A40A3}"/>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325" name="Group 324">
                <a:extLst>
                  <a:ext uri="{FF2B5EF4-FFF2-40B4-BE49-F238E27FC236}">
                    <a16:creationId xmlns:a16="http://schemas.microsoft.com/office/drawing/2014/main" id="{8A751119-4C5A-685D-9DB5-BBB6AFDBF962}"/>
                  </a:ext>
                </a:extLst>
              </p:cNvPr>
              <p:cNvGrpSpPr/>
              <p:nvPr/>
            </p:nvGrpSpPr>
            <p:grpSpPr>
              <a:xfrm rot="10950597">
                <a:off x="3263678" y="3906301"/>
                <a:ext cx="4180678" cy="4169520"/>
                <a:chOff x="6235471" y="1063823"/>
                <a:chExt cx="4180678" cy="4169520"/>
              </a:xfrm>
            </p:grpSpPr>
            <p:grpSp>
              <p:nvGrpSpPr>
                <p:cNvPr id="326" name="Group 325">
                  <a:extLst>
                    <a:ext uri="{FF2B5EF4-FFF2-40B4-BE49-F238E27FC236}">
                      <a16:creationId xmlns:a16="http://schemas.microsoft.com/office/drawing/2014/main" id="{8BC400E8-7D20-C924-05B9-E64FB31F0E5D}"/>
                    </a:ext>
                  </a:extLst>
                </p:cNvPr>
                <p:cNvGrpSpPr/>
                <p:nvPr/>
              </p:nvGrpSpPr>
              <p:grpSpPr>
                <a:xfrm>
                  <a:off x="8071829" y="1063823"/>
                  <a:ext cx="2344320" cy="4169520"/>
                  <a:chOff x="-29183" y="1071067"/>
                  <a:chExt cx="2344320" cy="4169520"/>
                </a:xfrm>
              </p:grpSpPr>
              <mc:AlternateContent xmlns:mc="http://schemas.openxmlformats.org/markup-compatibility/2006" xmlns:p14="http://schemas.microsoft.com/office/powerpoint/2010/main">
                <mc:Choice Requires="p14">
                  <p:contentPart p14:bwMode="auto" r:id="rId127">
                    <p14:nvContentPartPr>
                      <p14:cNvPr id="365" name="Ink 364">
                        <a:extLst>
                          <a:ext uri="{FF2B5EF4-FFF2-40B4-BE49-F238E27FC236}">
                            <a16:creationId xmlns:a16="http://schemas.microsoft.com/office/drawing/2014/main" id="{3F2BBB50-310E-AF30-0C61-9B63C2FAC518}"/>
                          </a:ext>
                        </a:extLst>
                      </p14:cNvPr>
                      <p14:cNvContentPartPr/>
                      <p14:nvPr/>
                    </p14:nvContentPartPr>
                    <p14:xfrm>
                      <a:off x="645097" y="2618707"/>
                      <a:ext cx="308160" cy="309240"/>
                    </p14:xfrm>
                  </p:contentPart>
                </mc:Choice>
                <mc:Fallback xmlns="">
                  <p:pic>
                    <p:nvPicPr>
                      <p:cNvPr id="365" name="Ink 364">
                        <a:extLst>
                          <a:ext uri="{FF2B5EF4-FFF2-40B4-BE49-F238E27FC236}">
                            <a16:creationId xmlns:a16="http://schemas.microsoft.com/office/drawing/2014/main" id="{3F2BBB50-310E-AF30-0C61-9B63C2FAC518}"/>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6" name="Ink 365">
                        <a:extLst>
                          <a:ext uri="{FF2B5EF4-FFF2-40B4-BE49-F238E27FC236}">
                            <a16:creationId xmlns:a16="http://schemas.microsoft.com/office/drawing/2014/main" id="{3DC6280B-B4F8-9444-29B4-29978C3B7D34}"/>
                          </a:ext>
                        </a:extLst>
                      </p14:cNvPr>
                      <p14:cNvContentPartPr/>
                      <p14:nvPr/>
                    </p14:nvContentPartPr>
                    <p14:xfrm>
                      <a:off x="507217" y="2502427"/>
                      <a:ext cx="700560" cy="658440"/>
                    </p14:xfrm>
                  </p:contentPart>
                </mc:Choice>
                <mc:Fallback xmlns="">
                  <p:pic>
                    <p:nvPicPr>
                      <p:cNvPr id="366" name="Ink 365">
                        <a:extLst>
                          <a:ext uri="{FF2B5EF4-FFF2-40B4-BE49-F238E27FC236}">
                            <a16:creationId xmlns:a16="http://schemas.microsoft.com/office/drawing/2014/main" id="{3DC6280B-B4F8-9444-29B4-29978C3B7D34}"/>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67" name="Ink 366">
                        <a:extLst>
                          <a:ext uri="{FF2B5EF4-FFF2-40B4-BE49-F238E27FC236}">
                            <a16:creationId xmlns:a16="http://schemas.microsoft.com/office/drawing/2014/main" id="{BBF32191-8F83-EA74-6337-C82F1A5CCF6B}"/>
                          </a:ext>
                        </a:extLst>
                      </p14:cNvPr>
                      <p14:cNvContentPartPr/>
                      <p14:nvPr/>
                    </p14:nvContentPartPr>
                    <p14:xfrm>
                      <a:off x="381577" y="2313787"/>
                      <a:ext cx="1058040" cy="1020960"/>
                    </p14:xfrm>
                  </p:contentPart>
                </mc:Choice>
                <mc:Fallback xmlns="">
                  <p:pic>
                    <p:nvPicPr>
                      <p:cNvPr id="367" name="Ink 366">
                        <a:extLst>
                          <a:ext uri="{FF2B5EF4-FFF2-40B4-BE49-F238E27FC236}">
                            <a16:creationId xmlns:a16="http://schemas.microsoft.com/office/drawing/2014/main" id="{BBF32191-8F83-EA74-6337-C82F1A5CCF6B}"/>
                          </a:ext>
                        </a:extLst>
                      </p:cNvPr>
                      <p:cNvPicPr/>
                      <p:nvPr/>
                    </p:nvPicPr>
                    <p:blipFill>
                      <a:blip r:embed="rId130"/>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68" name="Ink 367">
                        <a:extLst>
                          <a:ext uri="{FF2B5EF4-FFF2-40B4-BE49-F238E27FC236}">
                            <a16:creationId xmlns:a16="http://schemas.microsoft.com/office/drawing/2014/main" id="{B72A1D3A-FA1C-0DF1-8907-24ED2F08B6C7}"/>
                          </a:ext>
                        </a:extLst>
                      </p14:cNvPr>
                      <p14:cNvContentPartPr/>
                      <p14:nvPr/>
                    </p14:nvContentPartPr>
                    <p14:xfrm>
                      <a:off x="103657" y="2002027"/>
                      <a:ext cx="747360" cy="294480"/>
                    </p14:xfrm>
                  </p:contentPart>
                </mc:Choice>
                <mc:Fallback xmlns="">
                  <p:pic>
                    <p:nvPicPr>
                      <p:cNvPr id="368" name="Ink 367">
                        <a:extLst>
                          <a:ext uri="{FF2B5EF4-FFF2-40B4-BE49-F238E27FC236}">
                            <a16:creationId xmlns:a16="http://schemas.microsoft.com/office/drawing/2014/main" id="{B72A1D3A-FA1C-0DF1-8907-24ED2F08B6C7}"/>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69" name="Ink 368">
                        <a:extLst>
                          <a:ext uri="{FF2B5EF4-FFF2-40B4-BE49-F238E27FC236}">
                            <a16:creationId xmlns:a16="http://schemas.microsoft.com/office/drawing/2014/main" id="{AF444F55-3A78-0808-B366-38AA230954F3}"/>
                          </a:ext>
                        </a:extLst>
                      </p14:cNvPr>
                      <p14:cNvContentPartPr/>
                      <p14:nvPr/>
                    </p14:nvContentPartPr>
                    <p14:xfrm>
                      <a:off x="860017" y="2296147"/>
                      <a:ext cx="1318680" cy="297720"/>
                    </p14:xfrm>
                  </p:contentPart>
                </mc:Choice>
                <mc:Fallback xmlns="">
                  <p:pic>
                    <p:nvPicPr>
                      <p:cNvPr id="369" name="Ink 368">
                        <a:extLst>
                          <a:ext uri="{FF2B5EF4-FFF2-40B4-BE49-F238E27FC236}">
                            <a16:creationId xmlns:a16="http://schemas.microsoft.com/office/drawing/2014/main" id="{AF444F55-3A78-0808-B366-38AA230954F3}"/>
                          </a:ext>
                        </a:extLst>
                      </p:cNvPr>
                      <p:cNvPicPr/>
                      <p:nvPr/>
                    </p:nvPicPr>
                    <p:blipFill>
                      <a:blip r:embed="rId133"/>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70" name="Ink 369">
                        <a:extLst>
                          <a:ext uri="{FF2B5EF4-FFF2-40B4-BE49-F238E27FC236}">
                            <a16:creationId xmlns:a16="http://schemas.microsoft.com/office/drawing/2014/main" id="{B71C0A9E-596F-871D-8BDA-EF1FFF1FE062}"/>
                          </a:ext>
                        </a:extLst>
                      </p14:cNvPr>
                      <p14:cNvContentPartPr/>
                      <p14:nvPr/>
                    </p14:nvContentPartPr>
                    <p14:xfrm>
                      <a:off x="-28823" y="1908787"/>
                      <a:ext cx="232920" cy="160560"/>
                    </p14:xfrm>
                  </p:contentPart>
                </mc:Choice>
                <mc:Fallback xmlns="">
                  <p:pic>
                    <p:nvPicPr>
                      <p:cNvPr id="370" name="Ink 369">
                        <a:extLst>
                          <a:ext uri="{FF2B5EF4-FFF2-40B4-BE49-F238E27FC236}">
                            <a16:creationId xmlns:a16="http://schemas.microsoft.com/office/drawing/2014/main" id="{B71C0A9E-596F-871D-8BDA-EF1FFF1FE062}"/>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71" name="Ink 370">
                        <a:extLst>
                          <a:ext uri="{FF2B5EF4-FFF2-40B4-BE49-F238E27FC236}">
                            <a16:creationId xmlns:a16="http://schemas.microsoft.com/office/drawing/2014/main" id="{9DB32B6D-4E93-EA2B-9AE7-8384B3D42363}"/>
                          </a:ext>
                        </a:extLst>
                      </p14:cNvPr>
                      <p14:cNvContentPartPr/>
                      <p14:nvPr/>
                    </p14:nvContentPartPr>
                    <p14:xfrm>
                      <a:off x="-28823" y="1805467"/>
                      <a:ext cx="2229480" cy="662400"/>
                    </p14:xfrm>
                  </p:contentPart>
                </mc:Choice>
                <mc:Fallback xmlns="">
                  <p:pic>
                    <p:nvPicPr>
                      <p:cNvPr id="371" name="Ink 370">
                        <a:extLst>
                          <a:ext uri="{FF2B5EF4-FFF2-40B4-BE49-F238E27FC236}">
                            <a16:creationId xmlns:a16="http://schemas.microsoft.com/office/drawing/2014/main" id="{9DB32B6D-4E93-EA2B-9AE7-8384B3D42363}"/>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72" name="Ink 371">
                        <a:extLst>
                          <a:ext uri="{FF2B5EF4-FFF2-40B4-BE49-F238E27FC236}">
                            <a16:creationId xmlns:a16="http://schemas.microsoft.com/office/drawing/2014/main" id="{24935B91-16C5-90CA-9A69-75808241888B}"/>
                          </a:ext>
                        </a:extLst>
                      </p14:cNvPr>
                      <p14:cNvContentPartPr/>
                      <p14:nvPr/>
                    </p14:nvContentPartPr>
                    <p14:xfrm>
                      <a:off x="-28823" y="2065747"/>
                      <a:ext cx="361080" cy="1071720"/>
                    </p14:xfrm>
                  </p:contentPart>
                </mc:Choice>
                <mc:Fallback xmlns="">
                  <p:pic>
                    <p:nvPicPr>
                      <p:cNvPr id="372" name="Ink 371">
                        <a:extLst>
                          <a:ext uri="{FF2B5EF4-FFF2-40B4-BE49-F238E27FC236}">
                            <a16:creationId xmlns:a16="http://schemas.microsoft.com/office/drawing/2014/main" id="{24935B91-16C5-90CA-9A69-75808241888B}"/>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73" name="Ink 372">
                        <a:extLst>
                          <a:ext uri="{FF2B5EF4-FFF2-40B4-BE49-F238E27FC236}">
                            <a16:creationId xmlns:a16="http://schemas.microsoft.com/office/drawing/2014/main" id="{77DE3A2E-6E67-4CD8-5151-6B3779236891}"/>
                          </a:ext>
                        </a:extLst>
                      </p14:cNvPr>
                      <p14:cNvContentPartPr/>
                      <p14:nvPr/>
                    </p14:nvContentPartPr>
                    <p14:xfrm>
                      <a:off x="-28823" y="2171947"/>
                      <a:ext cx="271440" cy="824400"/>
                    </p14:xfrm>
                  </p:contentPart>
                </mc:Choice>
                <mc:Fallback xmlns="">
                  <p:pic>
                    <p:nvPicPr>
                      <p:cNvPr id="373" name="Ink 372">
                        <a:extLst>
                          <a:ext uri="{FF2B5EF4-FFF2-40B4-BE49-F238E27FC236}">
                            <a16:creationId xmlns:a16="http://schemas.microsoft.com/office/drawing/2014/main" id="{77DE3A2E-6E67-4CD8-5151-6B3779236891}"/>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74" name="Ink 373">
                        <a:extLst>
                          <a:ext uri="{FF2B5EF4-FFF2-40B4-BE49-F238E27FC236}">
                            <a16:creationId xmlns:a16="http://schemas.microsoft.com/office/drawing/2014/main" id="{62FC857C-B5B5-D15D-2C3F-66F0E155AC08}"/>
                          </a:ext>
                        </a:extLst>
                      </p14:cNvPr>
                      <p14:cNvContentPartPr/>
                      <p14:nvPr/>
                    </p14:nvContentPartPr>
                    <p14:xfrm>
                      <a:off x="-29183" y="2315947"/>
                      <a:ext cx="111600" cy="483480"/>
                    </p14:xfrm>
                  </p:contentPart>
                </mc:Choice>
                <mc:Fallback xmlns="">
                  <p:pic>
                    <p:nvPicPr>
                      <p:cNvPr id="374" name="Ink 373">
                        <a:extLst>
                          <a:ext uri="{FF2B5EF4-FFF2-40B4-BE49-F238E27FC236}">
                            <a16:creationId xmlns:a16="http://schemas.microsoft.com/office/drawing/2014/main" id="{62FC857C-B5B5-D15D-2C3F-66F0E155AC08}"/>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75" name="Ink 374">
                        <a:extLst>
                          <a:ext uri="{FF2B5EF4-FFF2-40B4-BE49-F238E27FC236}">
                            <a16:creationId xmlns:a16="http://schemas.microsoft.com/office/drawing/2014/main" id="{A41CC53C-CE9C-2BD4-8DD6-E82DBD41EA4A}"/>
                          </a:ext>
                        </a:extLst>
                      </p14:cNvPr>
                      <p14:cNvContentPartPr/>
                      <p14:nvPr/>
                    </p14:nvContentPartPr>
                    <p14:xfrm>
                      <a:off x="-28823" y="3088147"/>
                      <a:ext cx="937440" cy="879480"/>
                    </p14:xfrm>
                  </p:contentPart>
                </mc:Choice>
                <mc:Fallback xmlns="">
                  <p:pic>
                    <p:nvPicPr>
                      <p:cNvPr id="375" name="Ink 374">
                        <a:extLst>
                          <a:ext uri="{FF2B5EF4-FFF2-40B4-BE49-F238E27FC236}">
                            <a16:creationId xmlns:a16="http://schemas.microsoft.com/office/drawing/2014/main" id="{A41CC53C-CE9C-2BD4-8DD6-E82DBD41EA4A}"/>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76" name="Ink 375">
                        <a:extLst>
                          <a:ext uri="{FF2B5EF4-FFF2-40B4-BE49-F238E27FC236}">
                            <a16:creationId xmlns:a16="http://schemas.microsoft.com/office/drawing/2014/main" id="{7177E5EF-12A7-2C3C-C339-B8E54832058B}"/>
                          </a:ext>
                        </a:extLst>
                      </p14:cNvPr>
                      <p14:cNvContentPartPr/>
                      <p14:nvPr/>
                    </p14:nvContentPartPr>
                    <p14:xfrm>
                      <a:off x="-28823" y="3271747"/>
                      <a:ext cx="719280" cy="563400"/>
                    </p14:xfrm>
                  </p:contentPart>
                </mc:Choice>
                <mc:Fallback xmlns="">
                  <p:pic>
                    <p:nvPicPr>
                      <p:cNvPr id="376" name="Ink 375">
                        <a:extLst>
                          <a:ext uri="{FF2B5EF4-FFF2-40B4-BE49-F238E27FC236}">
                            <a16:creationId xmlns:a16="http://schemas.microsoft.com/office/drawing/2014/main" id="{7177E5EF-12A7-2C3C-C339-B8E54832058B}"/>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77" name="Ink 376">
                        <a:extLst>
                          <a:ext uri="{FF2B5EF4-FFF2-40B4-BE49-F238E27FC236}">
                            <a16:creationId xmlns:a16="http://schemas.microsoft.com/office/drawing/2014/main" id="{FFC0519F-6F8E-AE4B-ACEA-778B6C26E0F3}"/>
                          </a:ext>
                        </a:extLst>
                      </p14:cNvPr>
                      <p14:cNvContentPartPr/>
                      <p14:nvPr/>
                    </p14:nvContentPartPr>
                    <p14:xfrm>
                      <a:off x="9697" y="3476227"/>
                      <a:ext cx="443880" cy="258840"/>
                    </p14:xfrm>
                  </p:contentPart>
                </mc:Choice>
                <mc:Fallback xmlns="">
                  <p:pic>
                    <p:nvPicPr>
                      <p:cNvPr id="377" name="Ink 376">
                        <a:extLst>
                          <a:ext uri="{FF2B5EF4-FFF2-40B4-BE49-F238E27FC236}">
                            <a16:creationId xmlns:a16="http://schemas.microsoft.com/office/drawing/2014/main" id="{FFC0519F-6F8E-AE4B-ACEA-778B6C26E0F3}"/>
                          </a:ext>
                        </a:extLst>
                      </p:cNvPr>
                      <p:cNvPicPr/>
                      <p:nvPr/>
                    </p:nvPicPr>
                    <p:blipFill>
                      <a:blip r:embed="rId143"/>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33" name="Ink 532">
                        <a:extLst>
                          <a:ext uri="{FF2B5EF4-FFF2-40B4-BE49-F238E27FC236}">
                            <a16:creationId xmlns:a16="http://schemas.microsoft.com/office/drawing/2014/main" id="{04AAE28C-0860-FACA-FC32-E10B10B04A08}"/>
                          </a:ext>
                        </a:extLst>
                      </p14:cNvPr>
                      <p14:cNvContentPartPr/>
                      <p14:nvPr/>
                    </p14:nvContentPartPr>
                    <p14:xfrm>
                      <a:off x="10778" y="2553187"/>
                      <a:ext cx="2189880" cy="2687400"/>
                    </p14:xfrm>
                  </p:contentPart>
                </mc:Choice>
                <mc:Fallback xmlns="">
                  <p:pic>
                    <p:nvPicPr>
                      <p:cNvPr id="533" name="Ink 532">
                        <a:extLst>
                          <a:ext uri="{FF2B5EF4-FFF2-40B4-BE49-F238E27FC236}">
                            <a16:creationId xmlns:a16="http://schemas.microsoft.com/office/drawing/2014/main" id="{04AAE28C-0860-FACA-FC32-E10B10B04A08}"/>
                          </a:ext>
                        </a:extLst>
                      </p:cNvPr>
                      <p:cNvPicPr/>
                      <p:nvPr/>
                    </p:nvPicPr>
                    <p:blipFill>
                      <a:blip r:embed="rId145"/>
                      <a:stretch>
                        <a:fillRect/>
                      </a:stretch>
                    </p:blipFill>
                    <p:spPr>
                      <a:xfrm>
                        <a:off x="5785" y="2547675"/>
                        <a:ext cx="2199866" cy="269842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79" name="Ink 378">
                        <a:extLst>
                          <a:ext uri="{FF2B5EF4-FFF2-40B4-BE49-F238E27FC236}">
                            <a16:creationId xmlns:a16="http://schemas.microsoft.com/office/drawing/2014/main" id="{32CA6422-0A8A-1868-5EBE-24826B8E5616}"/>
                          </a:ext>
                        </a:extLst>
                      </p14:cNvPr>
                      <p14:cNvContentPartPr/>
                      <p14:nvPr/>
                    </p14:nvContentPartPr>
                    <p14:xfrm>
                      <a:off x="1031017" y="2695387"/>
                      <a:ext cx="1169640" cy="1197000"/>
                    </p14:xfrm>
                  </p:contentPart>
                </mc:Choice>
                <mc:Fallback xmlns="">
                  <p:pic>
                    <p:nvPicPr>
                      <p:cNvPr id="379" name="Ink 378">
                        <a:extLst>
                          <a:ext uri="{FF2B5EF4-FFF2-40B4-BE49-F238E27FC236}">
                            <a16:creationId xmlns:a16="http://schemas.microsoft.com/office/drawing/2014/main" id="{32CA6422-0A8A-1868-5EBE-24826B8E5616}"/>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80" name="Ink 379">
                        <a:extLst>
                          <a:ext uri="{FF2B5EF4-FFF2-40B4-BE49-F238E27FC236}">
                            <a16:creationId xmlns:a16="http://schemas.microsoft.com/office/drawing/2014/main" id="{C70FBE52-2EDD-8731-47C5-9661DB92EB85}"/>
                          </a:ext>
                        </a:extLst>
                      </p14:cNvPr>
                      <p14:cNvContentPartPr/>
                      <p14:nvPr/>
                    </p14:nvContentPartPr>
                    <p14:xfrm>
                      <a:off x="1332697" y="2857387"/>
                      <a:ext cx="939240" cy="1237680"/>
                    </p14:xfrm>
                  </p:contentPart>
                </mc:Choice>
                <mc:Fallback xmlns="">
                  <p:pic>
                    <p:nvPicPr>
                      <p:cNvPr id="380" name="Ink 379">
                        <a:extLst>
                          <a:ext uri="{FF2B5EF4-FFF2-40B4-BE49-F238E27FC236}">
                            <a16:creationId xmlns:a16="http://schemas.microsoft.com/office/drawing/2014/main" id="{C70FBE52-2EDD-8731-47C5-9661DB92EB85}"/>
                          </a:ext>
                        </a:extLst>
                      </p:cNvPr>
                      <p:cNvPicPr/>
                      <p:nvPr/>
                    </p:nvPicPr>
                    <p:blipFill>
                      <a:blip r:embed="rId148"/>
                      <a:stretch>
                        <a:fillRect/>
                      </a:stretch>
                    </p:blipFill>
                    <p:spPr>
                      <a:xfrm>
                        <a:off x="1327703" y="2851876"/>
                        <a:ext cx="949227" cy="1248702"/>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81" name="Ink 380">
                        <a:extLst>
                          <a:ext uri="{FF2B5EF4-FFF2-40B4-BE49-F238E27FC236}">
                            <a16:creationId xmlns:a16="http://schemas.microsoft.com/office/drawing/2014/main" id="{53A8E6B7-7BB1-88F7-7C73-F93782F2E3E1}"/>
                          </a:ext>
                        </a:extLst>
                      </p14:cNvPr>
                      <p14:cNvContentPartPr/>
                      <p14:nvPr/>
                    </p14:nvContentPartPr>
                    <p14:xfrm>
                      <a:off x="1534657" y="3005707"/>
                      <a:ext cx="780480" cy="889920"/>
                    </p14:xfrm>
                  </p:contentPart>
                </mc:Choice>
                <mc:Fallback xmlns="">
                  <p:pic>
                    <p:nvPicPr>
                      <p:cNvPr id="381" name="Ink 380">
                        <a:extLst>
                          <a:ext uri="{FF2B5EF4-FFF2-40B4-BE49-F238E27FC236}">
                            <a16:creationId xmlns:a16="http://schemas.microsoft.com/office/drawing/2014/main" id="{53A8E6B7-7BB1-88F7-7C73-F93782F2E3E1}"/>
                          </a:ext>
                        </a:extLst>
                      </p:cNvPr>
                      <p:cNvPicPr/>
                      <p:nvPr/>
                    </p:nvPicPr>
                    <p:blipFill>
                      <a:blip r:embed="rId150"/>
                      <a:stretch>
                        <a:fillRect/>
                      </a:stretch>
                    </p:blipFill>
                    <p:spPr>
                      <a:xfrm>
                        <a:off x="1529665" y="3000197"/>
                        <a:ext cx="790465" cy="900941"/>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82" name="Ink 381">
                        <a:extLst>
                          <a:ext uri="{FF2B5EF4-FFF2-40B4-BE49-F238E27FC236}">
                            <a16:creationId xmlns:a16="http://schemas.microsoft.com/office/drawing/2014/main" id="{4BB68322-1985-8CA8-A23F-A18A39A4FC28}"/>
                          </a:ext>
                        </a:extLst>
                      </p14:cNvPr>
                      <p14:cNvContentPartPr/>
                      <p14:nvPr/>
                    </p14:nvContentPartPr>
                    <p14:xfrm>
                      <a:off x="1702057" y="3149707"/>
                      <a:ext cx="612720" cy="552240"/>
                    </p14:xfrm>
                  </p:contentPart>
                </mc:Choice>
                <mc:Fallback xmlns="">
                  <p:pic>
                    <p:nvPicPr>
                      <p:cNvPr id="382" name="Ink 381">
                        <a:extLst>
                          <a:ext uri="{FF2B5EF4-FFF2-40B4-BE49-F238E27FC236}">
                            <a16:creationId xmlns:a16="http://schemas.microsoft.com/office/drawing/2014/main" id="{4BB68322-1985-8CA8-A23F-A18A39A4FC28}"/>
                          </a:ext>
                        </a:extLst>
                      </p:cNvPr>
                      <p:cNvPicPr/>
                      <p:nvPr/>
                    </p:nvPicPr>
                    <p:blipFill>
                      <a:blip r:embed="rId152"/>
                      <a:stretch>
                        <a:fillRect/>
                      </a:stretch>
                    </p:blipFill>
                    <p:spPr>
                      <a:xfrm>
                        <a:off x="1697065" y="3144194"/>
                        <a:ext cx="622703" cy="563266"/>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83" name="Ink 382">
                        <a:extLst>
                          <a:ext uri="{FF2B5EF4-FFF2-40B4-BE49-F238E27FC236}">
                            <a16:creationId xmlns:a16="http://schemas.microsoft.com/office/drawing/2014/main" id="{6B15ED7E-C2DB-DDA0-BA66-4CBCFBA8F0A3}"/>
                          </a:ext>
                        </a:extLst>
                      </p14:cNvPr>
                      <p14:cNvContentPartPr/>
                      <p14:nvPr/>
                    </p14:nvContentPartPr>
                    <p14:xfrm>
                      <a:off x="1957657" y="3240787"/>
                      <a:ext cx="328680" cy="285480"/>
                    </p14:xfrm>
                  </p:contentPart>
                </mc:Choice>
                <mc:Fallback xmlns="">
                  <p:pic>
                    <p:nvPicPr>
                      <p:cNvPr id="383" name="Ink 382">
                        <a:extLst>
                          <a:ext uri="{FF2B5EF4-FFF2-40B4-BE49-F238E27FC236}">
                            <a16:creationId xmlns:a16="http://schemas.microsoft.com/office/drawing/2014/main" id="{6B15ED7E-C2DB-DDA0-BA66-4CBCFBA8F0A3}"/>
                          </a:ext>
                        </a:extLst>
                      </p:cNvPr>
                      <p:cNvPicPr/>
                      <p:nvPr/>
                    </p:nvPicPr>
                    <p:blipFill>
                      <a:blip r:embed="rId154"/>
                      <a:stretch>
                        <a:fillRect/>
                      </a:stretch>
                    </p:blipFill>
                    <p:spPr>
                      <a:xfrm>
                        <a:off x="1952664" y="3235270"/>
                        <a:ext cx="338665" cy="296513"/>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84" name="Ink 383">
                        <a:extLst>
                          <a:ext uri="{FF2B5EF4-FFF2-40B4-BE49-F238E27FC236}">
                            <a16:creationId xmlns:a16="http://schemas.microsoft.com/office/drawing/2014/main" id="{1971A670-5B45-03FA-0563-0F9786438776}"/>
                          </a:ext>
                        </a:extLst>
                      </p14:cNvPr>
                      <p14:cNvContentPartPr/>
                      <p14:nvPr/>
                    </p14:nvContentPartPr>
                    <p14:xfrm>
                      <a:off x="-29183" y="1071067"/>
                      <a:ext cx="1791720" cy="964440"/>
                    </p14:xfrm>
                  </p:contentPart>
                </mc:Choice>
                <mc:Fallback xmlns="">
                  <p:pic>
                    <p:nvPicPr>
                      <p:cNvPr id="384" name="Ink 383">
                        <a:extLst>
                          <a:ext uri="{FF2B5EF4-FFF2-40B4-BE49-F238E27FC236}">
                            <a16:creationId xmlns:a16="http://schemas.microsoft.com/office/drawing/2014/main" id="{1971A670-5B45-03FA-0563-0F9786438776}"/>
                          </a:ext>
                        </a:extLst>
                      </p:cNvPr>
                      <p:cNvPicPr/>
                      <p:nvPr/>
                    </p:nvPicPr>
                    <p:blipFill>
                      <a:blip r:embed="rId15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85" name="Ink 384">
                        <a:extLst>
                          <a:ext uri="{FF2B5EF4-FFF2-40B4-BE49-F238E27FC236}">
                            <a16:creationId xmlns:a16="http://schemas.microsoft.com/office/drawing/2014/main" id="{1B794627-5AF4-0C61-CCE7-A91F8113CDA7}"/>
                          </a:ext>
                        </a:extLst>
                      </p14:cNvPr>
                      <p14:cNvContentPartPr/>
                      <p14:nvPr/>
                    </p14:nvContentPartPr>
                    <p14:xfrm>
                      <a:off x="154417" y="1099867"/>
                      <a:ext cx="1435680" cy="732960"/>
                    </p14:xfrm>
                  </p:contentPart>
                </mc:Choice>
                <mc:Fallback xmlns="">
                  <p:pic>
                    <p:nvPicPr>
                      <p:cNvPr id="385" name="Ink 384">
                        <a:extLst>
                          <a:ext uri="{FF2B5EF4-FFF2-40B4-BE49-F238E27FC236}">
                            <a16:creationId xmlns:a16="http://schemas.microsoft.com/office/drawing/2014/main" id="{1B794627-5AF4-0C61-CCE7-A91F8113CDA7}"/>
                          </a:ext>
                        </a:extLst>
                      </p:cNvPr>
                      <p:cNvPicPr/>
                      <p:nvPr/>
                    </p:nvPicPr>
                    <p:blipFill>
                      <a:blip r:embed="rId15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86" name="Ink 385">
                        <a:extLst>
                          <a:ext uri="{FF2B5EF4-FFF2-40B4-BE49-F238E27FC236}">
                            <a16:creationId xmlns:a16="http://schemas.microsoft.com/office/drawing/2014/main" id="{0DFA692A-01BB-D7E3-83DE-DE8ECA89FE71}"/>
                          </a:ext>
                        </a:extLst>
                      </p14:cNvPr>
                      <p14:cNvContentPartPr/>
                      <p14:nvPr/>
                    </p14:nvContentPartPr>
                    <p14:xfrm>
                      <a:off x="1592617" y="1071427"/>
                      <a:ext cx="12240" cy="36000"/>
                    </p14:xfrm>
                  </p:contentPart>
                </mc:Choice>
                <mc:Fallback xmlns="">
                  <p:pic>
                    <p:nvPicPr>
                      <p:cNvPr id="386" name="Ink 385">
                        <a:extLst>
                          <a:ext uri="{FF2B5EF4-FFF2-40B4-BE49-F238E27FC236}">
                            <a16:creationId xmlns:a16="http://schemas.microsoft.com/office/drawing/2014/main" id="{0DFA692A-01BB-D7E3-83DE-DE8ECA89FE71}"/>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87" name="Ink 386">
                        <a:extLst>
                          <a:ext uri="{FF2B5EF4-FFF2-40B4-BE49-F238E27FC236}">
                            <a16:creationId xmlns:a16="http://schemas.microsoft.com/office/drawing/2014/main" id="{AF17FC08-EA47-5180-F77B-6ABB4FDFEB58}"/>
                          </a:ext>
                        </a:extLst>
                      </p14:cNvPr>
                      <p14:cNvContentPartPr/>
                      <p14:nvPr/>
                    </p14:nvContentPartPr>
                    <p14:xfrm>
                      <a:off x="431617" y="1071427"/>
                      <a:ext cx="1051200" cy="541800"/>
                    </p14:xfrm>
                  </p:contentPart>
                </mc:Choice>
                <mc:Fallback xmlns="">
                  <p:pic>
                    <p:nvPicPr>
                      <p:cNvPr id="387" name="Ink 386">
                        <a:extLst>
                          <a:ext uri="{FF2B5EF4-FFF2-40B4-BE49-F238E27FC236}">
                            <a16:creationId xmlns:a16="http://schemas.microsoft.com/office/drawing/2014/main" id="{AF17FC08-EA47-5180-F77B-6ABB4FDFEB58}"/>
                          </a:ext>
                        </a:extLst>
                      </p:cNvPr>
                      <p:cNvPicPr/>
                      <p:nvPr/>
                    </p:nvPicPr>
                    <p:blipFill>
                      <a:blip r:embed="rId162"/>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88" name="Ink 387">
                        <a:extLst>
                          <a:ext uri="{FF2B5EF4-FFF2-40B4-BE49-F238E27FC236}">
                            <a16:creationId xmlns:a16="http://schemas.microsoft.com/office/drawing/2014/main" id="{43C6B514-3586-16D0-FE5A-5DFC54089E00}"/>
                          </a:ext>
                        </a:extLst>
                      </p14:cNvPr>
                      <p14:cNvContentPartPr/>
                      <p14:nvPr/>
                    </p14:nvContentPartPr>
                    <p14:xfrm>
                      <a:off x="871177" y="1136587"/>
                      <a:ext cx="458280" cy="322920"/>
                    </p14:xfrm>
                  </p:contentPart>
                </mc:Choice>
                <mc:Fallback xmlns="">
                  <p:pic>
                    <p:nvPicPr>
                      <p:cNvPr id="388" name="Ink 387">
                        <a:extLst>
                          <a:ext uri="{FF2B5EF4-FFF2-40B4-BE49-F238E27FC236}">
                            <a16:creationId xmlns:a16="http://schemas.microsoft.com/office/drawing/2014/main" id="{43C6B514-3586-16D0-FE5A-5DFC54089E00}"/>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89" name="Ink 388">
                        <a:extLst>
                          <a:ext uri="{FF2B5EF4-FFF2-40B4-BE49-F238E27FC236}">
                            <a16:creationId xmlns:a16="http://schemas.microsoft.com/office/drawing/2014/main" id="{A72736E7-070E-7838-0CE1-33E07B8F7668}"/>
                          </a:ext>
                        </a:extLst>
                      </p14:cNvPr>
                      <p14:cNvContentPartPr/>
                      <p14:nvPr/>
                    </p14:nvContentPartPr>
                    <p14:xfrm>
                      <a:off x="536017" y="3993907"/>
                      <a:ext cx="1036080" cy="978840"/>
                    </p14:xfrm>
                  </p:contentPart>
                </mc:Choice>
                <mc:Fallback xmlns="">
                  <p:pic>
                    <p:nvPicPr>
                      <p:cNvPr id="389" name="Ink 388">
                        <a:extLst>
                          <a:ext uri="{FF2B5EF4-FFF2-40B4-BE49-F238E27FC236}">
                            <a16:creationId xmlns:a16="http://schemas.microsoft.com/office/drawing/2014/main" id="{A72736E7-070E-7838-0CE1-33E07B8F7668}"/>
                          </a:ext>
                        </a:extLst>
                      </p:cNvPr>
                      <p:cNvPicPr/>
                      <p:nvPr/>
                    </p:nvPicPr>
                    <p:blipFill>
                      <a:blip r:embed="rId166"/>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90" name="Ink 389">
                        <a:extLst>
                          <a:ext uri="{FF2B5EF4-FFF2-40B4-BE49-F238E27FC236}">
                            <a16:creationId xmlns:a16="http://schemas.microsoft.com/office/drawing/2014/main" id="{72C2EC8C-8E80-80A0-32E2-7C9B43AE70E9}"/>
                          </a:ext>
                        </a:extLst>
                      </p14:cNvPr>
                      <p14:cNvContentPartPr/>
                      <p14:nvPr/>
                    </p14:nvContentPartPr>
                    <p14:xfrm>
                      <a:off x="694777" y="4250227"/>
                      <a:ext cx="748800" cy="607680"/>
                    </p14:xfrm>
                  </p:contentPart>
                </mc:Choice>
                <mc:Fallback xmlns="">
                  <p:pic>
                    <p:nvPicPr>
                      <p:cNvPr id="390" name="Ink 389">
                        <a:extLst>
                          <a:ext uri="{FF2B5EF4-FFF2-40B4-BE49-F238E27FC236}">
                            <a16:creationId xmlns:a16="http://schemas.microsoft.com/office/drawing/2014/main" id="{72C2EC8C-8E80-80A0-32E2-7C9B43AE70E9}"/>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391" name="Group 390">
                    <a:extLst>
                      <a:ext uri="{FF2B5EF4-FFF2-40B4-BE49-F238E27FC236}">
                        <a16:creationId xmlns:a16="http://schemas.microsoft.com/office/drawing/2014/main" id="{FB533D0E-0059-ECF8-6A53-176A3C9106C6}"/>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168">
                      <p14:nvContentPartPr>
                        <p14:cNvPr id="535" name="Ink 534">
                          <a:extLst>
                            <a:ext uri="{FF2B5EF4-FFF2-40B4-BE49-F238E27FC236}">
                              <a16:creationId xmlns:a16="http://schemas.microsoft.com/office/drawing/2014/main" id="{E5918728-D1EA-AEEC-C2D8-2E772FF7C7C2}"/>
                            </a:ext>
                          </a:extLst>
                        </p14:cNvPr>
                        <p14:cNvContentPartPr/>
                        <p14:nvPr/>
                      </p14:nvContentPartPr>
                      <p14:xfrm>
                        <a:off x="210937" y="3892387"/>
                        <a:ext cx="820080" cy="1280160"/>
                      </p14:xfrm>
                    </p:contentPart>
                  </mc:Choice>
                  <mc:Fallback xmlns="">
                    <p:pic>
                      <p:nvPicPr>
                        <p:cNvPr id="535" name="Ink 534">
                          <a:extLst>
                            <a:ext uri="{FF2B5EF4-FFF2-40B4-BE49-F238E27FC236}">
                              <a16:creationId xmlns:a16="http://schemas.microsoft.com/office/drawing/2014/main" id="{E5918728-D1EA-AEEC-C2D8-2E772FF7C7C2}"/>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99" name="Ink 398">
                          <a:extLst>
                            <a:ext uri="{FF2B5EF4-FFF2-40B4-BE49-F238E27FC236}">
                              <a16:creationId xmlns:a16="http://schemas.microsoft.com/office/drawing/2014/main" id="{EE263923-0226-E89E-9889-DDE08B6A8866}"/>
                            </a:ext>
                          </a:extLst>
                        </p14:cNvPr>
                        <p14:cNvContentPartPr/>
                        <p14:nvPr/>
                      </p14:nvContentPartPr>
                      <p14:xfrm>
                        <a:off x="417577" y="3857107"/>
                        <a:ext cx="1282680" cy="1186920"/>
                      </p14:xfrm>
                    </p:contentPart>
                  </mc:Choice>
                  <mc:Fallback xmlns="">
                    <p:pic>
                      <p:nvPicPr>
                        <p:cNvPr id="399" name="Ink 398">
                          <a:extLst>
                            <a:ext uri="{FF2B5EF4-FFF2-40B4-BE49-F238E27FC236}">
                              <a16:creationId xmlns:a16="http://schemas.microsoft.com/office/drawing/2014/main" id="{EE263923-0226-E89E-9889-DDE08B6A8866}"/>
                            </a:ext>
                          </a:extLst>
                        </p:cNvPr>
                        <p:cNvPicPr/>
                        <p:nvPr/>
                      </p:nvPicPr>
                      <p:blipFill>
                        <a:blip r:embed="rId170"/>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00" name="Ink 399">
                          <a:extLst>
                            <a:ext uri="{FF2B5EF4-FFF2-40B4-BE49-F238E27FC236}">
                              <a16:creationId xmlns:a16="http://schemas.microsoft.com/office/drawing/2014/main" id="{1E6D9CC4-059F-6A60-4495-AAA8EC342538}"/>
                            </a:ext>
                          </a:extLst>
                        </p14:cNvPr>
                        <p14:cNvContentPartPr/>
                        <p14:nvPr/>
                      </p14:nvContentPartPr>
                      <p14:xfrm>
                        <a:off x="1207777" y="3889507"/>
                        <a:ext cx="64800" cy="100440"/>
                      </p14:xfrm>
                    </p:contentPart>
                  </mc:Choice>
                  <mc:Fallback xmlns="">
                    <p:pic>
                      <p:nvPicPr>
                        <p:cNvPr id="400" name="Ink 399">
                          <a:extLst>
                            <a:ext uri="{FF2B5EF4-FFF2-40B4-BE49-F238E27FC236}">
                              <a16:creationId xmlns:a16="http://schemas.microsoft.com/office/drawing/2014/main" id="{1E6D9CC4-059F-6A60-4495-AAA8EC342538}"/>
                            </a:ext>
                          </a:extLst>
                        </p:cNvPr>
                        <p:cNvPicPr/>
                        <p:nvPr/>
                      </p:nvPicPr>
                      <p:blipFill>
                        <a:blip r:embed="rId172"/>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556" name="Ink 555">
                          <a:extLst>
                            <a:ext uri="{FF2B5EF4-FFF2-40B4-BE49-F238E27FC236}">
                              <a16:creationId xmlns:a16="http://schemas.microsoft.com/office/drawing/2014/main" id="{1C931C30-83B6-8F4C-BAD9-C53AB05707E0}"/>
                            </a:ext>
                          </a:extLst>
                        </p14:cNvPr>
                        <p14:cNvContentPartPr/>
                        <p14:nvPr/>
                      </p14:nvContentPartPr>
                      <p14:xfrm>
                        <a:off x="892778" y="4428429"/>
                        <a:ext cx="465120" cy="329400"/>
                      </p14:xfrm>
                    </p:contentPart>
                  </mc:Choice>
                  <mc:Fallback xmlns="">
                    <p:pic>
                      <p:nvPicPr>
                        <p:cNvPr id="556" name="Ink 555">
                          <a:extLst>
                            <a:ext uri="{FF2B5EF4-FFF2-40B4-BE49-F238E27FC236}">
                              <a16:creationId xmlns:a16="http://schemas.microsoft.com/office/drawing/2014/main" id="{1C931C30-83B6-8F4C-BAD9-C53AB05707E0}"/>
                            </a:ext>
                          </a:extLst>
                        </p:cNvPr>
                        <p:cNvPicPr/>
                        <p:nvPr/>
                      </p:nvPicPr>
                      <p:blipFill>
                        <a:blip r:embed="rId17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5">
                    <p14:nvContentPartPr>
                      <p14:cNvPr id="555" name="Ink 554">
                        <a:extLst>
                          <a:ext uri="{FF2B5EF4-FFF2-40B4-BE49-F238E27FC236}">
                            <a16:creationId xmlns:a16="http://schemas.microsoft.com/office/drawing/2014/main" id="{13145C78-0875-1B80-FAD9-EE124A068F8C}"/>
                          </a:ext>
                        </a:extLst>
                      </p14:cNvPr>
                      <p14:cNvContentPartPr/>
                      <p14:nvPr/>
                    </p14:nvContentPartPr>
                    <p14:xfrm>
                      <a:off x="1285898" y="4428428"/>
                      <a:ext cx="22680" cy="360"/>
                    </p14:xfrm>
                  </p:contentPart>
                </mc:Choice>
                <mc:Fallback xmlns="">
                  <p:pic>
                    <p:nvPicPr>
                      <p:cNvPr id="555" name="Ink 554">
                        <a:extLst>
                          <a:ext uri="{FF2B5EF4-FFF2-40B4-BE49-F238E27FC236}">
                            <a16:creationId xmlns:a16="http://schemas.microsoft.com/office/drawing/2014/main" id="{13145C78-0875-1B80-FAD9-EE124A068F8C}"/>
                          </a:ext>
                        </a:extLst>
                      </p:cNvPr>
                      <p:cNvPicPr/>
                      <p:nvPr/>
                    </p:nvPicPr>
                    <p:blipFill>
                      <a:blip r:embed="rId176"/>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93" name="Ink 392">
                        <a:extLst>
                          <a:ext uri="{FF2B5EF4-FFF2-40B4-BE49-F238E27FC236}">
                            <a16:creationId xmlns:a16="http://schemas.microsoft.com/office/drawing/2014/main" id="{754C10CF-341B-8078-FA8E-0534BA794B7F}"/>
                          </a:ext>
                        </a:extLst>
                      </p14:cNvPr>
                      <p14:cNvContentPartPr/>
                      <p14:nvPr/>
                    </p14:nvContentPartPr>
                    <p14:xfrm>
                      <a:off x="1235497" y="1071067"/>
                      <a:ext cx="965160" cy="1266120"/>
                    </p14:xfrm>
                  </p:contentPart>
                </mc:Choice>
                <mc:Fallback xmlns="">
                  <p:pic>
                    <p:nvPicPr>
                      <p:cNvPr id="393" name="Ink 392">
                        <a:extLst>
                          <a:ext uri="{FF2B5EF4-FFF2-40B4-BE49-F238E27FC236}">
                            <a16:creationId xmlns:a16="http://schemas.microsoft.com/office/drawing/2014/main" id="{754C10CF-341B-8078-FA8E-0534BA794B7F}"/>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94" name="Ink 393">
                        <a:extLst>
                          <a:ext uri="{FF2B5EF4-FFF2-40B4-BE49-F238E27FC236}">
                            <a16:creationId xmlns:a16="http://schemas.microsoft.com/office/drawing/2014/main" id="{B336C370-BE23-7443-1C31-AEB94545B1D4}"/>
                          </a:ext>
                        </a:extLst>
                      </p14:cNvPr>
                      <p14:cNvContentPartPr/>
                      <p14:nvPr/>
                    </p14:nvContentPartPr>
                    <p14:xfrm>
                      <a:off x="1609537" y="1141987"/>
                      <a:ext cx="590760" cy="1036800"/>
                    </p14:xfrm>
                  </p:contentPart>
                </mc:Choice>
                <mc:Fallback xmlns="">
                  <p:pic>
                    <p:nvPicPr>
                      <p:cNvPr id="394" name="Ink 393">
                        <a:extLst>
                          <a:ext uri="{FF2B5EF4-FFF2-40B4-BE49-F238E27FC236}">
                            <a16:creationId xmlns:a16="http://schemas.microsoft.com/office/drawing/2014/main" id="{B336C370-BE23-7443-1C31-AEB94545B1D4}"/>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95" name="Ink 394">
                        <a:extLst>
                          <a:ext uri="{FF2B5EF4-FFF2-40B4-BE49-F238E27FC236}">
                            <a16:creationId xmlns:a16="http://schemas.microsoft.com/office/drawing/2014/main" id="{2680888F-4663-A582-06D9-C29DE4390ACC}"/>
                          </a:ext>
                        </a:extLst>
                      </p14:cNvPr>
                      <p14:cNvContentPartPr/>
                      <p14:nvPr/>
                    </p14:nvContentPartPr>
                    <p14:xfrm>
                      <a:off x="2075017" y="1378507"/>
                      <a:ext cx="125640" cy="502200"/>
                    </p14:xfrm>
                  </p:contentPart>
                </mc:Choice>
                <mc:Fallback xmlns="">
                  <p:pic>
                    <p:nvPicPr>
                      <p:cNvPr id="395" name="Ink 394">
                        <a:extLst>
                          <a:ext uri="{FF2B5EF4-FFF2-40B4-BE49-F238E27FC236}">
                            <a16:creationId xmlns:a16="http://schemas.microsoft.com/office/drawing/2014/main" id="{2680888F-4663-A582-06D9-C29DE4390ACC}"/>
                          </a:ext>
                        </a:extLst>
                      </p:cNvPr>
                      <p:cNvPicPr/>
                      <p:nvPr/>
                    </p:nvPicPr>
                    <p:blipFill>
                      <a:blip r:embed="rId126"/>
                      <a:stretch>
                        <a:fillRect/>
                      </a:stretch>
                    </p:blipFill>
                    <p:spPr>
                      <a:xfrm>
                        <a:off x="2070025" y="1372998"/>
                        <a:ext cx="135625" cy="513217"/>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96" name="Ink 395">
                        <a:extLst>
                          <a:ext uri="{FF2B5EF4-FFF2-40B4-BE49-F238E27FC236}">
                            <a16:creationId xmlns:a16="http://schemas.microsoft.com/office/drawing/2014/main" id="{F0EB5657-EE39-805F-DE0F-C5282210CDF7}"/>
                          </a:ext>
                        </a:extLst>
                      </p14:cNvPr>
                      <p14:cNvContentPartPr/>
                      <p14:nvPr/>
                    </p14:nvContentPartPr>
                    <p14:xfrm>
                      <a:off x="1937857" y="2408467"/>
                      <a:ext cx="360" cy="360"/>
                    </p14:xfrm>
                  </p:contentPart>
                </mc:Choice>
                <mc:Fallback xmlns="">
                  <p:pic>
                    <p:nvPicPr>
                      <p:cNvPr id="396" name="Ink 395">
                        <a:extLst>
                          <a:ext uri="{FF2B5EF4-FFF2-40B4-BE49-F238E27FC236}">
                            <a16:creationId xmlns:a16="http://schemas.microsoft.com/office/drawing/2014/main" id="{F0EB5657-EE39-805F-DE0F-C5282210CDF7}"/>
                          </a:ext>
                        </a:extLst>
                      </p:cNvPr>
                      <p:cNvPicPr/>
                      <p:nvPr/>
                    </p:nvPicPr>
                    <p:blipFill>
                      <a:blip r:embed="rId181"/>
                      <a:stretch>
                        <a:fillRect/>
                      </a:stretch>
                    </p:blipFill>
                    <p:spPr>
                      <a:xfrm>
                        <a:off x="1933537" y="2404147"/>
                        <a:ext cx="9000" cy="9000"/>
                      </a:xfrm>
                      <a:prstGeom prst="rect">
                        <a:avLst/>
                      </a:prstGeom>
                    </p:spPr>
                  </p:pic>
                </mc:Fallback>
              </mc:AlternateContent>
            </p:grpSp>
            <p:grpSp>
              <p:nvGrpSpPr>
                <p:cNvPr id="327" name="Group 326">
                  <a:extLst>
                    <a:ext uri="{FF2B5EF4-FFF2-40B4-BE49-F238E27FC236}">
                      <a16:creationId xmlns:a16="http://schemas.microsoft.com/office/drawing/2014/main" id="{07151CC7-E853-8DD4-2892-75B769E5FA69}"/>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182">
                    <p14:nvContentPartPr>
                      <p14:cNvPr id="328" name="Ink 327">
                        <a:extLst>
                          <a:ext uri="{FF2B5EF4-FFF2-40B4-BE49-F238E27FC236}">
                            <a16:creationId xmlns:a16="http://schemas.microsoft.com/office/drawing/2014/main" id="{174873F8-FF55-D624-4A03-2A3970EE13B6}"/>
                          </a:ext>
                        </a:extLst>
                      </p14:cNvPr>
                      <p14:cNvContentPartPr/>
                      <p14:nvPr/>
                    </p14:nvContentPartPr>
                    <p14:xfrm>
                      <a:off x="645097" y="2618707"/>
                      <a:ext cx="308160" cy="309240"/>
                    </p14:xfrm>
                  </p:contentPart>
                </mc:Choice>
                <mc:Fallback xmlns="">
                  <p:pic>
                    <p:nvPicPr>
                      <p:cNvPr id="328" name="Ink 327">
                        <a:extLst>
                          <a:ext uri="{FF2B5EF4-FFF2-40B4-BE49-F238E27FC236}">
                            <a16:creationId xmlns:a16="http://schemas.microsoft.com/office/drawing/2014/main" id="{174873F8-FF55-D624-4A03-2A3970EE13B6}"/>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29" name="Ink 328">
                        <a:extLst>
                          <a:ext uri="{FF2B5EF4-FFF2-40B4-BE49-F238E27FC236}">
                            <a16:creationId xmlns:a16="http://schemas.microsoft.com/office/drawing/2014/main" id="{C6969833-1C9D-069F-04E4-4EBF87CA2F43}"/>
                          </a:ext>
                        </a:extLst>
                      </p14:cNvPr>
                      <p14:cNvContentPartPr/>
                      <p14:nvPr/>
                    </p14:nvContentPartPr>
                    <p14:xfrm>
                      <a:off x="507217" y="2502427"/>
                      <a:ext cx="700560" cy="658440"/>
                    </p14:xfrm>
                  </p:contentPart>
                </mc:Choice>
                <mc:Fallback xmlns="">
                  <p:pic>
                    <p:nvPicPr>
                      <p:cNvPr id="329" name="Ink 328">
                        <a:extLst>
                          <a:ext uri="{FF2B5EF4-FFF2-40B4-BE49-F238E27FC236}">
                            <a16:creationId xmlns:a16="http://schemas.microsoft.com/office/drawing/2014/main" id="{C6969833-1C9D-069F-04E4-4EBF87CA2F43}"/>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30" name="Ink 329">
                        <a:extLst>
                          <a:ext uri="{FF2B5EF4-FFF2-40B4-BE49-F238E27FC236}">
                            <a16:creationId xmlns:a16="http://schemas.microsoft.com/office/drawing/2014/main" id="{BAF70E5A-241F-B8B5-CB5B-C1F7DF03B10E}"/>
                          </a:ext>
                        </a:extLst>
                      </p14:cNvPr>
                      <p14:cNvContentPartPr/>
                      <p14:nvPr/>
                    </p14:nvContentPartPr>
                    <p14:xfrm>
                      <a:off x="381577" y="2313787"/>
                      <a:ext cx="1058040" cy="1020960"/>
                    </p14:xfrm>
                  </p:contentPart>
                </mc:Choice>
                <mc:Fallback xmlns="">
                  <p:pic>
                    <p:nvPicPr>
                      <p:cNvPr id="330" name="Ink 329">
                        <a:extLst>
                          <a:ext uri="{FF2B5EF4-FFF2-40B4-BE49-F238E27FC236}">
                            <a16:creationId xmlns:a16="http://schemas.microsoft.com/office/drawing/2014/main" id="{BAF70E5A-241F-B8B5-CB5B-C1F7DF03B10E}"/>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31" name="Ink 330">
                        <a:extLst>
                          <a:ext uri="{FF2B5EF4-FFF2-40B4-BE49-F238E27FC236}">
                            <a16:creationId xmlns:a16="http://schemas.microsoft.com/office/drawing/2014/main" id="{174EAC4B-01C7-AD7F-76DF-A758464D91F5}"/>
                          </a:ext>
                        </a:extLst>
                      </p14:cNvPr>
                      <p14:cNvContentPartPr/>
                      <p14:nvPr/>
                    </p14:nvContentPartPr>
                    <p14:xfrm>
                      <a:off x="103657" y="2002027"/>
                      <a:ext cx="747360" cy="294480"/>
                    </p14:xfrm>
                  </p:contentPart>
                </mc:Choice>
                <mc:Fallback xmlns="">
                  <p:pic>
                    <p:nvPicPr>
                      <p:cNvPr id="331" name="Ink 330">
                        <a:extLst>
                          <a:ext uri="{FF2B5EF4-FFF2-40B4-BE49-F238E27FC236}">
                            <a16:creationId xmlns:a16="http://schemas.microsoft.com/office/drawing/2014/main" id="{174EAC4B-01C7-AD7F-76DF-A758464D91F5}"/>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772" name="Ink 771">
                        <a:extLst>
                          <a:ext uri="{FF2B5EF4-FFF2-40B4-BE49-F238E27FC236}">
                            <a16:creationId xmlns:a16="http://schemas.microsoft.com/office/drawing/2014/main" id="{85128404-65B2-64D7-51F0-0042ECFAF8F2}"/>
                          </a:ext>
                        </a:extLst>
                      </p14:cNvPr>
                      <p14:cNvContentPartPr/>
                      <p14:nvPr/>
                    </p14:nvContentPartPr>
                    <p14:xfrm>
                      <a:off x="859656" y="2296147"/>
                      <a:ext cx="912960" cy="297720"/>
                    </p14:xfrm>
                  </p:contentPart>
                </mc:Choice>
                <mc:Fallback xmlns="">
                  <p:pic>
                    <p:nvPicPr>
                      <p:cNvPr id="772" name="Ink 771">
                        <a:extLst>
                          <a:ext uri="{FF2B5EF4-FFF2-40B4-BE49-F238E27FC236}">
                            <a16:creationId xmlns:a16="http://schemas.microsoft.com/office/drawing/2014/main" id="{85128404-65B2-64D7-51F0-0042ECFAF8F2}"/>
                          </a:ext>
                        </a:extLst>
                      </p:cNvPr>
                      <p:cNvPicPr/>
                      <p:nvPr/>
                    </p:nvPicPr>
                    <p:blipFill>
                      <a:blip r:embed="rId191"/>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33" name="Ink 332">
                        <a:extLst>
                          <a:ext uri="{FF2B5EF4-FFF2-40B4-BE49-F238E27FC236}">
                            <a16:creationId xmlns:a16="http://schemas.microsoft.com/office/drawing/2014/main" id="{EA0420F3-C30C-D98F-941C-747C018D46E5}"/>
                          </a:ext>
                        </a:extLst>
                      </p14:cNvPr>
                      <p14:cNvContentPartPr/>
                      <p14:nvPr/>
                    </p14:nvContentPartPr>
                    <p14:xfrm>
                      <a:off x="-28823" y="1908787"/>
                      <a:ext cx="232920" cy="160560"/>
                    </p14:xfrm>
                  </p:contentPart>
                </mc:Choice>
                <mc:Fallback xmlns="">
                  <p:pic>
                    <p:nvPicPr>
                      <p:cNvPr id="333" name="Ink 332">
                        <a:extLst>
                          <a:ext uri="{FF2B5EF4-FFF2-40B4-BE49-F238E27FC236}">
                            <a16:creationId xmlns:a16="http://schemas.microsoft.com/office/drawing/2014/main" id="{EA0420F3-C30C-D98F-941C-747C018D46E5}"/>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771" name="Ink 770">
                        <a:extLst>
                          <a:ext uri="{FF2B5EF4-FFF2-40B4-BE49-F238E27FC236}">
                            <a16:creationId xmlns:a16="http://schemas.microsoft.com/office/drawing/2014/main" id="{E3B35422-085A-EAA1-E1D1-3955F1A65B2A}"/>
                          </a:ext>
                        </a:extLst>
                      </p14:cNvPr>
                      <p14:cNvContentPartPr/>
                      <p14:nvPr/>
                    </p14:nvContentPartPr>
                    <p14:xfrm>
                      <a:off x="-28823" y="1805467"/>
                      <a:ext cx="1806840" cy="662400"/>
                    </p14:xfrm>
                  </p:contentPart>
                </mc:Choice>
                <mc:Fallback xmlns="">
                  <p:pic>
                    <p:nvPicPr>
                      <p:cNvPr id="771" name="Ink 770">
                        <a:extLst>
                          <a:ext uri="{FF2B5EF4-FFF2-40B4-BE49-F238E27FC236}">
                            <a16:creationId xmlns:a16="http://schemas.microsoft.com/office/drawing/2014/main" id="{E3B35422-085A-EAA1-E1D1-3955F1A65B2A}"/>
                          </a:ext>
                        </a:extLst>
                      </p:cNvPr>
                      <p:cNvPicPr/>
                      <p:nvPr/>
                    </p:nvPicPr>
                    <p:blipFill>
                      <a:blip r:embed="rId19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35" name="Ink 334">
                        <a:extLst>
                          <a:ext uri="{FF2B5EF4-FFF2-40B4-BE49-F238E27FC236}">
                            <a16:creationId xmlns:a16="http://schemas.microsoft.com/office/drawing/2014/main" id="{D5361497-3DD6-B887-2B53-B966F1DB6CAC}"/>
                          </a:ext>
                        </a:extLst>
                      </p14:cNvPr>
                      <p14:cNvContentPartPr/>
                      <p14:nvPr/>
                    </p14:nvContentPartPr>
                    <p14:xfrm>
                      <a:off x="-28823" y="2065747"/>
                      <a:ext cx="361080" cy="1071720"/>
                    </p14:xfrm>
                  </p:contentPart>
                </mc:Choice>
                <mc:Fallback xmlns="">
                  <p:pic>
                    <p:nvPicPr>
                      <p:cNvPr id="335" name="Ink 334">
                        <a:extLst>
                          <a:ext uri="{FF2B5EF4-FFF2-40B4-BE49-F238E27FC236}">
                            <a16:creationId xmlns:a16="http://schemas.microsoft.com/office/drawing/2014/main" id="{D5361497-3DD6-B887-2B53-B966F1DB6CAC}"/>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36" name="Ink 335">
                        <a:extLst>
                          <a:ext uri="{FF2B5EF4-FFF2-40B4-BE49-F238E27FC236}">
                            <a16:creationId xmlns:a16="http://schemas.microsoft.com/office/drawing/2014/main" id="{F5FE0755-D6B7-95A8-2328-179596E9F00F}"/>
                          </a:ext>
                        </a:extLst>
                      </p14:cNvPr>
                      <p14:cNvContentPartPr/>
                      <p14:nvPr/>
                    </p14:nvContentPartPr>
                    <p14:xfrm>
                      <a:off x="-28823" y="2171947"/>
                      <a:ext cx="271440" cy="824400"/>
                    </p14:xfrm>
                  </p:contentPart>
                </mc:Choice>
                <mc:Fallback xmlns="">
                  <p:pic>
                    <p:nvPicPr>
                      <p:cNvPr id="336" name="Ink 335">
                        <a:extLst>
                          <a:ext uri="{FF2B5EF4-FFF2-40B4-BE49-F238E27FC236}">
                            <a16:creationId xmlns:a16="http://schemas.microsoft.com/office/drawing/2014/main" id="{F5FE0755-D6B7-95A8-2328-179596E9F00F}"/>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37" name="Ink 336">
                        <a:extLst>
                          <a:ext uri="{FF2B5EF4-FFF2-40B4-BE49-F238E27FC236}">
                            <a16:creationId xmlns:a16="http://schemas.microsoft.com/office/drawing/2014/main" id="{6BC8280D-0CD1-C087-76F1-5B1E965F81F4}"/>
                          </a:ext>
                        </a:extLst>
                      </p14:cNvPr>
                      <p14:cNvContentPartPr/>
                      <p14:nvPr/>
                    </p14:nvContentPartPr>
                    <p14:xfrm>
                      <a:off x="-29183" y="2315947"/>
                      <a:ext cx="111600" cy="483480"/>
                    </p14:xfrm>
                  </p:contentPart>
                </mc:Choice>
                <mc:Fallback xmlns="">
                  <p:pic>
                    <p:nvPicPr>
                      <p:cNvPr id="337" name="Ink 336">
                        <a:extLst>
                          <a:ext uri="{FF2B5EF4-FFF2-40B4-BE49-F238E27FC236}">
                            <a16:creationId xmlns:a16="http://schemas.microsoft.com/office/drawing/2014/main" id="{6BC8280D-0CD1-C087-76F1-5B1E965F81F4}"/>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38" name="Ink 337">
                        <a:extLst>
                          <a:ext uri="{FF2B5EF4-FFF2-40B4-BE49-F238E27FC236}">
                            <a16:creationId xmlns:a16="http://schemas.microsoft.com/office/drawing/2014/main" id="{4B59AE5E-DE5F-EE2F-3C9A-A22CD0626CDA}"/>
                          </a:ext>
                        </a:extLst>
                      </p14:cNvPr>
                      <p14:cNvContentPartPr/>
                      <p14:nvPr/>
                    </p14:nvContentPartPr>
                    <p14:xfrm>
                      <a:off x="-28823" y="3088147"/>
                      <a:ext cx="937440" cy="879480"/>
                    </p14:xfrm>
                  </p:contentPart>
                </mc:Choice>
                <mc:Fallback xmlns="">
                  <p:pic>
                    <p:nvPicPr>
                      <p:cNvPr id="338" name="Ink 337">
                        <a:extLst>
                          <a:ext uri="{FF2B5EF4-FFF2-40B4-BE49-F238E27FC236}">
                            <a16:creationId xmlns:a16="http://schemas.microsoft.com/office/drawing/2014/main" id="{4B59AE5E-DE5F-EE2F-3C9A-A22CD0626CDA}"/>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39" name="Ink 338">
                        <a:extLst>
                          <a:ext uri="{FF2B5EF4-FFF2-40B4-BE49-F238E27FC236}">
                            <a16:creationId xmlns:a16="http://schemas.microsoft.com/office/drawing/2014/main" id="{0E2C0C26-7915-9A04-137D-6F206EC71A7A}"/>
                          </a:ext>
                        </a:extLst>
                      </p14:cNvPr>
                      <p14:cNvContentPartPr/>
                      <p14:nvPr/>
                    </p14:nvContentPartPr>
                    <p14:xfrm>
                      <a:off x="-28823" y="3271747"/>
                      <a:ext cx="719280" cy="563400"/>
                    </p14:xfrm>
                  </p:contentPart>
                </mc:Choice>
                <mc:Fallback xmlns="">
                  <p:pic>
                    <p:nvPicPr>
                      <p:cNvPr id="339" name="Ink 338">
                        <a:extLst>
                          <a:ext uri="{FF2B5EF4-FFF2-40B4-BE49-F238E27FC236}">
                            <a16:creationId xmlns:a16="http://schemas.microsoft.com/office/drawing/2014/main" id="{0E2C0C26-7915-9A04-137D-6F206EC71A7A}"/>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40" name="Ink 339">
                        <a:extLst>
                          <a:ext uri="{FF2B5EF4-FFF2-40B4-BE49-F238E27FC236}">
                            <a16:creationId xmlns:a16="http://schemas.microsoft.com/office/drawing/2014/main" id="{81805D6A-AB81-1908-3B34-4E8EE2C4F606}"/>
                          </a:ext>
                        </a:extLst>
                      </p14:cNvPr>
                      <p14:cNvContentPartPr/>
                      <p14:nvPr/>
                    </p14:nvContentPartPr>
                    <p14:xfrm>
                      <a:off x="9697" y="3476227"/>
                      <a:ext cx="443880" cy="258840"/>
                    </p14:xfrm>
                  </p:contentPart>
                </mc:Choice>
                <mc:Fallback xmlns="">
                  <p:pic>
                    <p:nvPicPr>
                      <p:cNvPr id="340" name="Ink 339">
                        <a:extLst>
                          <a:ext uri="{FF2B5EF4-FFF2-40B4-BE49-F238E27FC236}">
                            <a16:creationId xmlns:a16="http://schemas.microsoft.com/office/drawing/2014/main" id="{81805D6A-AB81-1908-3B34-4E8EE2C4F606}"/>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765" name="Ink 764">
                        <a:extLst>
                          <a:ext uri="{FF2B5EF4-FFF2-40B4-BE49-F238E27FC236}">
                            <a16:creationId xmlns:a16="http://schemas.microsoft.com/office/drawing/2014/main" id="{AE675FA0-7971-ED38-DF43-8FFF0F1A02E3}"/>
                          </a:ext>
                        </a:extLst>
                      </p14:cNvPr>
                      <p14:cNvContentPartPr/>
                      <p14:nvPr/>
                    </p14:nvContentPartPr>
                    <p14:xfrm>
                      <a:off x="18696" y="2706188"/>
                      <a:ext cx="1748880" cy="2506680"/>
                    </p14:xfrm>
                  </p:contentPart>
                </mc:Choice>
                <mc:Fallback xmlns="">
                  <p:pic>
                    <p:nvPicPr>
                      <p:cNvPr id="765" name="Ink 764">
                        <a:extLst>
                          <a:ext uri="{FF2B5EF4-FFF2-40B4-BE49-F238E27FC236}">
                            <a16:creationId xmlns:a16="http://schemas.microsoft.com/office/drawing/2014/main" id="{AE675FA0-7971-ED38-DF43-8FFF0F1A02E3}"/>
                          </a:ext>
                        </a:extLst>
                      </p:cNvPr>
                      <p:cNvPicPr/>
                      <p:nvPr/>
                    </p:nvPicPr>
                    <p:blipFill>
                      <a:blip r:embed="rId209"/>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764" name="Ink 763">
                        <a:extLst>
                          <a:ext uri="{FF2B5EF4-FFF2-40B4-BE49-F238E27FC236}">
                            <a16:creationId xmlns:a16="http://schemas.microsoft.com/office/drawing/2014/main" id="{20963DD8-E545-D312-88B7-087EDFD36A65}"/>
                          </a:ext>
                        </a:extLst>
                      </p14:cNvPr>
                      <p14:cNvContentPartPr/>
                      <p14:nvPr/>
                    </p14:nvContentPartPr>
                    <p14:xfrm>
                      <a:off x="1031016" y="2908507"/>
                      <a:ext cx="727920" cy="984240"/>
                    </p14:xfrm>
                  </p:contentPart>
                </mc:Choice>
                <mc:Fallback xmlns="">
                  <p:pic>
                    <p:nvPicPr>
                      <p:cNvPr id="764" name="Ink 763">
                        <a:extLst>
                          <a:ext uri="{FF2B5EF4-FFF2-40B4-BE49-F238E27FC236}">
                            <a16:creationId xmlns:a16="http://schemas.microsoft.com/office/drawing/2014/main" id="{20963DD8-E545-D312-88B7-087EDFD36A65}"/>
                          </a:ext>
                        </a:extLst>
                      </p:cNvPr>
                      <p:cNvPicPr/>
                      <p:nvPr/>
                    </p:nvPicPr>
                    <p:blipFill>
                      <a:blip r:embed="rId211"/>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826" name="Ink 825">
                        <a:extLst>
                          <a:ext uri="{FF2B5EF4-FFF2-40B4-BE49-F238E27FC236}">
                            <a16:creationId xmlns:a16="http://schemas.microsoft.com/office/drawing/2014/main" id="{33B2EBBB-9429-1B45-1F57-3276C9DDDB80}"/>
                          </a:ext>
                        </a:extLst>
                      </p14:cNvPr>
                      <p14:cNvContentPartPr/>
                      <p14:nvPr/>
                    </p14:nvContentPartPr>
                    <p14:xfrm>
                      <a:off x="1332696" y="3169869"/>
                      <a:ext cx="414360" cy="878040"/>
                    </p14:xfrm>
                  </p:contentPart>
                </mc:Choice>
                <mc:Fallback xmlns="">
                  <p:pic>
                    <p:nvPicPr>
                      <p:cNvPr id="826" name="Ink 825">
                        <a:extLst>
                          <a:ext uri="{FF2B5EF4-FFF2-40B4-BE49-F238E27FC236}">
                            <a16:creationId xmlns:a16="http://schemas.microsoft.com/office/drawing/2014/main" id="{33B2EBBB-9429-1B45-1F57-3276C9DDDB80}"/>
                          </a:ext>
                        </a:extLst>
                      </p:cNvPr>
                      <p:cNvPicPr/>
                      <p:nvPr/>
                    </p:nvPicPr>
                    <p:blipFill>
                      <a:blip r:embed="rId213"/>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825" name="Ink 824">
                        <a:extLst>
                          <a:ext uri="{FF2B5EF4-FFF2-40B4-BE49-F238E27FC236}">
                            <a16:creationId xmlns:a16="http://schemas.microsoft.com/office/drawing/2014/main" id="{0CA55690-038B-6A1C-02DC-0B1E4A53F582}"/>
                          </a:ext>
                        </a:extLst>
                      </p14:cNvPr>
                      <p14:cNvContentPartPr/>
                      <p14:nvPr/>
                    </p14:nvContentPartPr>
                    <p14:xfrm>
                      <a:off x="1534656" y="3366787"/>
                      <a:ext cx="191160" cy="444600"/>
                    </p14:xfrm>
                  </p:contentPart>
                </mc:Choice>
                <mc:Fallback xmlns="">
                  <p:pic>
                    <p:nvPicPr>
                      <p:cNvPr id="825" name="Ink 824">
                        <a:extLst>
                          <a:ext uri="{FF2B5EF4-FFF2-40B4-BE49-F238E27FC236}">
                            <a16:creationId xmlns:a16="http://schemas.microsoft.com/office/drawing/2014/main" id="{0CA55690-038B-6A1C-02DC-0B1E4A53F582}"/>
                          </a:ext>
                        </a:extLst>
                      </p:cNvPr>
                      <p:cNvPicPr/>
                      <p:nvPr/>
                    </p:nvPicPr>
                    <p:blipFill>
                      <a:blip r:embed="rId215"/>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824" name="Ink 823">
                        <a:extLst>
                          <a:ext uri="{FF2B5EF4-FFF2-40B4-BE49-F238E27FC236}">
                            <a16:creationId xmlns:a16="http://schemas.microsoft.com/office/drawing/2014/main" id="{071D3941-8C53-F6D1-B098-D3F998A2F1D1}"/>
                          </a:ext>
                        </a:extLst>
                      </p14:cNvPr>
                      <p14:cNvContentPartPr/>
                      <p14:nvPr/>
                    </p14:nvContentPartPr>
                    <p14:xfrm>
                      <a:off x="1702055" y="3538509"/>
                      <a:ext cx="16200" cy="83880"/>
                    </p14:xfrm>
                  </p:contentPart>
                </mc:Choice>
                <mc:Fallback xmlns="">
                  <p:pic>
                    <p:nvPicPr>
                      <p:cNvPr id="824" name="Ink 823">
                        <a:extLst>
                          <a:ext uri="{FF2B5EF4-FFF2-40B4-BE49-F238E27FC236}">
                            <a16:creationId xmlns:a16="http://schemas.microsoft.com/office/drawing/2014/main" id="{071D3941-8C53-F6D1-B098-D3F998A2F1D1}"/>
                          </a:ext>
                        </a:extLst>
                      </p:cNvPr>
                      <p:cNvPicPr/>
                      <p:nvPr/>
                    </p:nvPicPr>
                    <p:blipFill>
                      <a:blip r:embed="rId217"/>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126" name="Ink 1125">
                        <a:extLst>
                          <a:ext uri="{FF2B5EF4-FFF2-40B4-BE49-F238E27FC236}">
                            <a16:creationId xmlns:a16="http://schemas.microsoft.com/office/drawing/2014/main" id="{CBC35740-6340-118C-6DD8-6C13C3266A9E}"/>
                          </a:ext>
                        </a:extLst>
                      </p14:cNvPr>
                      <p14:cNvContentPartPr/>
                      <p14:nvPr/>
                    </p14:nvContentPartPr>
                    <p14:xfrm>
                      <a:off x="-28825" y="1140547"/>
                      <a:ext cx="1732680" cy="894960"/>
                    </p14:xfrm>
                  </p:contentPart>
                </mc:Choice>
                <mc:Fallback xmlns="">
                  <p:pic>
                    <p:nvPicPr>
                      <p:cNvPr id="1126" name="Ink 1125">
                        <a:extLst>
                          <a:ext uri="{FF2B5EF4-FFF2-40B4-BE49-F238E27FC236}">
                            <a16:creationId xmlns:a16="http://schemas.microsoft.com/office/drawing/2014/main" id="{CBC35740-6340-118C-6DD8-6C13C3266A9E}"/>
                          </a:ext>
                        </a:extLst>
                      </p:cNvPr>
                      <p:cNvPicPr/>
                      <p:nvPr/>
                    </p:nvPicPr>
                    <p:blipFill>
                      <a:blip r:embed="rId219"/>
                      <a:stretch>
                        <a:fillRect/>
                      </a:stretch>
                    </p:blipFill>
                    <p:spPr>
                      <a:xfrm>
                        <a:off x="-33817"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25" name="Ink 1124">
                        <a:extLst>
                          <a:ext uri="{FF2B5EF4-FFF2-40B4-BE49-F238E27FC236}">
                            <a16:creationId xmlns:a16="http://schemas.microsoft.com/office/drawing/2014/main" id="{70886736-3FE4-ABFC-06CC-7E422B90DEB5}"/>
                          </a:ext>
                        </a:extLst>
                      </p14:cNvPr>
                      <p14:cNvContentPartPr/>
                      <p14:nvPr/>
                    </p14:nvContentPartPr>
                    <p14:xfrm>
                      <a:off x="154414" y="1168990"/>
                      <a:ext cx="1382760" cy="663840"/>
                    </p14:xfrm>
                  </p:contentPart>
                </mc:Choice>
                <mc:Fallback xmlns="">
                  <p:pic>
                    <p:nvPicPr>
                      <p:cNvPr id="1125" name="Ink 1124">
                        <a:extLst>
                          <a:ext uri="{FF2B5EF4-FFF2-40B4-BE49-F238E27FC236}">
                            <a16:creationId xmlns:a16="http://schemas.microsoft.com/office/drawing/2014/main" id="{70886736-3FE4-ABFC-06CC-7E422B90DEB5}"/>
                          </a:ext>
                        </a:extLst>
                      </p:cNvPr>
                      <p:cNvPicPr/>
                      <p:nvPr/>
                    </p:nvPicPr>
                    <p:blipFill>
                      <a:blip r:embed="rId221"/>
                      <a:stretch>
                        <a:fillRect/>
                      </a:stretch>
                    </p:blipFill>
                    <p:spPr>
                      <a:xfrm>
                        <a:off x="149422" y="1163477"/>
                        <a:ext cx="1392744" cy="674866"/>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23" name="Ink 1122">
                        <a:extLst>
                          <a:ext uri="{FF2B5EF4-FFF2-40B4-BE49-F238E27FC236}">
                            <a16:creationId xmlns:a16="http://schemas.microsoft.com/office/drawing/2014/main" id="{57D971B5-B6AC-4064-F9C0-F87689814671}"/>
                          </a:ext>
                        </a:extLst>
                      </p14:cNvPr>
                      <p14:cNvContentPartPr/>
                      <p14:nvPr/>
                    </p14:nvContentPartPr>
                    <p14:xfrm>
                      <a:off x="431975" y="1179068"/>
                      <a:ext cx="996120" cy="434160"/>
                    </p14:xfrm>
                  </p:contentPart>
                </mc:Choice>
                <mc:Fallback xmlns="">
                  <p:pic>
                    <p:nvPicPr>
                      <p:cNvPr id="1123" name="Ink 1122">
                        <a:extLst>
                          <a:ext uri="{FF2B5EF4-FFF2-40B4-BE49-F238E27FC236}">
                            <a16:creationId xmlns:a16="http://schemas.microsoft.com/office/drawing/2014/main" id="{57D971B5-B6AC-4064-F9C0-F87689814671}"/>
                          </a:ext>
                        </a:extLst>
                      </p:cNvPr>
                      <p:cNvPicPr/>
                      <p:nvPr/>
                    </p:nvPicPr>
                    <p:blipFill>
                      <a:blip r:embed="rId223"/>
                      <a:stretch>
                        <a:fillRect/>
                      </a:stretch>
                    </p:blipFill>
                    <p:spPr>
                      <a:xfrm>
                        <a:off x="426984" y="1173561"/>
                        <a:ext cx="1006102" cy="445175"/>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121" name="Ink 1120">
                        <a:extLst>
                          <a:ext uri="{FF2B5EF4-FFF2-40B4-BE49-F238E27FC236}">
                            <a16:creationId xmlns:a16="http://schemas.microsoft.com/office/drawing/2014/main" id="{1CC84E62-EACC-2428-A912-CD1F1BDF26FC}"/>
                          </a:ext>
                        </a:extLst>
                      </p14:cNvPr>
                      <p14:cNvContentPartPr/>
                      <p14:nvPr/>
                    </p14:nvContentPartPr>
                    <p14:xfrm>
                      <a:off x="871175" y="1188428"/>
                      <a:ext cx="448560" cy="271080"/>
                    </p14:xfrm>
                  </p:contentPart>
                </mc:Choice>
                <mc:Fallback xmlns="">
                  <p:pic>
                    <p:nvPicPr>
                      <p:cNvPr id="1121" name="Ink 1120">
                        <a:extLst>
                          <a:ext uri="{FF2B5EF4-FFF2-40B4-BE49-F238E27FC236}">
                            <a16:creationId xmlns:a16="http://schemas.microsoft.com/office/drawing/2014/main" id="{1CC84E62-EACC-2428-A912-CD1F1BDF26FC}"/>
                          </a:ext>
                        </a:extLst>
                      </p:cNvPr>
                      <p:cNvPicPr/>
                      <p:nvPr/>
                    </p:nvPicPr>
                    <p:blipFill>
                      <a:blip r:embed="rId225"/>
                      <a:stretch>
                        <a:fillRect/>
                      </a:stretch>
                    </p:blipFill>
                    <p:spPr>
                      <a:xfrm>
                        <a:off x="866186" y="1182915"/>
                        <a:ext cx="458537" cy="282107"/>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32" name="Ink 631">
                        <a:extLst>
                          <a:ext uri="{FF2B5EF4-FFF2-40B4-BE49-F238E27FC236}">
                            <a16:creationId xmlns:a16="http://schemas.microsoft.com/office/drawing/2014/main" id="{F2CF6F3B-CD4D-ABA0-E88F-ED5269D050FB}"/>
                          </a:ext>
                        </a:extLst>
                      </p14:cNvPr>
                      <p14:cNvContentPartPr/>
                      <p14:nvPr/>
                    </p14:nvContentPartPr>
                    <p14:xfrm>
                      <a:off x="536016" y="4019467"/>
                      <a:ext cx="1036080" cy="953280"/>
                    </p14:xfrm>
                  </p:contentPart>
                </mc:Choice>
                <mc:Fallback xmlns="">
                  <p:pic>
                    <p:nvPicPr>
                      <p:cNvPr id="632" name="Ink 631">
                        <a:extLst>
                          <a:ext uri="{FF2B5EF4-FFF2-40B4-BE49-F238E27FC236}">
                            <a16:creationId xmlns:a16="http://schemas.microsoft.com/office/drawing/2014/main" id="{F2CF6F3B-CD4D-ABA0-E88F-ED5269D050FB}"/>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53" name="Ink 352">
                        <a:extLst>
                          <a:ext uri="{FF2B5EF4-FFF2-40B4-BE49-F238E27FC236}">
                            <a16:creationId xmlns:a16="http://schemas.microsoft.com/office/drawing/2014/main" id="{5C08DD72-9C84-90B9-0E43-A02413F86A56}"/>
                          </a:ext>
                        </a:extLst>
                      </p14:cNvPr>
                      <p14:cNvContentPartPr/>
                      <p14:nvPr/>
                    </p14:nvContentPartPr>
                    <p14:xfrm>
                      <a:off x="694777" y="4250227"/>
                      <a:ext cx="748800" cy="607680"/>
                    </p14:xfrm>
                  </p:contentPart>
                </mc:Choice>
                <mc:Fallback xmlns="">
                  <p:pic>
                    <p:nvPicPr>
                      <p:cNvPr id="353" name="Ink 352">
                        <a:extLst>
                          <a:ext uri="{FF2B5EF4-FFF2-40B4-BE49-F238E27FC236}">
                            <a16:creationId xmlns:a16="http://schemas.microsoft.com/office/drawing/2014/main" id="{5C08DD72-9C84-90B9-0E43-A02413F86A56}"/>
                          </a:ext>
                        </a:extLst>
                      </p:cNvPr>
                      <p:cNvPicPr/>
                      <p:nvPr/>
                    </p:nvPicPr>
                    <p:blipFill>
                      <a:blip r:embed="rId44"/>
                      <a:stretch>
                        <a:fillRect/>
                      </a:stretch>
                    </p:blipFill>
                    <p:spPr>
                      <a:xfrm>
                        <a:off x="689785" y="4244715"/>
                        <a:ext cx="758784" cy="618704"/>
                      </a:xfrm>
                      <a:prstGeom prst="rect">
                        <a:avLst/>
                      </a:prstGeom>
                    </p:spPr>
                  </p:pic>
                </mc:Fallback>
              </mc:AlternateContent>
              <p:grpSp>
                <p:nvGrpSpPr>
                  <p:cNvPr id="354" name="Group 353">
                    <a:extLst>
                      <a:ext uri="{FF2B5EF4-FFF2-40B4-BE49-F238E27FC236}">
                        <a16:creationId xmlns:a16="http://schemas.microsoft.com/office/drawing/2014/main" id="{3D0997C3-3B99-FC0E-518D-6AB4D2015ADC}"/>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229">
                      <p14:nvContentPartPr>
                        <p14:cNvPr id="360" name="Ink 359">
                          <a:extLst>
                            <a:ext uri="{FF2B5EF4-FFF2-40B4-BE49-F238E27FC236}">
                              <a16:creationId xmlns:a16="http://schemas.microsoft.com/office/drawing/2014/main" id="{D2B635D9-DCD7-116A-D9AA-6C6D557C1081}"/>
                            </a:ext>
                          </a:extLst>
                        </p14:cNvPr>
                        <p14:cNvContentPartPr/>
                        <p14:nvPr/>
                      </p14:nvContentPartPr>
                      <p14:xfrm>
                        <a:off x="210937" y="3892387"/>
                        <a:ext cx="820080" cy="1280160"/>
                      </p14:xfrm>
                    </p:contentPart>
                  </mc:Choice>
                  <mc:Fallback xmlns="">
                    <p:pic>
                      <p:nvPicPr>
                        <p:cNvPr id="360" name="Ink 359">
                          <a:extLst>
                            <a:ext uri="{FF2B5EF4-FFF2-40B4-BE49-F238E27FC236}">
                              <a16:creationId xmlns:a16="http://schemas.microsoft.com/office/drawing/2014/main" id="{D2B635D9-DCD7-116A-D9AA-6C6D557C1081}"/>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34" name="Ink 633">
                          <a:extLst>
                            <a:ext uri="{FF2B5EF4-FFF2-40B4-BE49-F238E27FC236}">
                              <a16:creationId xmlns:a16="http://schemas.microsoft.com/office/drawing/2014/main" id="{DE26DA69-B141-24DE-A633-3130A9D23AE2}"/>
                            </a:ext>
                          </a:extLst>
                        </p14:cNvPr>
                        <p14:cNvContentPartPr/>
                        <p14:nvPr/>
                      </p14:nvContentPartPr>
                      <p14:xfrm>
                        <a:off x="417577" y="3889507"/>
                        <a:ext cx="1282680" cy="1154160"/>
                      </p14:xfrm>
                    </p:contentPart>
                  </mc:Choice>
                  <mc:Fallback xmlns="">
                    <p:pic>
                      <p:nvPicPr>
                        <p:cNvPr id="634" name="Ink 633">
                          <a:extLst>
                            <a:ext uri="{FF2B5EF4-FFF2-40B4-BE49-F238E27FC236}">
                              <a16:creationId xmlns:a16="http://schemas.microsoft.com/office/drawing/2014/main" id="{DE26DA69-B141-24DE-A633-3130A9D23AE2}"/>
                            </a:ext>
                          </a:extLst>
                        </p:cNvPr>
                        <p:cNvPicPr/>
                        <p:nvPr/>
                      </p:nvPicPr>
                      <p:blipFill>
                        <a:blip r:embed="rId232"/>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33" name="Ink 632">
                          <a:extLst>
                            <a:ext uri="{FF2B5EF4-FFF2-40B4-BE49-F238E27FC236}">
                              <a16:creationId xmlns:a16="http://schemas.microsoft.com/office/drawing/2014/main" id="{5D65DC5C-AC95-F119-2DB5-E8CCE576A7FC}"/>
                            </a:ext>
                          </a:extLst>
                        </p14:cNvPr>
                        <p14:cNvContentPartPr/>
                        <p14:nvPr/>
                      </p14:nvContentPartPr>
                      <p14:xfrm>
                        <a:off x="1247737" y="3889508"/>
                        <a:ext cx="24840" cy="360"/>
                      </p14:xfrm>
                    </p:contentPart>
                  </mc:Choice>
                  <mc:Fallback xmlns="">
                    <p:pic>
                      <p:nvPicPr>
                        <p:cNvPr id="633" name="Ink 632">
                          <a:extLst>
                            <a:ext uri="{FF2B5EF4-FFF2-40B4-BE49-F238E27FC236}">
                              <a16:creationId xmlns:a16="http://schemas.microsoft.com/office/drawing/2014/main" id="{5D65DC5C-AC95-F119-2DB5-E8CCE576A7FC}"/>
                            </a:ext>
                          </a:extLst>
                        </p:cNvPr>
                        <p:cNvPicPr/>
                        <p:nvPr/>
                      </p:nvPicPr>
                      <p:blipFill>
                        <a:blip r:embed="rId50"/>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31" name="Ink 630">
                          <a:extLst>
                            <a:ext uri="{FF2B5EF4-FFF2-40B4-BE49-F238E27FC236}">
                              <a16:creationId xmlns:a16="http://schemas.microsoft.com/office/drawing/2014/main" id="{C4E2533C-38E3-F0D7-24B3-C02FA7B7C10B}"/>
                            </a:ext>
                          </a:extLst>
                        </p14:cNvPr>
                        <p14:cNvContentPartPr/>
                        <p14:nvPr/>
                      </p14:nvContentPartPr>
                      <p14:xfrm>
                        <a:off x="892776" y="4406107"/>
                        <a:ext cx="384120" cy="351720"/>
                      </p14:xfrm>
                    </p:contentPart>
                  </mc:Choice>
                  <mc:Fallback xmlns="">
                    <p:pic>
                      <p:nvPicPr>
                        <p:cNvPr id="631" name="Ink 630">
                          <a:extLst>
                            <a:ext uri="{FF2B5EF4-FFF2-40B4-BE49-F238E27FC236}">
                              <a16:creationId xmlns:a16="http://schemas.microsoft.com/office/drawing/2014/main" id="{C4E2533C-38E3-F0D7-24B3-C02FA7B7C10B}"/>
                            </a:ext>
                          </a:extLst>
                        </p:cNvPr>
                        <p:cNvPicPr/>
                        <p:nvPr/>
                      </p:nvPicPr>
                      <p:blipFill>
                        <a:blip r:embed="rId52"/>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5">
                    <p14:nvContentPartPr>
                      <p14:cNvPr id="793" name="Ink 792">
                        <a:extLst>
                          <a:ext uri="{FF2B5EF4-FFF2-40B4-BE49-F238E27FC236}">
                            <a16:creationId xmlns:a16="http://schemas.microsoft.com/office/drawing/2014/main" id="{D3FFD085-EB20-41EB-F882-DA43DB5B2ACB}"/>
                          </a:ext>
                        </a:extLst>
                      </p14:cNvPr>
                      <p14:cNvContentPartPr/>
                      <p14:nvPr/>
                    </p14:nvContentPartPr>
                    <p14:xfrm>
                      <a:off x="1235855" y="1872429"/>
                      <a:ext cx="568800" cy="464760"/>
                    </p14:xfrm>
                  </p:contentPart>
                </mc:Choice>
                <mc:Fallback xmlns="">
                  <p:pic>
                    <p:nvPicPr>
                      <p:cNvPr id="793" name="Ink 792">
                        <a:extLst>
                          <a:ext uri="{FF2B5EF4-FFF2-40B4-BE49-F238E27FC236}">
                            <a16:creationId xmlns:a16="http://schemas.microsoft.com/office/drawing/2014/main" id="{D3FFD085-EB20-41EB-F882-DA43DB5B2ACB}"/>
                          </a:ext>
                        </a:extLst>
                      </p:cNvPr>
                      <p:cNvPicPr/>
                      <p:nvPr/>
                    </p:nvPicPr>
                    <p:blipFill>
                      <a:blip r:embed="rId236"/>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92" name="Ink 791">
                        <a:extLst>
                          <a:ext uri="{FF2B5EF4-FFF2-40B4-BE49-F238E27FC236}">
                            <a16:creationId xmlns:a16="http://schemas.microsoft.com/office/drawing/2014/main" id="{494408B1-3B12-69B9-9D0D-1DA01E06ABDC}"/>
                          </a:ext>
                        </a:extLst>
                      </p14:cNvPr>
                      <p14:cNvContentPartPr/>
                      <p14:nvPr/>
                    </p14:nvContentPartPr>
                    <p14:xfrm>
                      <a:off x="1609536" y="2030107"/>
                      <a:ext cx="187560" cy="148680"/>
                    </p14:xfrm>
                  </p:contentPart>
                </mc:Choice>
                <mc:Fallback xmlns="">
                  <p:pic>
                    <p:nvPicPr>
                      <p:cNvPr id="792" name="Ink 791">
                        <a:extLst>
                          <a:ext uri="{FF2B5EF4-FFF2-40B4-BE49-F238E27FC236}">
                            <a16:creationId xmlns:a16="http://schemas.microsoft.com/office/drawing/2014/main" id="{494408B1-3B12-69B9-9D0D-1DA01E06ABDC}"/>
                          </a:ext>
                        </a:extLst>
                      </p:cNvPr>
                      <p:cNvPicPr/>
                      <p:nvPr/>
                    </p:nvPicPr>
                    <p:blipFill>
                      <a:blip r:embed="rId238"/>
                      <a:stretch>
                        <a:fillRect/>
                      </a:stretch>
                    </p:blipFill>
                    <p:spPr>
                      <a:xfrm>
                        <a:off x="1604545" y="2024600"/>
                        <a:ext cx="197541" cy="15969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239">
                <p14:nvContentPartPr>
                  <p14:cNvPr id="846" name="Ink 845">
                    <a:extLst>
                      <a:ext uri="{FF2B5EF4-FFF2-40B4-BE49-F238E27FC236}">
                        <a16:creationId xmlns:a16="http://schemas.microsoft.com/office/drawing/2014/main" id="{3BAB0B2C-5FAF-8B3C-9582-6FF00EA1216F}"/>
                      </a:ext>
                    </a:extLst>
                  </p14:cNvPr>
                  <p14:cNvContentPartPr/>
                  <p14:nvPr/>
                </p14:nvContentPartPr>
                <p14:xfrm rot="10950597" flipH="1">
                  <a:off x="10661170" y="4073927"/>
                  <a:ext cx="11160" cy="48240"/>
                </p14:xfrm>
              </p:contentPart>
            </mc:Choice>
            <mc:Fallback xmlns="">
              <p:pic>
                <p:nvPicPr>
                  <p:cNvPr id="846" name="Ink 845">
                    <a:extLst>
                      <a:ext uri="{FF2B5EF4-FFF2-40B4-BE49-F238E27FC236}">
                        <a16:creationId xmlns:a16="http://schemas.microsoft.com/office/drawing/2014/main" id="{3BAB0B2C-5FAF-8B3C-9582-6FF00EA1216F}"/>
                      </a:ext>
                    </a:extLst>
                  </p:cNvPr>
                  <p:cNvPicPr/>
                  <p:nvPr/>
                </p:nvPicPr>
                <p:blipFill>
                  <a:blip r:embed="rId240"/>
                  <a:stretch>
                    <a:fillRect/>
                  </a:stretch>
                </p:blipFill>
                <p:spPr>
                  <a:xfrm rot="10950597" flipH="1">
                    <a:off x="10656210" y="4068414"/>
                    <a:ext cx="21080" cy="59266"/>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80" name="Ink 479">
                    <a:extLst>
                      <a:ext uri="{FF2B5EF4-FFF2-40B4-BE49-F238E27FC236}">
                        <a16:creationId xmlns:a16="http://schemas.microsoft.com/office/drawing/2014/main" id="{C086897F-DC20-9B7A-2C54-5BD9E207AA5D}"/>
                      </a:ext>
                    </a:extLst>
                  </p14:cNvPr>
                  <p14:cNvContentPartPr/>
                  <p14:nvPr/>
                </p14:nvContentPartPr>
                <p14:xfrm>
                  <a:off x="5785305" y="1992170"/>
                  <a:ext cx="57960" cy="4320"/>
                </p14:xfrm>
              </p:contentPart>
            </mc:Choice>
            <mc:Fallback xmlns="">
              <p:pic>
                <p:nvPicPr>
                  <p:cNvPr id="480" name="Ink 479">
                    <a:extLst>
                      <a:ext uri="{FF2B5EF4-FFF2-40B4-BE49-F238E27FC236}">
                        <a16:creationId xmlns:a16="http://schemas.microsoft.com/office/drawing/2014/main" id="{C086897F-DC20-9B7A-2C54-5BD9E207AA5D}"/>
                      </a:ext>
                    </a:extLst>
                  </p:cNvPr>
                  <p:cNvPicPr/>
                  <p:nvPr/>
                </p:nvPicPr>
                <p:blipFill>
                  <a:blip r:embed="rId242"/>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81" name="Ink 480">
                    <a:extLst>
                      <a:ext uri="{FF2B5EF4-FFF2-40B4-BE49-F238E27FC236}">
                        <a16:creationId xmlns:a16="http://schemas.microsoft.com/office/drawing/2014/main" id="{AED432D2-0821-0C5C-C0C2-A889791E6E2A}"/>
                      </a:ext>
                    </a:extLst>
                  </p14:cNvPr>
                  <p14:cNvContentPartPr/>
                  <p14:nvPr/>
                </p14:nvContentPartPr>
                <p14:xfrm>
                  <a:off x="5770545" y="2168570"/>
                  <a:ext cx="71640" cy="3600"/>
                </p14:xfrm>
              </p:contentPart>
            </mc:Choice>
            <mc:Fallback xmlns="">
              <p:pic>
                <p:nvPicPr>
                  <p:cNvPr id="481" name="Ink 480">
                    <a:extLst>
                      <a:ext uri="{FF2B5EF4-FFF2-40B4-BE49-F238E27FC236}">
                        <a16:creationId xmlns:a16="http://schemas.microsoft.com/office/drawing/2014/main" id="{AED432D2-0821-0C5C-C0C2-A889791E6E2A}"/>
                      </a:ext>
                    </a:extLst>
                  </p:cNvPr>
                  <p:cNvPicPr/>
                  <p:nvPr/>
                </p:nvPicPr>
                <p:blipFill>
                  <a:blip r:embed="rId244"/>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82" name="Ink 481">
                    <a:extLst>
                      <a:ext uri="{FF2B5EF4-FFF2-40B4-BE49-F238E27FC236}">
                        <a16:creationId xmlns:a16="http://schemas.microsoft.com/office/drawing/2014/main" id="{46DBAE18-0D53-D1A9-952D-DD90FE5576B3}"/>
                      </a:ext>
                    </a:extLst>
                  </p14:cNvPr>
                  <p14:cNvContentPartPr/>
                  <p14:nvPr/>
                </p14:nvContentPartPr>
                <p14:xfrm>
                  <a:off x="5761905" y="2330570"/>
                  <a:ext cx="78480" cy="1080"/>
                </p14:xfrm>
              </p:contentPart>
            </mc:Choice>
            <mc:Fallback xmlns="">
              <p:pic>
                <p:nvPicPr>
                  <p:cNvPr id="482" name="Ink 481">
                    <a:extLst>
                      <a:ext uri="{FF2B5EF4-FFF2-40B4-BE49-F238E27FC236}">
                        <a16:creationId xmlns:a16="http://schemas.microsoft.com/office/drawing/2014/main" id="{46DBAE18-0D53-D1A9-952D-DD90FE5576B3}"/>
                      </a:ext>
                    </a:extLst>
                  </p:cNvPr>
                  <p:cNvPicPr/>
                  <p:nvPr/>
                </p:nvPicPr>
                <p:blipFill>
                  <a:blip r:embed="rId246"/>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483" name="Ink 482">
                    <a:extLst>
                      <a:ext uri="{FF2B5EF4-FFF2-40B4-BE49-F238E27FC236}">
                        <a16:creationId xmlns:a16="http://schemas.microsoft.com/office/drawing/2014/main" id="{AB8E22EE-3F84-0177-664A-4EACD996ABF8}"/>
                      </a:ext>
                    </a:extLst>
                  </p14:cNvPr>
                  <p14:cNvContentPartPr/>
                  <p14:nvPr/>
                </p14:nvContentPartPr>
                <p14:xfrm>
                  <a:off x="5720145" y="2394290"/>
                  <a:ext cx="144720" cy="18720"/>
                </p14:xfrm>
              </p:contentPart>
            </mc:Choice>
            <mc:Fallback xmlns="">
              <p:pic>
                <p:nvPicPr>
                  <p:cNvPr id="483" name="Ink 482">
                    <a:extLst>
                      <a:ext uri="{FF2B5EF4-FFF2-40B4-BE49-F238E27FC236}">
                        <a16:creationId xmlns:a16="http://schemas.microsoft.com/office/drawing/2014/main" id="{AB8E22EE-3F84-0177-664A-4EACD996ABF8}"/>
                      </a:ext>
                    </a:extLst>
                  </p:cNvPr>
                  <p:cNvPicPr/>
                  <p:nvPr/>
                </p:nvPicPr>
                <p:blipFill>
                  <a:blip r:embed="rId248"/>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84" name="Ink 483">
                    <a:extLst>
                      <a:ext uri="{FF2B5EF4-FFF2-40B4-BE49-F238E27FC236}">
                        <a16:creationId xmlns:a16="http://schemas.microsoft.com/office/drawing/2014/main" id="{2248D147-2D81-297F-E0DC-34F89188FD05}"/>
                      </a:ext>
                    </a:extLst>
                  </p14:cNvPr>
                  <p14:cNvContentPartPr/>
                  <p14:nvPr/>
                </p14:nvContentPartPr>
                <p14:xfrm>
                  <a:off x="5724825" y="2540090"/>
                  <a:ext cx="111240" cy="9360"/>
                </p14:xfrm>
              </p:contentPart>
            </mc:Choice>
            <mc:Fallback xmlns="">
              <p:pic>
                <p:nvPicPr>
                  <p:cNvPr id="484" name="Ink 483">
                    <a:extLst>
                      <a:ext uri="{FF2B5EF4-FFF2-40B4-BE49-F238E27FC236}">
                        <a16:creationId xmlns:a16="http://schemas.microsoft.com/office/drawing/2014/main" id="{2248D147-2D81-297F-E0DC-34F89188FD05}"/>
                      </a:ext>
                    </a:extLst>
                  </p:cNvPr>
                  <p:cNvPicPr/>
                  <p:nvPr/>
                </p:nvPicPr>
                <p:blipFill>
                  <a:blip r:embed="rId250"/>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85" name="Ink 484">
                    <a:extLst>
                      <a:ext uri="{FF2B5EF4-FFF2-40B4-BE49-F238E27FC236}">
                        <a16:creationId xmlns:a16="http://schemas.microsoft.com/office/drawing/2014/main" id="{CA0ACEB7-2D5A-C021-5C53-F6FEFCDC2F3C}"/>
                      </a:ext>
                    </a:extLst>
                  </p14:cNvPr>
                  <p14:cNvContentPartPr/>
                  <p14:nvPr/>
                </p14:nvContentPartPr>
                <p14:xfrm>
                  <a:off x="5728785" y="2669330"/>
                  <a:ext cx="110520" cy="19080"/>
                </p14:xfrm>
              </p:contentPart>
            </mc:Choice>
            <mc:Fallback xmlns="">
              <p:pic>
                <p:nvPicPr>
                  <p:cNvPr id="485" name="Ink 484">
                    <a:extLst>
                      <a:ext uri="{FF2B5EF4-FFF2-40B4-BE49-F238E27FC236}">
                        <a16:creationId xmlns:a16="http://schemas.microsoft.com/office/drawing/2014/main" id="{CA0ACEB7-2D5A-C021-5C53-F6FEFCDC2F3C}"/>
                      </a:ext>
                    </a:extLst>
                  </p:cNvPr>
                  <p:cNvPicPr/>
                  <p:nvPr/>
                </p:nvPicPr>
                <p:blipFill>
                  <a:blip r:embed="rId252"/>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57" name="Ink 556">
                    <a:extLst>
                      <a:ext uri="{FF2B5EF4-FFF2-40B4-BE49-F238E27FC236}">
                        <a16:creationId xmlns:a16="http://schemas.microsoft.com/office/drawing/2014/main" id="{35F6362D-F24B-7FF9-9429-442D45432B1A}"/>
                      </a:ext>
                    </a:extLst>
                  </p14:cNvPr>
                  <p14:cNvContentPartPr/>
                  <p14:nvPr/>
                </p14:nvContentPartPr>
                <p14:xfrm>
                  <a:off x="5752805" y="3007110"/>
                  <a:ext cx="35640" cy="3600"/>
                </p14:xfrm>
              </p:contentPart>
            </mc:Choice>
            <mc:Fallback xmlns="">
              <p:pic>
                <p:nvPicPr>
                  <p:cNvPr id="557" name="Ink 556">
                    <a:extLst>
                      <a:ext uri="{FF2B5EF4-FFF2-40B4-BE49-F238E27FC236}">
                        <a16:creationId xmlns:a16="http://schemas.microsoft.com/office/drawing/2014/main" id="{35F6362D-F24B-7FF9-9429-442D45432B1A}"/>
                      </a:ext>
                    </a:extLst>
                  </p:cNvPr>
                  <p:cNvPicPr/>
                  <p:nvPr/>
                </p:nvPicPr>
                <p:blipFill>
                  <a:blip r:embed="rId254"/>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59" name="Ink 558">
                    <a:extLst>
                      <a:ext uri="{FF2B5EF4-FFF2-40B4-BE49-F238E27FC236}">
                        <a16:creationId xmlns:a16="http://schemas.microsoft.com/office/drawing/2014/main" id="{0A4E4362-9004-50F5-99F4-53B9186B6DB1}"/>
                      </a:ext>
                    </a:extLst>
                  </p14:cNvPr>
                  <p14:cNvContentPartPr/>
                  <p14:nvPr/>
                </p14:nvContentPartPr>
                <p14:xfrm>
                  <a:off x="5706365" y="3136350"/>
                  <a:ext cx="132480" cy="23760"/>
                </p14:xfrm>
              </p:contentPart>
            </mc:Choice>
            <mc:Fallback xmlns="">
              <p:pic>
                <p:nvPicPr>
                  <p:cNvPr id="559" name="Ink 558">
                    <a:extLst>
                      <a:ext uri="{FF2B5EF4-FFF2-40B4-BE49-F238E27FC236}">
                        <a16:creationId xmlns:a16="http://schemas.microsoft.com/office/drawing/2014/main" id="{0A4E4362-9004-50F5-99F4-53B9186B6DB1}"/>
                      </a:ext>
                    </a:extLst>
                  </p:cNvPr>
                  <p:cNvPicPr/>
                  <p:nvPr/>
                </p:nvPicPr>
                <p:blipFill>
                  <a:blip r:embed="rId256"/>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60" name="Ink 559">
                    <a:extLst>
                      <a:ext uri="{FF2B5EF4-FFF2-40B4-BE49-F238E27FC236}">
                        <a16:creationId xmlns:a16="http://schemas.microsoft.com/office/drawing/2014/main" id="{CE0C6A6C-D734-062A-289F-800F9C864F84}"/>
                      </a:ext>
                    </a:extLst>
                  </p14:cNvPr>
                  <p14:cNvContentPartPr/>
                  <p14:nvPr/>
                </p14:nvContentPartPr>
                <p14:xfrm>
                  <a:off x="5669285" y="3276030"/>
                  <a:ext cx="167040" cy="23760"/>
                </p14:xfrm>
              </p:contentPart>
            </mc:Choice>
            <mc:Fallback xmlns="">
              <p:pic>
                <p:nvPicPr>
                  <p:cNvPr id="560" name="Ink 559">
                    <a:extLst>
                      <a:ext uri="{FF2B5EF4-FFF2-40B4-BE49-F238E27FC236}">
                        <a16:creationId xmlns:a16="http://schemas.microsoft.com/office/drawing/2014/main" id="{CE0C6A6C-D734-062A-289F-800F9C864F84}"/>
                      </a:ext>
                    </a:extLst>
                  </p:cNvPr>
                  <p:cNvPicPr/>
                  <p:nvPr/>
                </p:nvPicPr>
                <p:blipFill>
                  <a:blip r:embed="rId258"/>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61" name="Ink 560">
                    <a:extLst>
                      <a:ext uri="{FF2B5EF4-FFF2-40B4-BE49-F238E27FC236}">
                        <a16:creationId xmlns:a16="http://schemas.microsoft.com/office/drawing/2014/main" id="{6DD93FC7-509B-1B39-5189-DE4345529DBF}"/>
                      </a:ext>
                    </a:extLst>
                  </p14:cNvPr>
                  <p14:cNvContentPartPr/>
                  <p14:nvPr/>
                </p14:nvContentPartPr>
                <p14:xfrm>
                  <a:off x="5733005" y="3350550"/>
                  <a:ext cx="36720" cy="10440"/>
                </p14:xfrm>
              </p:contentPart>
            </mc:Choice>
            <mc:Fallback xmlns="">
              <p:pic>
                <p:nvPicPr>
                  <p:cNvPr id="561" name="Ink 560">
                    <a:extLst>
                      <a:ext uri="{FF2B5EF4-FFF2-40B4-BE49-F238E27FC236}">
                        <a16:creationId xmlns:a16="http://schemas.microsoft.com/office/drawing/2014/main" id="{6DD93FC7-509B-1B39-5189-DE4345529DBF}"/>
                      </a:ext>
                    </a:extLst>
                  </p:cNvPr>
                  <p:cNvPicPr/>
                  <p:nvPr/>
                </p:nvPicPr>
                <p:blipFill>
                  <a:blip r:embed="rId260"/>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62" name="Ink 561">
                    <a:extLst>
                      <a:ext uri="{FF2B5EF4-FFF2-40B4-BE49-F238E27FC236}">
                        <a16:creationId xmlns:a16="http://schemas.microsoft.com/office/drawing/2014/main" id="{73047753-E0B2-864E-D11E-16C6D83FA9BF}"/>
                      </a:ext>
                    </a:extLst>
                  </p14:cNvPr>
                  <p14:cNvContentPartPr/>
                  <p14:nvPr/>
                </p14:nvContentPartPr>
                <p14:xfrm>
                  <a:off x="5745245" y="3470430"/>
                  <a:ext cx="12960" cy="360"/>
                </p14:xfrm>
              </p:contentPart>
            </mc:Choice>
            <mc:Fallback xmlns="">
              <p:pic>
                <p:nvPicPr>
                  <p:cNvPr id="562" name="Ink 561">
                    <a:extLst>
                      <a:ext uri="{FF2B5EF4-FFF2-40B4-BE49-F238E27FC236}">
                        <a16:creationId xmlns:a16="http://schemas.microsoft.com/office/drawing/2014/main" id="{73047753-E0B2-864E-D11E-16C6D83FA9BF}"/>
                      </a:ext>
                    </a:extLst>
                  </p:cNvPr>
                  <p:cNvPicPr/>
                  <p:nvPr/>
                </p:nvPicPr>
                <p:blipFill>
                  <a:blip r:embed="rId262"/>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63" name="Ink 562">
                    <a:extLst>
                      <a:ext uri="{FF2B5EF4-FFF2-40B4-BE49-F238E27FC236}">
                        <a16:creationId xmlns:a16="http://schemas.microsoft.com/office/drawing/2014/main" id="{D3641004-9239-99F8-4854-56CDC0535CEF}"/>
                      </a:ext>
                    </a:extLst>
                  </p14:cNvPr>
                  <p14:cNvContentPartPr/>
                  <p14:nvPr/>
                </p14:nvContentPartPr>
                <p14:xfrm>
                  <a:off x="5731205" y="3655830"/>
                  <a:ext cx="47160" cy="12600"/>
                </p14:xfrm>
              </p:contentPart>
            </mc:Choice>
            <mc:Fallback xmlns="">
              <p:pic>
                <p:nvPicPr>
                  <p:cNvPr id="563" name="Ink 562">
                    <a:extLst>
                      <a:ext uri="{FF2B5EF4-FFF2-40B4-BE49-F238E27FC236}">
                        <a16:creationId xmlns:a16="http://schemas.microsoft.com/office/drawing/2014/main" id="{D3641004-9239-99F8-4854-56CDC0535CEF}"/>
                      </a:ext>
                    </a:extLst>
                  </p:cNvPr>
                  <p:cNvPicPr/>
                  <p:nvPr/>
                </p:nvPicPr>
                <p:blipFill>
                  <a:blip r:embed="rId264"/>
                  <a:stretch>
                    <a:fillRect/>
                  </a:stretch>
                </p:blipFill>
                <p:spPr>
                  <a:xfrm>
                    <a:off x="5726197" y="3650230"/>
                    <a:ext cx="57176" cy="23800"/>
                  </a:xfrm>
                  <a:prstGeom prst="rect">
                    <a:avLst/>
                  </a:prstGeom>
                </p:spPr>
              </p:pic>
            </mc:Fallback>
          </mc:AlternateContent>
          <p:grpSp>
            <p:nvGrpSpPr>
              <p:cNvPr id="568" name="Group 567">
                <a:extLst>
                  <a:ext uri="{FF2B5EF4-FFF2-40B4-BE49-F238E27FC236}">
                    <a16:creationId xmlns:a16="http://schemas.microsoft.com/office/drawing/2014/main" id="{288C08FE-52CA-A6D2-B8E7-6066F5B9AF49}"/>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265">
                  <p14:nvContentPartPr>
                    <p14:cNvPr id="564" name="Ink 563">
                      <a:extLst>
                        <a:ext uri="{FF2B5EF4-FFF2-40B4-BE49-F238E27FC236}">
                          <a16:creationId xmlns:a16="http://schemas.microsoft.com/office/drawing/2014/main" id="{3B7837EE-EF75-998C-631C-D01D22C59A5F}"/>
                        </a:ext>
                      </a:extLst>
                    </p14:cNvPr>
                    <p14:cNvContentPartPr/>
                    <p14:nvPr/>
                  </p14:nvContentPartPr>
                  <p14:xfrm>
                    <a:off x="5621765" y="3826830"/>
                    <a:ext cx="180720" cy="41400"/>
                  </p14:xfrm>
                </p:contentPart>
              </mc:Choice>
              <mc:Fallback xmlns="">
                <p:pic>
                  <p:nvPicPr>
                    <p:cNvPr id="564" name="Ink 563">
                      <a:extLst>
                        <a:ext uri="{FF2B5EF4-FFF2-40B4-BE49-F238E27FC236}">
                          <a16:creationId xmlns:a16="http://schemas.microsoft.com/office/drawing/2014/main" id="{3B7837EE-EF75-998C-631C-D01D22C59A5F}"/>
                        </a:ext>
                      </a:extLst>
                    </p:cNvPr>
                    <p:cNvPicPr/>
                    <p:nvPr/>
                  </p:nvPicPr>
                  <p:blipFill>
                    <a:blip r:embed="rId26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65" name="Ink 564">
                      <a:extLst>
                        <a:ext uri="{FF2B5EF4-FFF2-40B4-BE49-F238E27FC236}">
                          <a16:creationId xmlns:a16="http://schemas.microsoft.com/office/drawing/2014/main" id="{0C42318F-8322-0F9F-5665-8C20D1688DF5}"/>
                        </a:ext>
                      </a:extLst>
                    </p14:cNvPr>
                    <p14:cNvContentPartPr/>
                    <p14:nvPr/>
                  </p14:nvContentPartPr>
                  <p14:xfrm>
                    <a:off x="5842805" y="3868230"/>
                    <a:ext cx="10800" cy="7560"/>
                  </p14:xfrm>
                </p:contentPart>
              </mc:Choice>
              <mc:Fallback xmlns="">
                <p:pic>
                  <p:nvPicPr>
                    <p:cNvPr id="565" name="Ink 564">
                      <a:extLst>
                        <a:ext uri="{FF2B5EF4-FFF2-40B4-BE49-F238E27FC236}">
                          <a16:creationId xmlns:a16="http://schemas.microsoft.com/office/drawing/2014/main" id="{0C42318F-8322-0F9F-5665-8C20D1688DF5}"/>
                        </a:ext>
                      </a:extLst>
                    </p:cNvPr>
                    <p:cNvPicPr/>
                    <p:nvPr/>
                  </p:nvPicPr>
                  <p:blipFill>
                    <a:blip r:embed="rId26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67" name="Ink 566">
                      <a:extLst>
                        <a:ext uri="{FF2B5EF4-FFF2-40B4-BE49-F238E27FC236}">
                          <a16:creationId xmlns:a16="http://schemas.microsoft.com/office/drawing/2014/main" id="{C7AD290A-BD2D-E89D-672E-48D3DDBAF4BF}"/>
                        </a:ext>
                      </a:extLst>
                    </p14:cNvPr>
                    <p14:cNvContentPartPr/>
                    <p14:nvPr/>
                  </p14:nvContentPartPr>
                  <p14:xfrm>
                    <a:off x="5662345" y="3889340"/>
                    <a:ext cx="91800" cy="67680"/>
                  </p14:xfrm>
                </p:contentPart>
              </mc:Choice>
              <mc:Fallback xmlns="">
                <p:pic>
                  <p:nvPicPr>
                    <p:cNvPr id="567" name="Ink 566">
                      <a:extLst>
                        <a:ext uri="{FF2B5EF4-FFF2-40B4-BE49-F238E27FC236}">
                          <a16:creationId xmlns:a16="http://schemas.microsoft.com/office/drawing/2014/main" id="{C7AD290A-BD2D-E89D-672E-48D3DDBAF4BF}"/>
                        </a:ext>
                      </a:extLst>
                    </p:cNvPr>
                    <p:cNvPicPr/>
                    <p:nvPr/>
                  </p:nvPicPr>
                  <p:blipFill>
                    <a:blip r:embed="rId27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1">
                <p14:nvContentPartPr>
                  <p14:cNvPr id="572" name="Ink 571">
                    <a:extLst>
                      <a:ext uri="{FF2B5EF4-FFF2-40B4-BE49-F238E27FC236}">
                        <a16:creationId xmlns:a16="http://schemas.microsoft.com/office/drawing/2014/main" id="{5C35CDA4-E4A0-D879-88BE-8A7D4F31DEC0}"/>
                      </a:ext>
                    </a:extLst>
                  </p14:cNvPr>
                  <p14:cNvContentPartPr/>
                  <p14:nvPr/>
                </p14:nvContentPartPr>
                <p14:xfrm>
                  <a:off x="5114785" y="4135580"/>
                  <a:ext cx="7920" cy="45720"/>
                </p14:xfrm>
              </p:contentPart>
            </mc:Choice>
            <mc:Fallback xmlns="">
              <p:pic>
                <p:nvPicPr>
                  <p:cNvPr id="572" name="Ink 571">
                    <a:extLst>
                      <a:ext uri="{FF2B5EF4-FFF2-40B4-BE49-F238E27FC236}">
                        <a16:creationId xmlns:a16="http://schemas.microsoft.com/office/drawing/2014/main" id="{5C35CDA4-E4A0-D879-88BE-8A7D4F31DEC0}"/>
                      </a:ext>
                    </a:extLst>
                  </p:cNvPr>
                  <p:cNvPicPr/>
                  <p:nvPr/>
                </p:nvPicPr>
                <p:blipFill>
                  <a:blip r:embed="rId272"/>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573" name="Ink 572">
                    <a:extLst>
                      <a:ext uri="{FF2B5EF4-FFF2-40B4-BE49-F238E27FC236}">
                        <a16:creationId xmlns:a16="http://schemas.microsoft.com/office/drawing/2014/main" id="{6FB99149-46E3-394F-04C2-0B0604F6CC03}"/>
                      </a:ext>
                    </a:extLst>
                  </p14:cNvPr>
                  <p14:cNvContentPartPr/>
                  <p14:nvPr/>
                </p14:nvContentPartPr>
                <p14:xfrm>
                  <a:off x="4962145" y="4228100"/>
                  <a:ext cx="21600" cy="43560"/>
                </p14:xfrm>
              </p:contentPart>
            </mc:Choice>
            <mc:Fallback xmlns="">
              <p:pic>
                <p:nvPicPr>
                  <p:cNvPr id="573" name="Ink 572">
                    <a:extLst>
                      <a:ext uri="{FF2B5EF4-FFF2-40B4-BE49-F238E27FC236}">
                        <a16:creationId xmlns:a16="http://schemas.microsoft.com/office/drawing/2014/main" id="{6FB99149-46E3-394F-04C2-0B0604F6CC03}"/>
                      </a:ext>
                    </a:extLst>
                  </p:cNvPr>
                  <p:cNvPicPr/>
                  <p:nvPr/>
                </p:nvPicPr>
                <p:blipFill>
                  <a:blip r:embed="rId274"/>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575" name="Ink 574">
                    <a:extLst>
                      <a:ext uri="{FF2B5EF4-FFF2-40B4-BE49-F238E27FC236}">
                        <a16:creationId xmlns:a16="http://schemas.microsoft.com/office/drawing/2014/main" id="{E76322DA-5649-CDEC-7C52-75CDAFC8457A}"/>
                      </a:ext>
                    </a:extLst>
                  </p14:cNvPr>
                  <p14:cNvContentPartPr/>
                  <p14:nvPr/>
                </p14:nvContentPartPr>
                <p14:xfrm>
                  <a:off x="5247985" y="4056380"/>
                  <a:ext cx="68400" cy="45360"/>
                </p14:xfrm>
              </p:contentPart>
            </mc:Choice>
            <mc:Fallback xmlns="">
              <p:pic>
                <p:nvPicPr>
                  <p:cNvPr id="575" name="Ink 574">
                    <a:extLst>
                      <a:ext uri="{FF2B5EF4-FFF2-40B4-BE49-F238E27FC236}">
                        <a16:creationId xmlns:a16="http://schemas.microsoft.com/office/drawing/2014/main" id="{E76322DA-5649-CDEC-7C52-75CDAFC8457A}"/>
                      </a:ext>
                    </a:extLst>
                  </p:cNvPr>
                  <p:cNvPicPr/>
                  <p:nvPr/>
                </p:nvPicPr>
                <p:blipFill>
                  <a:blip r:embed="rId276"/>
                  <a:stretch>
                    <a:fillRect/>
                  </a:stretch>
                </p:blipFill>
                <p:spPr>
                  <a:xfrm>
                    <a:off x="5243010" y="4050882"/>
                    <a:ext cx="78349" cy="56356"/>
                  </a:xfrm>
                  <a:prstGeom prst="rect">
                    <a:avLst/>
                  </a:prstGeom>
                </p:spPr>
              </p:pic>
            </mc:Fallback>
          </mc:AlternateContent>
          <p:grpSp>
            <p:nvGrpSpPr>
              <p:cNvPr id="577" name="Group 576">
                <a:extLst>
                  <a:ext uri="{FF2B5EF4-FFF2-40B4-BE49-F238E27FC236}">
                    <a16:creationId xmlns:a16="http://schemas.microsoft.com/office/drawing/2014/main" id="{6BC2E0D5-93EE-DB98-CB36-38AC8ABE27F0}"/>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277">
                  <p14:nvContentPartPr>
                    <p14:cNvPr id="569" name="Ink 568">
                      <a:extLst>
                        <a:ext uri="{FF2B5EF4-FFF2-40B4-BE49-F238E27FC236}">
                          <a16:creationId xmlns:a16="http://schemas.microsoft.com/office/drawing/2014/main" id="{46DCFCED-7EDA-8430-41DB-ED589028C1A6}"/>
                        </a:ext>
                      </a:extLst>
                    </p14:cNvPr>
                    <p14:cNvContentPartPr/>
                    <p14:nvPr/>
                  </p14:nvContentPartPr>
                  <p14:xfrm>
                    <a:off x="6018745" y="3998060"/>
                    <a:ext cx="146520" cy="97200"/>
                  </p14:xfrm>
                </p:contentPart>
              </mc:Choice>
              <mc:Fallback xmlns="">
                <p:pic>
                  <p:nvPicPr>
                    <p:cNvPr id="569" name="Ink 568">
                      <a:extLst>
                        <a:ext uri="{FF2B5EF4-FFF2-40B4-BE49-F238E27FC236}">
                          <a16:creationId xmlns:a16="http://schemas.microsoft.com/office/drawing/2014/main" id="{46DCFCED-7EDA-8430-41DB-ED589028C1A6}"/>
                        </a:ext>
                      </a:extLst>
                    </p:cNvPr>
                    <p:cNvPicPr/>
                    <p:nvPr/>
                  </p:nvPicPr>
                  <p:blipFill>
                    <a:blip r:embed="rId278"/>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70" name="Ink 569">
                      <a:extLst>
                        <a:ext uri="{FF2B5EF4-FFF2-40B4-BE49-F238E27FC236}">
                          <a16:creationId xmlns:a16="http://schemas.microsoft.com/office/drawing/2014/main" id="{90332135-870F-5598-A9E5-1F85509C8C72}"/>
                        </a:ext>
                      </a:extLst>
                    </p14:cNvPr>
                    <p14:cNvContentPartPr/>
                    <p14:nvPr/>
                  </p14:nvContentPartPr>
                  <p14:xfrm>
                    <a:off x="5939905" y="3993740"/>
                    <a:ext cx="4680" cy="8640"/>
                  </p14:xfrm>
                </p:contentPart>
              </mc:Choice>
              <mc:Fallback xmlns="">
                <p:pic>
                  <p:nvPicPr>
                    <p:cNvPr id="570" name="Ink 569">
                      <a:extLst>
                        <a:ext uri="{FF2B5EF4-FFF2-40B4-BE49-F238E27FC236}">
                          <a16:creationId xmlns:a16="http://schemas.microsoft.com/office/drawing/2014/main" id="{90332135-870F-5598-A9E5-1F85509C8C72}"/>
                        </a:ext>
                      </a:extLst>
                    </p:cNvPr>
                    <p:cNvPicPr/>
                    <p:nvPr/>
                  </p:nvPicPr>
                  <p:blipFill>
                    <a:blip r:embed="rId280"/>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76" name="Ink 575">
                      <a:extLst>
                        <a:ext uri="{FF2B5EF4-FFF2-40B4-BE49-F238E27FC236}">
                          <a16:creationId xmlns:a16="http://schemas.microsoft.com/office/drawing/2014/main" id="{47B37085-DF00-3205-59B9-623C664FA684}"/>
                        </a:ext>
                      </a:extLst>
                    </p14:cNvPr>
                    <p14:cNvContentPartPr/>
                    <p14:nvPr/>
                  </p14:nvContentPartPr>
                  <p14:xfrm>
                    <a:off x="5943260" y="3995345"/>
                    <a:ext cx="195480" cy="138960"/>
                  </p14:xfrm>
                </p:contentPart>
              </mc:Choice>
              <mc:Fallback xmlns="">
                <p:pic>
                  <p:nvPicPr>
                    <p:cNvPr id="576" name="Ink 575">
                      <a:extLst>
                        <a:ext uri="{FF2B5EF4-FFF2-40B4-BE49-F238E27FC236}">
                          <a16:creationId xmlns:a16="http://schemas.microsoft.com/office/drawing/2014/main" id="{47B37085-DF00-3205-59B9-623C664FA684}"/>
                        </a:ext>
                      </a:extLst>
                    </p:cNvPr>
                    <p:cNvPicPr/>
                    <p:nvPr/>
                  </p:nvPicPr>
                  <p:blipFill>
                    <a:blip r:embed="rId282"/>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579" name="Ink 578">
                    <a:extLst>
                      <a:ext uri="{FF2B5EF4-FFF2-40B4-BE49-F238E27FC236}">
                        <a16:creationId xmlns:a16="http://schemas.microsoft.com/office/drawing/2014/main" id="{C332AEA7-8369-FE99-2ECF-114BE2C21453}"/>
                      </a:ext>
                    </a:extLst>
                  </p14:cNvPr>
                  <p14:cNvContentPartPr/>
                  <p14:nvPr/>
                </p14:nvContentPartPr>
                <p14:xfrm>
                  <a:off x="6258980" y="4174265"/>
                  <a:ext cx="88560" cy="41040"/>
                </p14:xfrm>
              </p:contentPart>
            </mc:Choice>
            <mc:Fallback xmlns="">
              <p:pic>
                <p:nvPicPr>
                  <p:cNvPr id="579" name="Ink 578">
                    <a:extLst>
                      <a:ext uri="{FF2B5EF4-FFF2-40B4-BE49-F238E27FC236}">
                        <a16:creationId xmlns:a16="http://schemas.microsoft.com/office/drawing/2014/main" id="{C332AEA7-8369-FE99-2ECF-114BE2C21453}"/>
                      </a:ext>
                    </a:extLst>
                  </p:cNvPr>
                  <p:cNvPicPr/>
                  <p:nvPr/>
                </p:nvPicPr>
                <p:blipFill>
                  <a:blip r:embed="rId284"/>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580" name="Ink 579">
                    <a:extLst>
                      <a:ext uri="{FF2B5EF4-FFF2-40B4-BE49-F238E27FC236}">
                        <a16:creationId xmlns:a16="http://schemas.microsoft.com/office/drawing/2014/main" id="{D18311F5-2DAD-C5BD-707B-7FA57427DFE7}"/>
                      </a:ext>
                    </a:extLst>
                  </p14:cNvPr>
                  <p14:cNvContentPartPr/>
                  <p14:nvPr/>
                </p14:nvContentPartPr>
                <p14:xfrm>
                  <a:off x="6412700" y="4279745"/>
                  <a:ext cx="68400" cy="73080"/>
                </p14:xfrm>
              </p:contentPart>
            </mc:Choice>
            <mc:Fallback xmlns="">
              <p:pic>
                <p:nvPicPr>
                  <p:cNvPr id="580" name="Ink 579">
                    <a:extLst>
                      <a:ext uri="{FF2B5EF4-FFF2-40B4-BE49-F238E27FC236}">
                        <a16:creationId xmlns:a16="http://schemas.microsoft.com/office/drawing/2014/main" id="{D18311F5-2DAD-C5BD-707B-7FA57427DFE7}"/>
                      </a:ext>
                    </a:extLst>
                  </p:cNvPr>
                  <p:cNvPicPr/>
                  <p:nvPr/>
                </p:nvPicPr>
                <p:blipFill>
                  <a:blip r:embed="rId286"/>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585" name="Ink 584">
                    <a:extLst>
                      <a:ext uri="{FF2B5EF4-FFF2-40B4-BE49-F238E27FC236}">
                        <a16:creationId xmlns:a16="http://schemas.microsoft.com/office/drawing/2014/main" id="{AB2E4CD0-3D4F-1631-FCFB-7A3486ACC10A}"/>
                      </a:ext>
                    </a:extLst>
                  </p14:cNvPr>
                  <p14:cNvContentPartPr/>
                  <p14:nvPr/>
                </p14:nvContentPartPr>
                <p14:xfrm>
                  <a:off x="4197390" y="4713485"/>
                  <a:ext cx="1080" cy="1800"/>
                </p14:xfrm>
              </p:contentPart>
            </mc:Choice>
            <mc:Fallback xmlns="">
              <p:pic>
                <p:nvPicPr>
                  <p:cNvPr id="585" name="Ink 584">
                    <a:extLst>
                      <a:ext uri="{FF2B5EF4-FFF2-40B4-BE49-F238E27FC236}">
                        <a16:creationId xmlns:a16="http://schemas.microsoft.com/office/drawing/2014/main" id="{AB2E4CD0-3D4F-1631-FCFB-7A3486ACC10A}"/>
                      </a:ext>
                    </a:extLst>
                  </p:cNvPr>
                  <p:cNvPicPr/>
                  <p:nvPr/>
                </p:nvPicPr>
                <p:blipFill>
                  <a:blip r:embed="rId288"/>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586" name="Ink 585">
                    <a:extLst>
                      <a:ext uri="{FF2B5EF4-FFF2-40B4-BE49-F238E27FC236}">
                        <a16:creationId xmlns:a16="http://schemas.microsoft.com/office/drawing/2014/main" id="{F1F43F7E-7012-E9C5-4BA2-E5DBDEDC04AF}"/>
                      </a:ext>
                    </a:extLst>
                  </p14:cNvPr>
                  <p14:cNvContentPartPr/>
                  <p14:nvPr/>
                </p14:nvContentPartPr>
                <p14:xfrm>
                  <a:off x="4666470" y="3930125"/>
                  <a:ext cx="34560" cy="46800"/>
                </p14:xfrm>
              </p:contentPart>
            </mc:Choice>
            <mc:Fallback xmlns="">
              <p:pic>
                <p:nvPicPr>
                  <p:cNvPr id="586" name="Ink 585">
                    <a:extLst>
                      <a:ext uri="{FF2B5EF4-FFF2-40B4-BE49-F238E27FC236}">
                        <a16:creationId xmlns:a16="http://schemas.microsoft.com/office/drawing/2014/main" id="{F1F43F7E-7012-E9C5-4BA2-E5DBDEDC04AF}"/>
                      </a:ext>
                    </a:extLst>
                  </p:cNvPr>
                  <p:cNvPicPr/>
                  <p:nvPr/>
                </p:nvPicPr>
                <p:blipFill>
                  <a:blip r:embed="rId290"/>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587" name="Ink 586">
                    <a:extLst>
                      <a:ext uri="{FF2B5EF4-FFF2-40B4-BE49-F238E27FC236}">
                        <a16:creationId xmlns:a16="http://schemas.microsoft.com/office/drawing/2014/main" id="{DA019A0E-3FF8-86D0-6265-9905A590A253}"/>
                      </a:ext>
                    </a:extLst>
                  </p14:cNvPr>
                  <p14:cNvContentPartPr/>
                  <p14:nvPr/>
                </p14:nvContentPartPr>
                <p14:xfrm>
                  <a:off x="4627590" y="3802325"/>
                  <a:ext cx="69480" cy="77040"/>
                </p14:xfrm>
              </p:contentPart>
            </mc:Choice>
            <mc:Fallback xmlns="">
              <p:pic>
                <p:nvPicPr>
                  <p:cNvPr id="587" name="Ink 586">
                    <a:extLst>
                      <a:ext uri="{FF2B5EF4-FFF2-40B4-BE49-F238E27FC236}">
                        <a16:creationId xmlns:a16="http://schemas.microsoft.com/office/drawing/2014/main" id="{DA019A0E-3FF8-86D0-6265-9905A590A253}"/>
                      </a:ext>
                    </a:extLst>
                  </p:cNvPr>
                  <p:cNvPicPr/>
                  <p:nvPr/>
                </p:nvPicPr>
                <p:blipFill>
                  <a:blip r:embed="rId292"/>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588" name="Ink 587">
                    <a:extLst>
                      <a:ext uri="{FF2B5EF4-FFF2-40B4-BE49-F238E27FC236}">
                        <a16:creationId xmlns:a16="http://schemas.microsoft.com/office/drawing/2014/main" id="{633842C1-53D8-DA5E-0005-55C6C667E718}"/>
                      </a:ext>
                    </a:extLst>
                  </p14:cNvPr>
                  <p14:cNvContentPartPr/>
                  <p14:nvPr/>
                </p14:nvContentPartPr>
                <p14:xfrm>
                  <a:off x="3898590" y="4826165"/>
                  <a:ext cx="28080" cy="73440"/>
                </p14:xfrm>
              </p:contentPart>
            </mc:Choice>
            <mc:Fallback xmlns="">
              <p:pic>
                <p:nvPicPr>
                  <p:cNvPr id="588" name="Ink 587">
                    <a:extLst>
                      <a:ext uri="{FF2B5EF4-FFF2-40B4-BE49-F238E27FC236}">
                        <a16:creationId xmlns:a16="http://schemas.microsoft.com/office/drawing/2014/main" id="{633842C1-53D8-DA5E-0005-55C6C667E718}"/>
                      </a:ext>
                    </a:extLst>
                  </p:cNvPr>
                  <p:cNvPicPr/>
                  <p:nvPr/>
                </p:nvPicPr>
                <p:blipFill>
                  <a:blip r:embed="rId294"/>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589" name="Ink 588">
                    <a:extLst>
                      <a:ext uri="{FF2B5EF4-FFF2-40B4-BE49-F238E27FC236}">
                        <a16:creationId xmlns:a16="http://schemas.microsoft.com/office/drawing/2014/main" id="{9D3AD0E3-BA9D-0D0E-059B-5936985D6D2D}"/>
                      </a:ext>
                    </a:extLst>
                  </p14:cNvPr>
                  <p14:cNvContentPartPr/>
                  <p14:nvPr/>
                </p14:nvContentPartPr>
                <p14:xfrm>
                  <a:off x="4057350" y="4722845"/>
                  <a:ext cx="10440" cy="96120"/>
                </p14:xfrm>
              </p:contentPart>
            </mc:Choice>
            <mc:Fallback xmlns="">
              <p:pic>
                <p:nvPicPr>
                  <p:cNvPr id="589" name="Ink 588">
                    <a:extLst>
                      <a:ext uri="{FF2B5EF4-FFF2-40B4-BE49-F238E27FC236}">
                        <a16:creationId xmlns:a16="http://schemas.microsoft.com/office/drawing/2014/main" id="{9D3AD0E3-BA9D-0D0E-059B-5936985D6D2D}"/>
                      </a:ext>
                    </a:extLst>
                  </p:cNvPr>
                  <p:cNvPicPr/>
                  <p:nvPr/>
                </p:nvPicPr>
                <p:blipFill>
                  <a:blip r:embed="rId296"/>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590" name="Ink 589">
                    <a:extLst>
                      <a:ext uri="{FF2B5EF4-FFF2-40B4-BE49-F238E27FC236}">
                        <a16:creationId xmlns:a16="http://schemas.microsoft.com/office/drawing/2014/main" id="{B0A877A3-E2A1-BB82-CFEB-598D15A2DBAB}"/>
                      </a:ext>
                    </a:extLst>
                  </p14:cNvPr>
                  <p14:cNvContentPartPr/>
                  <p14:nvPr/>
                </p14:nvContentPartPr>
                <p14:xfrm>
                  <a:off x="4847550" y="4312085"/>
                  <a:ext cx="31320" cy="206640"/>
                </p14:xfrm>
              </p:contentPart>
            </mc:Choice>
            <mc:Fallback xmlns="">
              <p:pic>
                <p:nvPicPr>
                  <p:cNvPr id="590" name="Ink 589">
                    <a:extLst>
                      <a:ext uri="{FF2B5EF4-FFF2-40B4-BE49-F238E27FC236}">
                        <a16:creationId xmlns:a16="http://schemas.microsoft.com/office/drawing/2014/main" id="{B0A877A3-E2A1-BB82-CFEB-598D15A2DBAB}"/>
                      </a:ext>
                    </a:extLst>
                  </p:cNvPr>
                  <p:cNvPicPr/>
                  <p:nvPr/>
                </p:nvPicPr>
                <p:blipFill>
                  <a:blip r:embed="rId298"/>
                  <a:stretch>
                    <a:fillRect/>
                  </a:stretch>
                </p:blipFill>
                <p:spPr>
                  <a:xfrm>
                    <a:off x="4842539" y="4306575"/>
                    <a:ext cx="41342" cy="217661"/>
                  </a:xfrm>
                  <a:prstGeom prst="rect">
                    <a:avLst/>
                  </a:prstGeom>
                </p:spPr>
              </p:pic>
            </mc:Fallback>
          </mc:AlternateContent>
          <p:grpSp>
            <p:nvGrpSpPr>
              <p:cNvPr id="592" name="Group 591">
                <a:extLst>
                  <a:ext uri="{FF2B5EF4-FFF2-40B4-BE49-F238E27FC236}">
                    <a16:creationId xmlns:a16="http://schemas.microsoft.com/office/drawing/2014/main" id="{FC3CD99D-21F9-676E-8AEC-B5AB7E3EE2AD}"/>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299">
                  <p14:nvContentPartPr>
                    <p14:cNvPr id="581" name="Ink 580">
                      <a:extLst>
                        <a:ext uri="{FF2B5EF4-FFF2-40B4-BE49-F238E27FC236}">
                          <a16:creationId xmlns:a16="http://schemas.microsoft.com/office/drawing/2014/main" id="{3B890462-A85A-8BD6-0105-117095F4AAD8}"/>
                        </a:ext>
                      </a:extLst>
                    </p14:cNvPr>
                    <p14:cNvContentPartPr/>
                    <p14:nvPr/>
                  </p14:nvContentPartPr>
                  <p14:xfrm>
                    <a:off x="4628670" y="4334765"/>
                    <a:ext cx="83160" cy="12600"/>
                  </p14:xfrm>
                </p:contentPart>
              </mc:Choice>
              <mc:Fallback xmlns="">
                <p:pic>
                  <p:nvPicPr>
                    <p:cNvPr id="581" name="Ink 580">
                      <a:extLst>
                        <a:ext uri="{FF2B5EF4-FFF2-40B4-BE49-F238E27FC236}">
                          <a16:creationId xmlns:a16="http://schemas.microsoft.com/office/drawing/2014/main" id="{3B890462-A85A-8BD6-0105-117095F4AAD8}"/>
                        </a:ext>
                      </a:extLst>
                    </p:cNvPr>
                    <p:cNvPicPr/>
                    <p:nvPr/>
                  </p:nvPicPr>
                  <p:blipFill>
                    <a:blip r:embed="rId300"/>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582" name="Ink 581">
                      <a:extLst>
                        <a:ext uri="{FF2B5EF4-FFF2-40B4-BE49-F238E27FC236}">
                          <a16:creationId xmlns:a16="http://schemas.microsoft.com/office/drawing/2014/main" id="{1D458B01-7840-A715-CFB2-007879D27D97}"/>
                        </a:ext>
                      </a:extLst>
                    </p14:cNvPr>
                    <p14:cNvContentPartPr/>
                    <p14:nvPr/>
                  </p14:nvContentPartPr>
                  <p14:xfrm>
                    <a:off x="4269030" y="4641845"/>
                    <a:ext cx="22320" cy="27720"/>
                  </p14:xfrm>
                </p:contentPart>
              </mc:Choice>
              <mc:Fallback xmlns="">
                <p:pic>
                  <p:nvPicPr>
                    <p:cNvPr id="582" name="Ink 581">
                      <a:extLst>
                        <a:ext uri="{FF2B5EF4-FFF2-40B4-BE49-F238E27FC236}">
                          <a16:creationId xmlns:a16="http://schemas.microsoft.com/office/drawing/2014/main" id="{1D458B01-7840-A715-CFB2-007879D27D97}"/>
                        </a:ext>
                      </a:extLst>
                    </p:cNvPr>
                    <p:cNvPicPr/>
                    <p:nvPr/>
                  </p:nvPicPr>
                  <p:blipFill>
                    <a:blip r:embed="rId302"/>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583" name="Ink 582">
                      <a:extLst>
                        <a:ext uri="{FF2B5EF4-FFF2-40B4-BE49-F238E27FC236}">
                          <a16:creationId xmlns:a16="http://schemas.microsoft.com/office/drawing/2014/main" id="{43353672-09AC-E021-6C5D-1614778B15E5}"/>
                        </a:ext>
                      </a:extLst>
                    </p14:cNvPr>
                    <p14:cNvContentPartPr/>
                    <p14:nvPr/>
                  </p14:nvContentPartPr>
                  <p14:xfrm>
                    <a:off x="4350390" y="4677125"/>
                    <a:ext cx="56160" cy="5760"/>
                  </p14:xfrm>
                </p:contentPart>
              </mc:Choice>
              <mc:Fallback xmlns="">
                <p:pic>
                  <p:nvPicPr>
                    <p:cNvPr id="583" name="Ink 582">
                      <a:extLst>
                        <a:ext uri="{FF2B5EF4-FFF2-40B4-BE49-F238E27FC236}">
                          <a16:creationId xmlns:a16="http://schemas.microsoft.com/office/drawing/2014/main" id="{43353672-09AC-E021-6C5D-1614778B15E5}"/>
                        </a:ext>
                      </a:extLst>
                    </p:cNvPr>
                    <p:cNvPicPr/>
                    <p:nvPr/>
                  </p:nvPicPr>
                  <p:blipFill>
                    <a:blip r:embed="rId304"/>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591" name="Ink 590">
                      <a:extLst>
                        <a:ext uri="{FF2B5EF4-FFF2-40B4-BE49-F238E27FC236}">
                          <a16:creationId xmlns:a16="http://schemas.microsoft.com/office/drawing/2014/main" id="{956392FC-9CAD-27C6-8E8A-2461DFB98894}"/>
                        </a:ext>
                      </a:extLst>
                    </p14:cNvPr>
                    <p14:cNvContentPartPr/>
                    <p14:nvPr/>
                  </p14:nvContentPartPr>
                  <p14:xfrm>
                    <a:off x="4171470" y="4240805"/>
                    <a:ext cx="653760" cy="472320"/>
                  </p14:xfrm>
                </p:contentPart>
              </mc:Choice>
              <mc:Fallback xmlns="">
                <p:pic>
                  <p:nvPicPr>
                    <p:cNvPr id="591" name="Ink 590">
                      <a:extLst>
                        <a:ext uri="{FF2B5EF4-FFF2-40B4-BE49-F238E27FC236}">
                          <a16:creationId xmlns:a16="http://schemas.microsoft.com/office/drawing/2014/main" id="{956392FC-9CAD-27C6-8E8A-2461DFB98894}"/>
                        </a:ext>
                      </a:extLst>
                    </p:cNvPr>
                    <p:cNvPicPr/>
                    <p:nvPr/>
                  </p:nvPicPr>
                  <p:blipFill>
                    <a:blip r:embed="rId306"/>
                    <a:stretch>
                      <a:fillRect/>
                    </a:stretch>
                  </p:blipFill>
                  <p:spPr>
                    <a:xfrm>
                      <a:off x="4166476" y="4235297"/>
                      <a:ext cx="663747" cy="483336"/>
                    </a:xfrm>
                    <a:prstGeom prst="rect">
                      <a:avLst/>
                    </a:prstGeom>
                  </p:spPr>
                </p:pic>
              </mc:Fallback>
            </mc:AlternateContent>
          </p:grpSp>
          <p:grpSp>
            <p:nvGrpSpPr>
              <p:cNvPr id="623" name="Group 622">
                <a:extLst>
                  <a:ext uri="{FF2B5EF4-FFF2-40B4-BE49-F238E27FC236}">
                    <a16:creationId xmlns:a16="http://schemas.microsoft.com/office/drawing/2014/main" id="{B6C45770-CB73-DFAF-DDF4-ACCCB490A7A5}"/>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307">
                  <p14:nvContentPartPr>
                    <p14:cNvPr id="621" name="Ink 620">
                      <a:extLst>
                        <a:ext uri="{FF2B5EF4-FFF2-40B4-BE49-F238E27FC236}">
                          <a16:creationId xmlns:a16="http://schemas.microsoft.com/office/drawing/2014/main" id="{C0E1E3B0-9017-C95B-634B-15F6DF24F051}"/>
                        </a:ext>
                      </a:extLst>
                    </p14:cNvPr>
                    <p14:cNvContentPartPr/>
                    <p14:nvPr/>
                  </p14:nvContentPartPr>
                  <p14:xfrm>
                    <a:off x="6784690" y="3883025"/>
                    <a:ext cx="76320" cy="95400"/>
                  </p14:xfrm>
                </p:contentPart>
              </mc:Choice>
              <mc:Fallback xmlns="">
                <p:pic>
                  <p:nvPicPr>
                    <p:cNvPr id="621" name="Ink 620">
                      <a:extLst>
                        <a:ext uri="{FF2B5EF4-FFF2-40B4-BE49-F238E27FC236}">
                          <a16:creationId xmlns:a16="http://schemas.microsoft.com/office/drawing/2014/main" id="{C0E1E3B0-9017-C95B-634B-15F6DF24F051}"/>
                        </a:ext>
                      </a:extLst>
                    </p:cNvPr>
                    <p:cNvPicPr/>
                    <p:nvPr/>
                  </p:nvPicPr>
                  <p:blipFill>
                    <a:blip r:embed="rId308"/>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22" name="Ink 621">
                      <a:extLst>
                        <a:ext uri="{FF2B5EF4-FFF2-40B4-BE49-F238E27FC236}">
                          <a16:creationId xmlns:a16="http://schemas.microsoft.com/office/drawing/2014/main" id="{BB8CEC0D-6955-D2E0-BAFA-13007355A945}"/>
                        </a:ext>
                      </a:extLst>
                    </p14:cNvPr>
                    <p14:cNvContentPartPr/>
                    <p14:nvPr/>
                  </p14:nvContentPartPr>
                  <p14:xfrm>
                    <a:off x="6768850" y="4015145"/>
                    <a:ext cx="28080" cy="32400"/>
                  </p14:xfrm>
                </p:contentPart>
              </mc:Choice>
              <mc:Fallback xmlns="">
                <p:pic>
                  <p:nvPicPr>
                    <p:cNvPr id="622" name="Ink 621">
                      <a:extLst>
                        <a:ext uri="{FF2B5EF4-FFF2-40B4-BE49-F238E27FC236}">
                          <a16:creationId xmlns:a16="http://schemas.microsoft.com/office/drawing/2014/main" id="{BB8CEC0D-6955-D2E0-BAFA-13007355A945}"/>
                        </a:ext>
                      </a:extLst>
                    </p:cNvPr>
                    <p:cNvPicPr/>
                    <p:nvPr/>
                  </p:nvPicPr>
                  <p:blipFill>
                    <a:blip r:embed="rId310"/>
                    <a:stretch>
                      <a:fillRect/>
                    </a:stretch>
                  </p:blipFill>
                  <p:spPr>
                    <a:xfrm>
                      <a:off x="6763895" y="4009591"/>
                      <a:ext cx="37991" cy="43509"/>
                    </a:xfrm>
                    <a:prstGeom prst="rect">
                      <a:avLst/>
                    </a:prstGeom>
                  </p:spPr>
                </p:pic>
              </mc:Fallback>
            </mc:AlternateContent>
          </p:grpSp>
          <p:grpSp>
            <p:nvGrpSpPr>
              <p:cNvPr id="637" name="Group 636">
                <a:extLst>
                  <a:ext uri="{FF2B5EF4-FFF2-40B4-BE49-F238E27FC236}">
                    <a16:creationId xmlns:a16="http://schemas.microsoft.com/office/drawing/2014/main" id="{B83AF45B-F7F1-5DCF-56E8-F692AEA2B17E}"/>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311">
                  <p14:nvContentPartPr>
                    <p14:cNvPr id="635" name="Ink 634">
                      <a:extLst>
                        <a:ext uri="{FF2B5EF4-FFF2-40B4-BE49-F238E27FC236}">
                          <a16:creationId xmlns:a16="http://schemas.microsoft.com/office/drawing/2014/main" id="{A899D616-516C-0005-63AB-B933FC2CD545}"/>
                        </a:ext>
                      </a:extLst>
                    </p14:cNvPr>
                    <p14:cNvContentPartPr/>
                    <p14:nvPr/>
                  </p14:nvContentPartPr>
                  <p14:xfrm>
                    <a:off x="6597850" y="4377305"/>
                    <a:ext cx="5040" cy="73440"/>
                  </p14:xfrm>
                </p:contentPart>
              </mc:Choice>
              <mc:Fallback xmlns="">
                <p:pic>
                  <p:nvPicPr>
                    <p:cNvPr id="635" name="Ink 634">
                      <a:extLst>
                        <a:ext uri="{FF2B5EF4-FFF2-40B4-BE49-F238E27FC236}">
                          <a16:creationId xmlns:a16="http://schemas.microsoft.com/office/drawing/2014/main" id="{A899D616-516C-0005-63AB-B933FC2CD545}"/>
                        </a:ext>
                      </a:extLst>
                    </p:cNvPr>
                    <p:cNvPicPr/>
                    <p:nvPr/>
                  </p:nvPicPr>
                  <p:blipFill>
                    <a:blip r:embed="rId312"/>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36" name="Ink 635">
                      <a:extLst>
                        <a:ext uri="{FF2B5EF4-FFF2-40B4-BE49-F238E27FC236}">
                          <a16:creationId xmlns:a16="http://schemas.microsoft.com/office/drawing/2014/main" id="{F0B2032D-C43B-DDBE-4FFD-2F2314A410F8}"/>
                        </a:ext>
                      </a:extLst>
                    </p14:cNvPr>
                    <p14:cNvContentPartPr/>
                    <p14:nvPr/>
                  </p14:nvContentPartPr>
                  <p14:xfrm>
                    <a:off x="6602530" y="4389545"/>
                    <a:ext cx="166680" cy="61560"/>
                  </p14:xfrm>
                </p:contentPart>
              </mc:Choice>
              <mc:Fallback xmlns="">
                <p:pic>
                  <p:nvPicPr>
                    <p:cNvPr id="636" name="Ink 635">
                      <a:extLst>
                        <a:ext uri="{FF2B5EF4-FFF2-40B4-BE49-F238E27FC236}">
                          <a16:creationId xmlns:a16="http://schemas.microsoft.com/office/drawing/2014/main" id="{F0B2032D-C43B-DDBE-4FFD-2F2314A410F8}"/>
                        </a:ext>
                      </a:extLst>
                    </p:cNvPr>
                    <p:cNvPicPr/>
                    <p:nvPr/>
                  </p:nvPicPr>
                  <p:blipFill>
                    <a:blip r:embed="rId314"/>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5">
                <p14:nvContentPartPr>
                  <p14:cNvPr id="638" name="Ink 637">
                    <a:extLst>
                      <a:ext uri="{FF2B5EF4-FFF2-40B4-BE49-F238E27FC236}">
                        <a16:creationId xmlns:a16="http://schemas.microsoft.com/office/drawing/2014/main" id="{7201E32D-BF2A-6FA6-C182-85CFBED6D1CA}"/>
                      </a:ext>
                    </a:extLst>
                  </p14:cNvPr>
                  <p14:cNvContentPartPr/>
                  <p14:nvPr/>
                </p14:nvContentPartPr>
                <p14:xfrm>
                  <a:off x="7129570" y="4752065"/>
                  <a:ext cx="27720" cy="102960"/>
                </p14:xfrm>
              </p:contentPart>
            </mc:Choice>
            <mc:Fallback xmlns="">
              <p:pic>
                <p:nvPicPr>
                  <p:cNvPr id="638" name="Ink 637">
                    <a:extLst>
                      <a:ext uri="{FF2B5EF4-FFF2-40B4-BE49-F238E27FC236}">
                        <a16:creationId xmlns:a16="http://schemas.microsoft.com/office/drawing/2014/main" id="{7201E32D-BF2A-6FA6-C182-85CFBED6D1CA}"/>
                      </a:ext>
                    </a:extLst>
                  </p:cNvPr>
                  <p:cNvPicPr/>
                  <p:nvPr/>
                </p:nvPicPr>
                <p:blipFill>
                  <a:blip r:embed="rId316"/>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39" name="Ink 638">
                    <a:extLst>
                      <a:ext uri="{FF2B5EF4-FFF2-40B4-BE49-F238E27FC236}">
                        <a16:creationId xmlns:a16="http://schemas.microsoft.com/office/drawing/2014/main" id="{0F364746-B773-67BD-BF96-C8E51881A33A}"/>
                      </a:ext>
                    </a:extLst>
                  </p14:cNvPr>
                  <p14:cNvContentPartPr/>
                  <p14:nvPr/>
                </p14:nvContentPartPr>
                <p14:xfrm>
                  <a:off x="6925810" y="4737305"/>
                  <a:ext cx="225360" cy="78120"/>
                </p14:xfrm>
              </p:contentPart>
            </mc:Choice>
            <mc:Fallback xmlns="">
              <p:pic>
                <p:nvPicPr>
                  <p:cNvPr id="639" name="Ink 638">
                    <a:extLst>
                      <a:ext uri="{FF2B5EF4-FFF2-40B4-BE49-F238E27FC236}">
                        <a16:creationId xmlns:a16="http://schemas.microsoft.com/office/drawing/2014/main" id="{0F364746-B773-67BD-BF96-C8E51881A33A}"/>
                      </a:ext>
                    </a:extLst>
                  </p:cNvPr>
                  <p:cNvPicPr/>
                  <p:nvPr/>
                </p:nvPicPr>
                <p:blipFill>
                  <a:blip r:embed="rId318"/>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40" name="Ink 639">
                    <a:extLst>
                      <a:ext uri="{FF2B5EF4-FFF2-40B4-BE49-F238E27FC236}">
                        <a16:creationId xmlns:a16="http://schemas.microsoft.com/office/drawing/2014/main" id="{FCEBBD63-FAE2-DC2A-9160-790D6AE29A93}"/>
                      </a:ext>
                    </a:extLst>
                  </p14:cNvPr>
                  <p14:cNvContentPartPr/>
                  <p14:nvPr/>
                </p14:nvContentPartPr>
                <p14:xfrm>
                  <a:off x="7265650" y="4835945"/>
                  <a:ext cx="78840" cy="103680"/>
                </p14:xfrm>
              </p:contentPart>
            </mc:Choice>
            <mc:Fallback xmlns="">
              <p:pic>
                <p:nvPicPr>
                  <p:cNvPr id="640" name="Ink 639">
                    <a:extLst>
                      <a:ext uri="{FF2B5EF4-FFF2-40B4-BE49-F238E27FC236}">
                        <a16:creationId xmlns:a16="http://schemas.microsoft.com/office/drawing/2014/main" id="{FCEBBD63-FAE2-DC2A-9160-790D6AE29A93}"/>
                      </a:ext>
                    </a:extLst>
                  </p:cNvPr>
                  <p:cNvPicPr/>
                  <p:nvPr/>
                </p:nvPicPr>
                <p:blipFill>
                  <a:blip r:embed="rId320"/>
                  <a:stretch>
                    <a:fillRect/>
                  </a:stretch>
                </p:blipFill>
                <p:spPr>
                  <a:xfrm>
                    <a:off x="7260671" y="4830440"/>
                    <a:ext cx="88799" cy="114690"/>
                  </a:xfrm>
                  <a:prstGeom prst="rect">
                    <a:avLst/>
                  </a:prstGeom>
                </p:spPr>
              </p:pic>
            </mc:Fallback>
          </mc:AlternateContent>
          <p:grpSp>
            <p:nvGrpSpPr>
              <p:cNvPr id="643" name="Group 642">
                <a:extLst>
                  <a:ext uri="{FF2B5EF4-FFF2-40B4-BE49-F238E27FC236}">
                    <a16:creationId xmlns:a16="http://schemas.microsoft.com/office/drawing/2014/main" id="{66D35969-5B43-8CE6-EEC5-B6BFDADBFA34}"/>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321">
                  <p14:nvContentPartPr>
                    <p14:cNvPr id="641" name="Ink 640">
                      <a:extLst>
                        <a:ext uri="{FF2B5EF4-FFF2-40B4-BE49-F238E27FC236}">
                          <a16:creationId xmlns:a16="http://schemas.microsoft.com/office/drawing/2014/main" id="{44C99D6E-610C-815E-0A17-403AB6E0B870}"/>
                        </a:ext>
                      </a:extLst>
                    </p14:cNvPr>
                    <p14:cNvContentPartPr/>
                    <p14:nvPr/>
                  </p14:nvContentPartPr>
                  <p14:xfrm>
                    <a:off x="6921130" y="5143385"/>
                    <a:ext cx="36000" cy="54000"/>
                  </p14:xfrm>
                </p:contentPart>
              </mc:Choice>
              <mc:Fallback xmlns="">
                <p:pic>
                  <p:nvPicPr>
                    <p:cNvPr id="641" name="Ink 640">
                      <a:extLst>
                        <a:ext uri="{FF2B5EF4-FFF2-40B4-BE49-F238E27FC236}">
                          <a16:creationId xmlns:a16="http://schemas.microsoft.com/office/drawing/2014/main" id="{44C99D6E-610C-815E-0A17-403AB6E0B870}"/>
                        </a:ext>
                      </a:extLst>
                    </p:cNvPr>
                    <p:cNvPicPr/>
                    <p:nvPr/>
                  </p:nvPicPr>
                  <p:blipFill>
                    <a:blip r:embed="rId322"/>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642" name="Ink 641">
                      <a:extLst>
                        <a:ext uri="{FF2B5EF4-FFF2-40B4-BE49-F238E27FC236}">
                          <a16:creationId xmlns:a16="http://schemas.microsoft.com/office/drawing/2014/main" id="{5205EF70-7DA2-3A7E-1510-8D4C51C2621B}"/>
                        </a:ext>
                      </a:extLst>
                    </p14:cNvPr>
                    <p14:cNvContentPartPr/>
                    <p14:nvPr/>
                  </p14:nvContentPartPr>
                  <p14:xfrm>
                    <a:off x="6863530" y="5247785"/>
                    <a:ext cx="57960" cy="77400"/>
                  </p14:xfrm>
                </p:contentPart>
              </mc:Choice>
              <mc:Fallback xmlns="">
                <p:pic>
                  <p:nvPicPr>
                    <p:cNvPr id="642" name="Ink 641">
                      <a:extLst>
                        <a:ext uri="{FF2B5EF4-FFF2-40B4-BE49-F238E27FC236}">
                          <a16:creationId xmlns:a16="http://schemas.microsoft.com/office/drawing/2014/main" id="{5205EF70-7DA2-3A7E-1510-8D4C51C2621B}"/>
                        </a:ext>
                      </a:extLst>
                    </p:cNvPr>
                    <p:cNvPicPr/>
                    <p:nvPr/>
                  </p:nvPicPr>
                  <p:blipFill>
                    <a:blip r:embed="rId324"/>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5">
                <p14:nvContentPartPr>
                  <p14:cNvPr id="654" name="Ink 653">
                    <a:extLst>
                      <a:ext uri="{FF2B5EF4-FFF2-40B4-BE49-F238E27FC236}">
                        <a16:creationId xmlns:a16="http://schemas.microsoft.com/office/drawing/2014/main" id="{10F88CC8-4D7B-B745-30C3-32958C81FD1A}"/>
                      </a:ext>
                    </a:extLst>
                  </p14:cNvPr>
                  <p14:cNvContentPartPr/>
                  <p14:nvPr/>
                </p14:nvContentPartPr>
                <p14:xfrm>
                  <a:off x="7385170" y="5045825"/>
                  <a:ext cx="720" cy="360"/>
                </p14:xfrm>
              </p:contentPart>
            </mc:Choice>
            <mc:Fallback xmlns="">
              <p:pic>
                <p:nvPicPr>
                  <p:cNvPr id="654" name="Ink 653">
                    <a:extLst>
                      <a:ext uri="{FF2B5EF4-FFF2-40B4-BE49-F238E27FC236}">
                        <a16:creationId xmlns:a16="http://schemas.microsoft.com/office/drawing/2014/main" id="{10F88CC8-4D7B-B745-30C3-32958C81FD1A}"/>
                      </a:ext>
                    </a:extLst>
                  </p:cNvPr>
                  <p:cNvPicPr/>
                  <p:nvPr/>
                </p:nvPicPr>
                <p:blipFill>
                  <a:blip r:embed="rId288"/>
                  <a:stretch>
                    <a:fillRect/>
                  </a:stretch>
                </p:blipFill>
                <p:spPr>
                  <a:xfrm>
                    <a:off x="7380850" y="5041505"/>
                    <a:ext cx="9360" cy="9000"/>
                  </a:xfrm>
                  <a:prstGeom prst="rect">
                    <a:avLst/>
                  </a:prstGeom>
                </p:spPr>
              </p:pic>
            </mc:Fallback>
          </mc:AlternateContent>
        </p:grpSp>
        <p:grpSp>
          <p:nvGrpSpPr>
            <p:cNvPr id="869" name="Group 868">
              <a:extLst>
                <a:ext uri="{FF2B5EF4-FFF2-40B4-BE49-F238E27FC236}">
                  <a16:creationId xmlns:a16="http://schemas.microsoft.com/office/drawing/2014/main" id="{05B72532-B07A-6EB8-B45B-4277EA6316F3}"/>
                </a:ext>
              </a:extLst>
            </p:cNvPr>
            <p:cNvGrpSpPr/>
            <p:nvPr/>
          </p:nvGrpSpPr>
          <p:grpSpPr>
            <a:xfrm flipH="1">
              <a:off x="5629019" y="20621"/>
              <a:ext cx="8041271" cy="7104754"/>
              <a:chOff x="3545915" y="979029"/>
              <a:chExt cx="8041271" cy="7104754"/>
            </a:xfrm>
          </p:grpSpPr>
          <p:grpSp>
            <p:nvGrpSpPr>
              <p:cNvPr id="870" name="Group 869">
                <a:extLst>
                  <a:ext uri="{FF2B5EF4-FFF2-40B4-BE49-F238E27FC236}">
                    <a16:creationId xmlns:a16="http://schemas.microsoft.com/office/drawing/2014/main" id="{B634DFF6-1BE4-A96A-FBE3-7AE86721E14A}"/>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326">
                  <p14:nvContentPartPr>
                    <p14:cNvPr id="1030" name="Ink 1029">
                      <a:extLst>
                        <a:ext uri="{FF2B5EF4-FFF2-40B4-BE49-F238E27FC236}">
                          <a16:creationId xmlns:a16="http://schemas.microsoft.com/office/drawing/2014/main" id="{9438417B-AF4B-5174-4AEE-34B98B66F370}"/>
                        </a:ext>
                      </a:extLst>
                    </p14:cNvPr>
                    <p14:cNvContentPartPr/>
                    <p14:nvPr/>
                  </p14:nvContentPartPr>
                  <p14:xfrm>
                    <a:off x="653737" y="2618707"/>
                    <a:ext cx="299520" cy="309240"/>
                  </p14:xfrm>
                </p:contentPart>
              </mc:Choice>
              <mc:Fallback xmlns="">
                <p:pic>
                  <p:nvPicPr>
                    <p:cNvPr id="1030" name="Ink 1029">
                      <a:extLst>
                        <a:ext uri="{FF2B5EF4-FFF2-40B4-BE49-F238E27FC236}">
                          <a16:creationId xmlns:a16="http://schemas.microsoft.com/office/drawing/2014/main" id="{9438417B-AF4B-5174-4AEE-34B98B66F370}"/>
                        </a:ext>
                      </a:extLst>
                    </p:cNvPr>
                    <p:cNvPicPr/>
                    <p:nvPr/>
                  </p:nvPicPr>
                  <p:blipFill>
                    <a:blip r:embed="rId327"/>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031" name="Ink 1030">
                      <a:extLst>
                        <a:ext uri="{FF2B5EF4-FFF2-40B4-BE49-F238E27FC236}">
                          <a16:creationId xmlns:a16="http://schemas.microsoft.com/office/drawing/2014/main" id="{8239D490-A5AE-B62E-1C06-19F1E6482A75}"/>
                        </a:ext>
                      </a:extLst>
                    </p14:cNvPr>
                    <p14:cNvContentPartPr/>
                    <p14:nvPr/>
                  </p14:nvContentPartPr>
                  <p14:xfrm>
                    <a:off x="654097" y="2533747"/>
                    <a:ext cx="553680" cy="627120"/>
                  </p14:xfrm>
                </p:contentPart>
              </mc:Choice>
              <mc:Fallback xmlns="">
                <p:pic>
                  <p:nvPicPr>
                    <p:cNvPr id="1031" name="Ink 1030">
                      <a:extLst>
                        <a:ext uri="{FF2B5EF4-FFF2-40B4-BE49-F238E27FC236}">
                          <a16:creationId xmlns:a16="http://schemas.microsoft.com/office/drawing/2014/main" id="{8239D490-A5AE-B62E-1C06-19F1E6482A75}"/>
                        </a:ext>
                      </a:extLst>
                    </p:cNvPr>
                    <p:cNvPicPr/>
                    <p:nvPr/>
                  </p:nvPicPr>
                  <p:blipFill>
                    <a:blip r:embed="rId329"/>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032" name="Ink 1031">
                      <a:extLst>
                        <a:ext uri="{FF2B5EF4-FFF2-40B4-BE49-F238E27FC236}">
                          <a16:creationId xmlns:a16="http://schemas.microsoft.com/office/drawing/2014/main" id="{E4E40D49-20EC-1FCA-C0AD-BDB7263685F1}"/>
                        </a:ext>
                      </a:extLst>
                    </p14:cNvPr>
                    <p14:cNvContentPartPr/>
                    <p14:nvPr/>
                  </p14:nvContentPartPr>
                  <p14:xfrm>
                    <a:off x="654097" y="2389747"/>
                    <a:ext cx="785520" cy="945360"/>
                  </p14:xfrm>
                </p:contentPart>
              </mc:Choice>
              <mc:Fallback xmlns="">
                <p:pic>
                  <p:nvPicPr>
                    <p:cNvPr id="1032" name="Ink 1031">
                      <a:extLst>
                        <a:ext uri="{FF2B5EF4-FFF2-40B4-BE49-F238E27FC236}">
                          <a16:creationId xmlns:a16="http://schemas.microsoft.com/office/drawing/2014/main" id="{E4E40D49-20EC-1FCA-C0AD-BDB7263685F1}"/>
                        </a:ext>
                      </a:extLst>
                    </p:cNvPr>
                    <p:cNvPicPr/>
                    <p:nvPr/>
                  </p:nvPicPr>
                  <p:blipFill>
                    <a:blip r:embed="rId331"/>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033" name="Ink 1032">
                      <a:extLst>
                        <a:ext uri="{FF2B5EF4-FFF2-40B4-BE49-F238E27FC236}">
                          <a16:creationId xmlns:a16="http://schemas.microsoft.com/office/drawing/2014/main" id="{C261AA67-59CD-6AB4-DF2C-B033FA4CC402}"/>
                        </a:ext>
                      </a:extLst>
                    </p14:cNvPr>
                    <p14:cNvContentPartPr/>
                    <p14:nvPr/>
                  </p14:nvContentPartPr>
                  <p14:xfrm>
                    <a:off x="654097" y="2233507"/>
                    <a:ext cx="196920" cy="63000"/>
                  </p14:xfrm>
                </p:contentPart>
              </mc:Choice>
              <mc:Fallback xmlns="">
                <p:pic>
                  <p:nvPicPr>
                    <p:cNvPr id="1033" name="Ink 1032">
                      <a:extLst>
                        <a:ext uri="{FF2B5EF4-FFF2-40B4-BE49-F238E27FC236}">
                          <a16:creationId xmlns:a16="http://schemas.microsoft.com/office/drawing/2014/main" id="{C261AA67-59CD-6AB4-DF2C-B033FA4CC402}"/>
                        </a:ext>
                      </a:extLst>
                    </p:cNvPr>
                    <p:cNvPicPr/>
                    <p:nvPr/>
                  </p:nvPicPr>
                  <p:blipFill>
                    <a:blip r:embed="rId333"/>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034" name="Ink 1033">
                      <a:extLst>
                        <a:ext uri="{FF2B5EF4-FFF2-40B4-BE49-F238E27FC236}">
                          <a16:creationId xmlns:a16="http://schemas.microsoft.com/office/drawing/2014/main" id="{D3CC0BAD-30CD-D791-6247-BFBAEEE7BA60}"/>
                        </a:ext>
                      </a:extLst>
                    </p14:cNvPr>
                    <p14:cNvContentPartPr/>
                    <p14:nvPr/>
                  </p14:nvContentPartPr>
                  <p14:xfrm>
                    <a:off x="860017" y="2296147"/>
                    <a:ext cx="1318680" cy="297720"/>
                  </p14:xfrm>
                </p:contentPart>
              </mc:Choice>
              <mc:Fallback xmlns="">
                <p:pic>
                  <p:nvPicPr>
                    <p:cNvPr id="1034" name="Ink 1033">
                      <a:extLst>
                        <a:ext uri="{FF2B5EF4-FFF2-40B4-BE49-F238E27FC236}">
                          <a16:creationId xmlns:a16="http://schemas.microsoft.com/office/drawing/2014/main" id="{D3CC0BAD-30CD-D791-6247-BFBAEEE7BA60}"/>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1035" name="Ink 1034">
                      <a:extLst>
                        <a:ext uri="{FF2B5EF4-FFF2-40B4-BE49-F238E27FC236}">
                          <a16:creationId xmlns:a16="http://schemas.microsoft.com/office/drawing/2014/main" id="{DF3DBC5B-11E2-E75D-E003-E394F840CCB8}"/>
                        </a:ext>
                      </a:extLst>
                    </p14:cNvPr>
                    <p14:cNvContentPartPr/>
                    <p14:nvPr/>
                  </p14:nvContentPartPr>
                  <p14:xfrm>
                    <a:off x="654097" y="2083027"/>
                    <a:ext cx="1546560" cy="384840"/>
                  </p14:xfrm>
                </p:contentPart>
              </mc:Choice>
              <mc:Fallback xmlns="">
                <p:pic>
                  <p:nvPicPr>
                    <p:cNvPr id="1035" name="Ink 1034">
                      <a:extLst>
                        <a:ext uri="{FF2B5EF4-FFF2-40B4-BE49-F238E27FC236}">
                          <a16:creationId xmlns:a16="http://schemas.microsoft.com/office/drawing/2014/main" id="{DF3DBC5B-11E2-E75D-E003-E394F840CCB8}"/>
                        </a:ext>
                      </a:extLst>
                    </p:cNvPr>
                    <p:cNvPicPr/>
                    <p:nvPr/>
                  </p:nvPicPr>
                  <p:blipFill>
                    <a:blip r:embed="rId336"/>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1036" name="Ink 1035">
                      <a:extLst>
                        <a:ext uri="{FF2B5EF4-FFF2-40B4-BE49-F238E27FC236}">
                          <a16:creationId xmlns:a16="http://schemas.microsoft.com/office/drawing/2014/main" id="{9AF439C9-F2A4-ABB4-D4C1-9A9034AD7AB4}"/>
                        </a:ext>
                      </a:extLst>
                    </p14:cNvPr>
                    <p14:cNvContentPartPr/>
                    <p14:nvPr/>
                  </p14:nvContentPartPr>
                  <p14:xfrm>
                    <a:off x="654097" y="3402067"/>
                    <a:ext cx="254520" cy="488880"/>
                  </p14:xfrm>
                </p:contentPart>
              </mc:Choice>
              <mc:Fallback xmlns="">
                <p:pic>
                  <p:nvPicPr>
                    <p:cNvPr id="1036" name="Ink 1035">
                      <a:extLst>
                        <a:ext uri="{FF2B5EF4-FFF2-40B4-BE49-F238E27FC236}">
                          <a16:creationId xmlns:a16="http://schemas.microsoft.com/office/drawing/2014/main" id="{9AF439C9-F2A4-ABB4-D4C1-9A9034AD7AB4}"/>
                        </a:ext>
                      </a:extLst>
                    </p:cNvPr>
                    <p:cNvPicPr/>
                    <p:nvPr/>
                  </p:nvPicPr>
                  <p:blipFill>
                    <a:blip r:embed="rId338"/>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1037" name="Ink 1036">
                      <a:extLst>
                        <a:ext uri="{FF2B5EF4-FFF2-40B4-BE49-F238E27FC236}">
                          <a16:creationId xmlns:a16="http://schemas.microsoft.com/office/drawing/2014/main" id="{487F0ABE-8B84-1CFD-301A-A4FD73D329C8}"/>
                        </a:ext>
                      </a:extLst>
                    </p14:cNvPr>
                    <p14:cNvContentPartPr/>
                    <p14:nvPr/>
                  </p14:nvContentPartPr>
                  <p14:xfrm>
                    <a:off x="653737" y="3545347"/>
                    <a:ext cx="36720" cy="147960"/>
                  </p14:xfrm>
                </p:contentPart>
              </mc:Choice>
              <mc:Fallback xmlns="">
                <p:pic>
                  <p:nvPicPr>
                    <p:cNvPr id="1037" name="Ink 1036">
                      <a:extLst>
                        <a:ext uri="{FF2B5EF4-FFF2-40B4-BE49-F238E27FC236}">
                          <a16:creationId xmlns:a16="http://schemas.microsoft.com/office/drawing/2014/main" id="{487F0ABE-8B84-1CFD-301A-A4FD73D329C8}"/>
                        </a:ext>
                      </a:extLst>
                    </p:cNvPr>
                    <p:cNvPicPr/>
                    <p:nvPr/>
                  </p:nvPicPr>
                  <p:blipFill>
                    <a:blip r:embed="rId340"/>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1038" name="Ink 1037">
                      <a:extLst>
                        <a:ext uri="{FF2B5EF4-FFF2-40B4-BE49-F238E27FC236}">
                          <a16:creationId xmlns:a16="http://schemas.microsoft.com/office/drawing/2014/main" id="{22C038EE-DA08-68BF-0B0E-BADA5577D39C}"/>
                        </a:ext>
                      </a:extLst>
                    </p14:cNvPr>
                    <p14:cNvContentPartPr/>
                    <p14:nvPr/>
                  </p14:nvContentPartPr>
                  <p14:xfrm>
                    <a:off x="654097" y="2553187"/>
                    <a:ext cx="1546200" cy="1464840"/>
                  </p14:xfrm>
                </p:contentPart>
              </mc:Choice>
              <mc:Fallback xmlns="">
                <p:pic>
                  <p:nvPicPr>
                    <p:cNvPr id="1038" name="Ink 1037">
                      <a:extLst>
                        <a:ext uri="{FF2B5EF4-FFF2-40B4-BE49-F238E27FC236}">
                          <a16:creationId xmlns:a16="http://schemas.microsoft.com/office/drawing/2014/main" id="{22C038EE-DA08-68BF-0B0E-BADA5577D39C}"/>
                        </a:ext>
                      </a:extLst>
                    </p:cNvPr>
                    <p:cNvPicPr/>
                    <p:nvPr/>
                  </p:nvPicPr>
                  <p:blipFill>
                    <a:blip r:embed="rId342"/>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1039" name="Ink 1038">
                      <a:extLst>
                        <a:ext uri="{FF2B5EF4-FFF2-40B4-BE49-F238E27FC236}">
                          <a16:creationId xmlns:a16="http://schemas.microsoft.com/office/drawing/2014/main" id="{45D529A1-553A-F352-D2F8-72B556C45408}"/>
                        </a:ext>
                      </a:extLst>
                    </p14:cNvPr>
                    <p14:cNvContentPartPr/>
                    <p14:nvPr/>
                  </p14:nvContentPartPr>
                  <p14:xfrm>
                    <a:off x="1031017" y="2695387"/>
                    <a:ext cx="1169640" cy="1197000"/>
                  </p14:xfrm>
                </p:contentPart>
              </mc:Choice>
              <mc:Fallback xmlns="">
                <p:pic>
                  <p:nvPicPr>
                    <p:cNvPr id="1039" name="Ink 1038">
                      <a:extLst>
                        <a:ext uri="{FF2B5EF4-FFF2-40B4-BE49-F238E27FC236}">
                          <a16:creationId xmlns:a16="http://schemas.microsoft.com/office/drawing/2014/main" id="{45D529A1-553A-F352-D2F8-72B556C45408}"/>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040" name="Ink 1039">
                      <a:extLst>
                        <a:ext uri="{FF2B5EF4-FFF2-40B4-BE49-F238E27FC236}">
                          <a16:creationId xmlns:a16="http://schemas.microsoft.com/office/drawing/2014/main" id="{8B397902-5C32-3503-C25E-4FDA75258688}"/>
                        </a:ext>
                      </a:extLst>
                    </p14:cNvPr>
                    <p14:cNvContentPartPr/>
                    <p14:nvPr/>
                  </p14:nvContentPartPr>
                  <p14:xfrm>
                    <a:off x="1333057" y="2867467"/>
                    <a:ext cx="923400" cy="1227240"/>
                  </p14:xfrm>
                </p:contentPart>
              </mc:Choice>
              <mc:Fallback xmlns="">
                <p:pic>
                  <p:nvPicPr>
                    <p:cNvPr id="1040" name="Ink 1039">
                      <a:extLst>
                        <a:ext uri="{FF2B5EF4-FFF2-40B4-BE49-F238E27FC236}">
                          <a16:creationId xmlns:a16="http://schemas.microsoft.com/office/drawing/2014/main" id="{8B397902-5C32-3503-C25E-4FDA75258688}"/>
                        </a:ext>
                      </a:extLst>
                    </p:cNvPr>
                    <p:cNvPicPr/>
                    <p:nvPr/>
                  </p:nvPicPr>
                  <p:blipFill>
                    <a:blip r:embed="rId345"/>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041" name="Ink 1040">
                      <a:extLst>
                        <a:ext uri="{FF2B5EF4-FFF2-40B4-BE49-F238E27FC236}">
                          <a16:creationId xmlns:a16="http://schemas.microsoft.com/office/drawing/2014/main" id="{843B13BA-61C5-CA77-3F39-F0531AB1AA49}"/>
                        </a:ext>
                      </a:extLst>
                    </p14:cNvPr>
                    <p14:cNvContentPartPr/>
                    <p14:nvPr/>
                  </p14:nvContentPartPr>
                  <p14:xfrm>
                    <a:off x="1535017" y="3013987"/>
                    <a:ext cx="730440" cy="881640"/>
                  </p14:xfrm>
                </p:contentPart>
              </mc:Choice>
              <mc:Fallback xmlns="">
                <p:pic>
                  <p:nvPicPr>
                    <p:cNvPr id="1041" name="Ink 1040">
                      <a:extLst>
                        <a:ext uri="{FF2B5EF4-FFF2-40B4-BE49-F238E27FC236}">
                          <a16:creationId xmlns:a16="http://schemas.microsoft.com/office/drawing/2014/main" id="{843B13BA-61C5-CA77-3F39-F0531AB1AA49}"/>
                        </a:ext>
                      </a:extLst>
                    </p:cNvPr>
                    <p:cNvPicPr/>
                    <p:nvPr/>
                  </p:nvPicPr>
                  <p:blipFill>
                    <a:blip r:embed="rId347"/>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042" name="Ink 1041">
                      <a:extLst>
                        <a:ext uri="{FF2B5EF4-FFF2-40B4-BE49-F238E27FC236}">
                          <a16:creationId xmlns:a16="http://schemas.microsoft.com/office/drawing/2014/main" id="{F4881CFE-B3E8-336D-D9C2-5160C8323110}"/>
                        </a:ext>
                      </a:extLst>
                    </p14:cNvPr>
                    <p14:cNvContentPartPr/>
                    <p14:nvPr/>
                  </p14:nvContentPartPr>
                  <p14:xfrm>
                    <a:off x="1702057" y="3165907"/>
                    <a:ext cx="577800" cy="536040"/>
                  </p14:xfrm>
                </p:contentPart>
              </mc:Choice>
              <mc:Fallback xmlns="">
                <p:pic>
                  <p:nvPicPr>
                    <p:cNvPr id="1042" name="Ink 1041">
                      <a:extLst>
                        <a:ext uri="{FF2B5EF4-FFF2-40B4-BE49-F238E27FC236}">
                          <a16:creationId xmlns:a16="http://schemas.microsoft.com/office/drawing/2014/main" id="{F4881CFE-B3E8-336D-D9C2-5160C8323110}"/>
                        </a:ext>
                      </a:extLst>
                    </p:cNvPr>
                    <p:cNvPicPr/>
                    <p:nvPr/>
                  </p:nvPicPr>
                  <p:blipFill>
                    <a:blip r:embed="rId349"/>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043" name="Ink 1042">
                      <a:extLst>
                        <a:ext uri="{FF2B5EF4-FFF2-40B4-BE49-F238E27FC236}">
                          <a16:creationId xmlns:a16="http://schemas.microsoft.com/office/drawing/2014/main" id="{A293E275-0037-C0D4-F2D1-692958C4D1B8}"/>
                        </a:ext>
                      </a:extLst>
                    </p14:cNvPr>
                    <p14:cNvContentPartPr/>
                    <p14:nvPr/>
                  </p14:nvContentPartPr>
                  <p14:xfrm>
                    <a:off x="1957657" y="3296947"/>
                    <a:ext cx="313560" cy="229320"/>
                  </p14:xfrm>
                </p:contentPart>
              </mc:Choice>
              <mc:Fallback xmlns="">
                <p:pic>
                  <p:nvPicPr>
                    <p:cNvPr id="1043" name="Ink 1042">
                      <a:extLst>
                        <a:ext uri="{FF2B5EF4-FFF2-40B4-BE49-F238E27FC236}">
                          <a16:creationId xmlns:a16="http://schemas.microsoft.com/office/drawing/2014/main" id="{A293E275-0037-C0D4-F2D1-692958C4D1B8}"/>
                        </a:ext>
                      </a:extLst>
                    </p:cNvPr>
                    <p:cNvPicPr/>
                    <p:nvPr/>
                  </p:nvPicPr>
                  <p:blipFill>
                    <a:blip r:embed="rId351"/>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044" name="Ink 1043">
                      <a:extLst>
                        <a:ext uri="{FF2B5EF4-FFF2-40B4-BE49-F238E27FC236}">
                          <a16:creationId xmlns:a16="http://schemas.microsoft.com/office/drawing/2014/main" id="{E9C81093-E940-468A-D8F3-EB4F5468ABFF}"/>
                        </a:ext>
                      </a:extLst>
                    </p14:cNvPr>
                    <p14:cNvContentPartPr/>
                    <p14:nvPr/>
                  </p14:nvContentPartPr>
                  <p14:xfrm>
                    <a:off x="653737" y="1071067"/>
                    <a:ext cx="1108800" cy="964440"/>
                  </p14:xfrm>
                </p:contentPart>
              </mc:Choice>
              <mc:Fallback xmlns="">
                <p:pic>
                  <p:nvPicPr>
                    <p:cNvPr id="1044" name="Ink 1043">
                      <a:extLst>
                        <a:ext uri="{FF2B5EF4-FFF2-40B4-BE49-F238E27FC236}">
                          <a16:creationId xmlns:a16="http://schemas.microsoft.com/office/drawing/2014/main" id="{E9C81093-E940-468A-D8F3-EB4F5468ABFF}"/>
                        </a:ext>
                      </a:extLst>
                    </p:cNvPr>
                    <p:cNvPicPr/>
                    <p:nvPr/>
                  </p:nvPicPr>
                  <p:blipFill>
                    <a:blip r:embed="rId353"/>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045" name="Ink 1044">
                      <a:extLst>
                        <a:ext uri="{FF2B5EF4-FFF2-40B4-BE49-F238E27FC236}">
                          <a16:creationId xmlns:a16="http://schemas.microsoft.com/office/drawing/2014/main" id="{EACB608B-8230-83B3-BA19-E73021FD3564}"/>
                        </a:ext>
                      </a:extLst>
                    </p14:cNvPr>
                    <p14:cNvContentPartPr/>
                    <p14:nvPr/>
                  </p14:nvContentPartPr>
                  <p14:xfrm>
                    <a:off x="654097" y="1099867"/>
                    <a:ext cx="936000" cy="732960"/>
                  </p14:xfrm>
                </p:contentPart>
              </mc:Choice>
              <mc:Fallback xmlns="">
                <p:pic>
                  <p:nvPicPr>
                    <p:cNvPr id="1045" name="Ink 1044">
                      <a:extLst>
                        <a:ext uri="{FF2B5EF4-FFF2-40B4-BE49-F238E27FC236}">
                          <a16:creationId xmlns:a16="http://schemas.microsoft.com/office/drawing/2014/main" id="{EACB608B-8230-83B3-BA19-E73021FD3564}"/>
                        </a:ext>
                      </a:extLst>
                    </p:cNvPr>
                    <p:cNvPicPr/>
                    <p:nvPr/>
                  </p:nvPicPr>
                  <p:blipFill>
                    <a:blip r:embed="rId355"/>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046" name="Ink 1045">
                      <a:extLst>
                        <a:ext uri="{FF2B5EF4-FFF2-40B4-BE49-F238E27FC236}">
                          <a16:creationId xmlns:a16="http://schemas.microsoft.com/office/drawing/2014/main" id="{ED5DAB10-0285-DD7D-ED1D-87283DE20C17}"/>
                        </a:ext>
                      </a:extLst>
                    </p14:cNvPr>
                    <p14:cNvContentPartPr/>
                    <p14:nvPr/>
                  </p14:nvContentPartPr>
                  <p14:xfrm>
                    <a:off x="1592617" y="1071427"/>
                    <a:ext cx="12240" cy="36000"/>
                  </p14:xfrm>
                </p:contentPart>
              </mc:Choice>
              <mc:Fallback xmlns="">
                <p:pic>
                  <p:nvPicPr>
                    <p:cNvPr id="1046" name="Ink 1045">
                      <a:extLst>
                        <a:ext uri="{FF2B5EF4-FFF2-40B4-BE49-F238E27FC236}">
                          <a16:creationId xmlns:a16="http://schemas.microsoft.com/office/drawing/2014/main" id="{ED5DAB10-0285-DD7D-ED1D-87283DE20C17}"/>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1047" name="Ink 1046">
                      <a:extLst>
                        <a:ext uri="{FF2B5EF4-FFF2-40B4-BE49-F238E27FC236}">
                          <a16:creationId xmlns:a16="http://schemas.microsoft.com/office/drawing/2014/main" id="{8F0C7477-A1A4-98C5-8C96-3A0DF67F2B2F}"/>
                        </a:ext>
                      </a:extLst>
                    </p14:cNvPr>
                    <p14:cNvContentPartPr/>
                    <p14:nvPr/>
                  </p14:nvContentPartPr>
                  <p14:xfrm>
                    <a:off x="653737" y="1071427"/>
                    <a:ext cx="829080" cy="541800"/>
                  </p14:xfrm>
                </p:contentPart>
              </mc:Choice>
              <mc:Fallback xmlns="">
                <p:pic>
                  <p:nvPicPr>
                    <p:cNvPr id="1047" name="Ink 1046">
                      <a:extLst>
                        <a:ext uri="{FF2B5EF4-FFF2-40B4-BE49-F238E27FC236}">
                          <a16:creationId xmlns:a16="http://schemas.microsoft.com/office/drawing/2014/main" id="{8F0C7477-A1A4-98C5-8C96-3A0DF67F2B2F}"/>
                        </a:ext>
                      </a:extLst>
                    </p:cNvPr>
                    <p:cNvPicPr/>
                    <p:nvPr/>
                  </p:nvPicPr>
                  <p:blipFill>
                    <a:blip r:embed="rId35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1048" name="Ink 1047">
                      <a:extLst>
                        <a:ext uri="{FF2B5EF4-FFF2-40B4-BE49-F238E27FC236}">
                          <a16:creationId xmlns:a16="http://schemas.microsoft.com/office/drawing/2014/main" id="{64B9AA51-1723-CE1B-8570-2508BE5A7323}"/>
                        </a:ext>
                      </a:extLst>
                    </p14:cNvPr>
                    <p14:cNvContentPartPr/>
                    <p14:nvPr/>
                  </p14:nvContentPartPr>
                  <p14:xfrm>
                    <a:off x="871177" y="1136587"/>
                    <a:ext cx="458280" cy="322920"/>
                  </p14:xfrm>
                </p:contentPart>
              </mc:Choice>
              <mc:Fallback xmlns="">
                <p:pic>
                  <p:nvPicPr>
                    <p:cNvPr id="1048" name="Ink 1047">
                      <a:extLst>
                        <a:ext uri="{FF2B5EF4-FFF2-40B4-BE49-F238E27FC236}">
                          <a16:creationId xmlns:a16="http://schemas.microsoft.com/office/drawing/2014/main" id="{64B9AA51-1723-CE1B-8570-2508BE5A7323}"/>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049" name="Ink 1048">
                      <a:extLst>
                        <a:ext uri="{FF2B5EF4-FFF2-40B4-BE49-F238E27FC236}">
                          <a16:creationId xmlns:a16="http://schemas.microsoft.com/office/drawing/2014/main" id="{D6F941F4-872B-410E-231C-0E92D7AA2B97}"/>
                        </a:ext>
                      </a:extLst>
                    </p14:cNvPr>
                    <p14:cNvContentPartPr/>
                    <p14:nvPr/>
                  </p14:nvContentPartPr>
                  <p14:xfrm>
                    <a:off x="653737" y="4019467"/>
                    <a:ext cx="918360" cy="466560"/>
                  </p14:xfrm>
                </p:contentPart>
              </mc:Choice>
              <mc:Fallback xmlns="">
                <p:pic>
                  <p:nvPicPr>
                    <p:cNvPr id="1049" name="Ink 1048">
                      <a:extLst>
                        <a:ext uri="{FF2B5EF4-FFF2-40B4-BE49-F238E27FC236}">
                          <a16:creationId xmlns:a16="http://schemas.microsoft.com/office/drawing/2014/main" id="{D6F941F4-872B-410E-231C-0E92D7AA2B97}"/>
                        </a:ext>
                      </a:extLst>
                    </p:cNvPr>
                    <p:cNvPicPr/>
                    <p:nvPr/>
                  </p:nvPicPr>
                  <p:blipFill>
                    <a:blip r:embed="rId361"/>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050" name="Ink 1049">
                      <a:extLst>
                        <a:ext uri="{FF2B5EF4-FFF2-40B4-BE49-F238E27FC236}">
                          <a16:creationId xmlns:a16="http://schemas.microsoft.com/office/drawing/2014/main" id="{F1334BC2-BDF4-BDB5-1360-6CDF9AAB4DEE}"/>
                        </a:ext>
                      </a:extLst>
                    </p14:cNvPr>
                    <p14:cNvContentPartPr/>
                    <p14:nvPr/>
                  </p14:nvContentPartPr>
                  <p14:xfrm>
                    <a:off x="694777" y="4250227"/>
                    <a:ext cx="748800" cy="607680"/>
                  </p14:xfrm>
                </p:contentPart>
              </mc:Choice>
              <mc:Fallback xmlns="">
                <p:pic>
                  <p:nvPicPr>
                    <p:cNvPr id="1050" name="Ink 1049">
                      <a:extLst>
                        <a:ext uri="{FF2B5EF4-FFF2-40B4-BE49-F238E27FC236}">
                          <a16:creationId xmlns:a16="http://schemas.microsoft.com/office/drawing/2014/main" id="{F1334BC2-BDF4-BDB5-1360-6CDF9AAB4DEE}"/>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051" name="Group 1050">
                  <a:extLst>
                    <a:ext uri="{FF2B5EF4-FFF2-40B4-BE49-F238E27FC236}">
                      <a16:creationId xmlns:a16="http://schemas.microsoft.com/office/drawing/2014/main" id="{A92FA464-8BCE-B2A4-BBD1-C100614C60E9}"/>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363">
                    <p14:nvContentPartPr>
                      <p14:cNvPr id="1055" name="Ink 1054">
                        <a:extLst>
                          <a:ext uri="{FF2B5EF4-FFF2-40B4-BE49-F238E27FC236}">
                            <a16:creationId xmlns:a16="http://schemas.microsoft.com/office/drawing/2014/main" id="{2FD4FC8C-C524-1A15-40D3-03889FBD60BF}"/>
                          </a:ext>
                        </a:extLst>
                      </p14:cNvPr>
                      <p14:cNvContentPartPr/>
                      <p14:nvPr/>
                    </p14:nvContentPartPr>
                    <p14:xfrm>
                      <a:off x="654097" y="3892387"/>
                      <a:ext cx="376920" cy="260640"/>
                    </p14:xfrm>
                  </p:contentPart>
                </mc:Choice>
                <mc:Fallback xmlns="">
                  <p:pic>
                    <p:nvPicPr>
                      <p:cNvPr id="1055" name="Ink 1054">
                        <a:extLst>
                          <a:ext uri="{FF2B5EF4-FFF2-40B4-BE49-F238E27FC236}">
                            <a16:creationId xmlns:a16="http://schemas.microsoft.com/office/drawing/2014/main" id="{2FD4FC8C-C524-1A15-40D3-03889FBD60BF}"/>
                          </a:ext>
                        </a:extLst>
                      </p:cNvPr>
                      <p:cNvPicPr/>
                      <p:nvPr/>
                    </p:nvPicPr>
                    <p:blipFill>
                      <a:blip r:embed="rId364"/>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1056" name="Ink 1055">
                        <a:extLst>
                          <a:ext uri="{FF2B5EF4-FFF2-40B4-BE49-F238E27FC236}">
                            <a16:creationId xmlns:a16="http://schemas.microsoft.com/office/drawing/2014/main" id="{395EAF47-FA8F-4E8F-EB69-7306FC3B4728}"/>
                          </a:ext>
                        </a:extLst>
                      </p14:cNvPr>
                      <p14:cNvContentPartPr/>
                      <p14:nvPr/>
                    </p14:nvContentPartPr>
                    <p14:xfrm>
                      <a:off x="654097" y="3889507"/>
                      <a:ext cx="1046160" cy="435600"/>
                    </p14:xfrm>
                  </p:contentPart>
                </mc:Choice>
                <mc:Fallback xmlns="">
                  <p:pic>
                    <p:nvPicPr>
                      <p:cNvPr id="1056" name="Ink 1055">
                        <a:extLst>
                          <a:ext uri="{FF2B5EF4-FFF2-40B4-BE49-F238E27FC236}">
                            <a16:creationId xmlns:a16="http://schemas.microsoft.com/office/drawing/2014/main" id="{395EAF47-FA8F-4E8F-EB69-7306FC3B4728}"/>
                          </a:ext>
                        </a:extLst>
                      </p:cNvPr>
                      <p:cNvPicPr/>
                      <p:nvPr/>
                    </p:nvPicPr>
                    <p:blipFill>
                      <a:blip r:embed="rId366"/>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1057" name="Ink 1056">
                        <a:extLst>
                          <a:ext uri="{FF2B5EF4-FFF2-40B4-BE49-F238E27FC236}">
                            <a16:creationId xmlns:a16="http://schemas.microsoft.com/office/drawing/2014/main" id="{99CF28CC-5C19-B489-2858-DE839F1D4AB2}"/>
                          </a:ext>
                        </a:extLst>
                      </p14:cNvPr>
                      <p14:cNvContentPartPr/>
                      <p14:nvPr/>
                    </p14:nvContentPartPr>
                    <p14:xfrm>
                      <a:off x="1248457" y="3889507"/>
                      <a:ext cx="24120" cy="360"/>
                    </p14:xfrm>
                  </p:contentPart>
                </mc:Choice>
                <mc:Fallback xmlns="">
                  <p:pic>
                    <p:nvPicPr>
                      <p:cNvPr id="1057" name="Ink 1056">
                        <a:extLst>
                          <a:ext uri="{FF2B5EF4-FFF2-40B4-BE49-F238E27FC236}">
                            <a16:creationId xmlns:a16="http://schemas.microsoft.com/office/drawing/2014/main" id="{99CF28CC-5C19-B489-2858-DE839F1D4AB2}"/>
                          </a:ext>
                        </a:extLst>
                      </p:cNvPr>
                      <p:cNvPicPr/>
                      <p:nvPr/>
                    </p:nvPicPr>
                    <p:blipFill>
                      <a:blip r:embed="rId176"/>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1058" name="Ink 1057">
                        <a:extLst>
                          <a:ext uri="{FF2B5EF4-FFF2-40B4-BE49-F238E27FC236}">
                            <a16:creationId xmlns:a16="http://schemas.microsoft.com/office/drawing/2014/main" id="{91762844-5715-C7C1-2762-AEC3433B3F1F}"/>
                          </a:ext>
                        </a:extLst>
                      </p14:cNvPr>
                      <p14:cNvContentPartPr/>
                      <p14:nvPr/>
                    </p14:nvContentPartPr>
                    <p14:xfrm>
                      <a:off x="892777" y="4406107"/>
                      <a:ext cx="384120" cy="351720"/>
                    </p14:xfrm>
                  </p:contentPart>
                </mc:Choice>
                <mc:Fallback xmlns="">
                  <p:pic>
                    <p:nvPicPr>
                      <p:cNvPr id="1058" name="Ink 1057">
                        <a:extLst>
                          <a:ext uri="{FF2B5EF4-FFF2-40B4-BE49-F238E27FC236}">
                            <a16:creationId xmlns:a16="http://schemas.microsoft.com/office/drawing/2014/main" id="{91762844-5715-C7C1-2762-AEC3433B3F1F}"/>
                          </a:ext>
                        </a:extLst>
                      </p:cNvPr>
                      <p:cNvPicPr/>
                      <p:nvPr/>
                    </p:nvPicPr>
                    <p:blipFill>
                      <a:blip r:embed="rId369"/>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0">
                  <p14:nvContentPartPr>
                    <p14:cNvPr id="1052" name="Ink 1051">
                      <a:extLst>
                        <a:ext uri="{FF2B5EF4-FFF2-40B4-BE49-F238E27FC236}">
                          <a16:creationId xmlns:a16="http://schemas.microsoft.com/office/drawing/2014/main" id="{C66F14FB-B86D-DCFD-FCC6-38BCEAFB9DDA}"/>
                        </a:ext>
                      </a:extLst>
                    </p14:cNvPr>
                    <p14:cNvContentPartPr/>
                    <p14:nvPr/>
                  </p14:nvContentPartPr>
                  <p14:xfrm>
                    <a:off x="1235497" y="1071067"/>
                    <a:ext cx="965160" cy="1266120"/>
                  </p14:xfrm>
                </p:contentPart>
              </mc:Choice>
              <mc:Fallback xmlns="">
                <p:pic>
                  <p:nvPicPr>
                    <p:cNvPr id="1052" name="Ink 1051">
                      <a:extLst>
                        <a:ext uri="{FF2B5EF4-FFF2-40B4-BE49-F238E27FC236}">
                          <a16:creationId xmlns:a16="http://schemas.microsoft.com/office/drawing/2014/main" id="{C66F14FB-B86D-DCFD-FCC6-38BCEAFB9DDA}"/>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1053" name="Ink 1052">
                      <a:extLst>
                        <a:ext uri="{FF2B5EF4-FFF2-40B4-BE49-F238E27FC236}">
                          <a16:creationId xmlns:a16="http://schemas.microsoft.com/office/drawing/2014/main" id="{6D969556-345F-2951-3B78-B2F1B5F95359}"/>
                        </a:ext>
                      </a:extLst>
                    </p14:cNvPr>
                    <p14:cNvContentPartPr/>
                    <p14:nvPr/>
                  </p14:nvContentPartPr>
                  <p14:xfrm>
                    <a:off x="1609537" y="1141987"/>
                    <a:ext cx="590760" cy="1036800"/>
                  </p14:xfrm>
                </p:contentPart>
              </mc:Choice>
              <mc:Fallback xmlns="">
                <p:pic>
                  <p:nvPicPr>
                    <p:cNvPr id="1053" name="Ink 1052">
                      <a:extLst>
                        <a:ext uri="{FF2B5EF4-FFF2-40B4-BE49-F238E27FC236}">
                          <a16:creationId xmlns:a16="http://schemas.microsoft.com/office/drawing/2014/main" id="{6D969556-345F-2951-3B78-B2F1B5F95359}"/>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1054" name="Ink 1053">
                      <a:extLst>
                        <a:ext uri="{FF2B5EF4-FFF2-40B4-BE49-F238E27FC236}">
                          <a16:creationId xmlns:a16="http://schemas.microsoft.com/office/drawing/2014/main" id="{C303BDB4-2B13-02A4-CC62-C6661FF5E8A2}"/>
                        </a:ext>
                      </a:extLst>
                    </p14:cNvPr>
                    <p14:cNvContentPartPr/>
                    <p14:nvPr/>
                  </p14:nvContentPartPr>
                  <p14:xfrm>
                    <a:off x="2075017" y="1378507"/>
                    <a:ext cx="125640" cy="502200"/>
                  </p14:xfrm>
                </p:contentPart>
              </mc:Choice>
              <mc:Fallback xmlns="">
                <p:pic>
                  <p:nvPicPr>
                    <p:cNvPr id="1054" name="Ink 1053">
                      <a:extLst>
                        <a:ext uri="{FF2B5EF4-FFF2-40B4-BE49-F238E27FC236}">
                          <a16:creationId xmlns:a16="http://schemas.microsoft.com/office/drawing/2014/main" id="{C303BDB4-2B13-02A4-CC62-C6661FF5E8A2}"/>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871" name="Group 870">
                <a:extLst>
                  <a:ext uri="{FF2B5EF4-FFF2-40B4-BE49-F238E27FC236}">
                    <a16:creationId xmlns:a16="http://schemas.microsoft.com/office/drawing/2014/main" id="{79CCD498-6806-3AED-CF1E-8CD50DF9D700}"/>
                  </a:ext>
                </a:extLst>
              </p:cNvPr>
              <p:cNvGrpSpPr/>
              <p:nvPr/>
            </p:nvGrpSpPr>
            <p:grpSpPr>
              <a:xfrm rot="264880">
                <a:off x="3545915" y="979029"/>
                <a:ext cx="2240280" cy="3972601"/>
                <a:chOff x="40658" y="1071066"/>
                <a:chExt cx="2240280" cy="3972601"/>
              </a:xfrm>
            </p:grpSpPr>
            <mc:AlternateContent xmlns:mc="http://schemas.openxmlformats.org/markup-compatibility/2006" xmlns:p14="http://schemas.microsoft.com/office/powerpoint/2010/main">
              <mc:Choice Requires="p14">
                <p:contentPart p14:bwMode="auto" r:id="rId373">
                  <p14:nvContentPartPr>
                    <p14:cNvPr id="994" name="Ink 993">
                      <a:extLst>
                        <a:ext uri="{FF2B5EF4-FFF2-40B4-BE49-F238E27FC236}">
                          <a16:creationId xmlns:a16="http://schemas.microsoft.com/office/drawing/2014/main" id="{AA4C188A-427C-8A51-9206-C365686A3334}"/>
                        </a:ext>
                      </a:extLst>
                    </p14:cNvPr>
                    <p14:cNvContentPartPr/>
                    <p14:nvPr/>
                  </p14:nvContentPartPr>
                  <p14:xfrm>
                    <a:off x="645097" y="2618707"/>
                    <a:ext cx="308160" cy="309240"/>
                  </p14:xfrm>
                </p:contentPart>
              </mc:Choice>
              <mc:Fallback xmlns="">
                <p:pic>
                  <p:nvPicPr>
                    <p:cNvPr id="994" name="Ink 993">
                      <a:extLst>
                        <a:ext uri="{FF2B5EF4-FFF2-40B4-BE49-F238E27FC236}">
                          <a16:creationId xmlns:a16="http://schemas.microsoft.com/office/drawing/2014/main" id="{AA4C188A-427C-8A51-9206-C365686A3334}"/>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995" name="Ink 994">
                      <a:extLst>
                        <a:ext uri="{FF2B5EF4-FFF2-40B4-BE49-F238E27FC236}">
                          <a16:creationId xmlns:a16="http://schemas.microsoft.com/office/drawing/2014/main" id="{C986CAED-85AD-DE26-0C64-21D7D0B41126}"/>
                        </a:ext>
                      </a:extLst>
                    </p14:cNvPr>
                    <p14:cNvContentPartPr/>
                    <p14:nvPr/>
                  </p14:nvContentPartPr>
                  <p14:xfrm>
                    <a:off x="507217" y="2502427"/>
                    <a:ext cx="700560" cy="658440"/>
                  </p14:xfrm>
                </p:contentPart>
              </mc:Choice>
              <mc:Fallback xmlns="">
                <p:pic>
                  <p:nvPicPr>
                    <p:cNvPr id="995" name="Ink 994">
                      <a:extLst>
                        <a:ext uri="{FF2B5EF4-FFF2-40B4-BE49-F238E27FC236}">
                          <a16:creationId xmlns:a16="http://schemas.microsoft.com/office/drawing/2014/main" id="{C986CAED-85AD-DE26-0C64-21D7D0B41126}"/>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996" name="Ink 995">
                      <a:extLst>
                        <a:ext uri="{FF2B5EF4-FFF2-40B4-BE49-F238E27FC236}">
                          <a16:creationId xmlns:a16="http://schemas.microsoft.com/office/drawing/2014/main" id="{00229137-720E-F14E-2B4D-93BFAF16FB47}"/>
                        </a:ext>
                      </a:extLst>
                    </p14:cNvPr>
                    <p14:cNvContentPartPr/>
                    <p14:nvPr/>
                  </p14:nvContentPartPr>
                  <p14:xfrm>
                    <a:off x="381577" y="2313787"/>
                    <a:ext cx="1058040" cy="1020960"/>
                  </p14:xfrm>
                </p:contentPart>
              </mc:Choice>
              <mc:Fallback xmlns="">
                <p:pic>
                  <p:nvPicPr>
                    <p:cNvPr id="996" name="Ink 995">
                      <a:extLst>
                        <a:ext uri="{FF2B5EF4-FFF2-40B4-BE49-F238E27FC236}">
                          <a16:creationId xmlns:a16="http://schemas.microsoft.com/office/drawing/2014/main" id="{00229137-720E-F14E-2B4D-93BFAF16FB47}"/>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997" name="Ink 996">
                      <a:extLst>
                        <a:ext uri="{FF2B5EF4-FFF2-40B4-BE49-F238E27FC236}">
                          <a16:creationId xmlns:a16="http://schemas.microsoft.com/office/drawing/2014/main" id="{EB5180FD-5D3D-9DE5-54EF-1E8B83F086F3}"/>
                        </a:ext>
                      </a:extLst>
                    </p14:cNvPr>
                    <p14:cNvContentPartPr/>
                    <p14:nvPr/>
                  </p14:nvContentPartPr>
                  <p14:xfrm>
                    <a:off x="103657" y="2002027"/>
                    <a:ext cx="747360" cy="294480"/>
                  </p14:xfrm>
                </p:contentPart>
              </mc:Choice>
              <mc:Fallback xmlns="">
                <p:pic>
                  <p:nvPicPr>
                    <p:cNvPr id="997" name="Ink 996">
                      <a:extLst>
                        <a:ext uri="{FF2B5EF4-FFF2-40B4-BE49-F238E27FC236}">
                          <a16:creationId xmlns:a16="http://schemas.microsoft.com/office/drawing/2014/main" id="{EB5180FD-5D3D-9DE5-54EF-1E8B83F086F3}"/>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998" name="Ink 997">
                      <a:extLst>
                        <a:ext uri="{FF2B5EF4-FFF2-40B4-BE49-F238E27FC236}">
                          <a16:creationId xmlns:a16="http://schemas.microsoft.com/office/drawing/2014/main" id="{4325720D-E5CE-912C-C4C6-9E59BF1A5F2E}"/>
                        </a:ext>
                      </a:extLst>
                    </p14:cNvPr>
                    <p14:cNvContentPartPr/>
                    <p14:nvPr/>
                  </p14:nvContentPartPr>
                  <p14:xfrm>
                    <a:off x="860017" y="2296147"/>
                    <a:ext cx="1318680" cy="297720"/>
                  </p14:xfrm>
                </p:contentPart>
              </mc:Choice>
              <mc:Fallback xmlns="">
                <p:pic>
                  <p:nvPicPr>
                    <p:cNvPr id="998" name="Ink 997">
                      <a:extLst>
                        <a:ext uri="{FF2B5EF4-FFF2-40B4-BE49-F238E27FC236}">
                          <a16:creationId xmlns:a16="http://schemas.microsoft.com/office/drawing/2014/main" id="{4325720D-E5CE-912C-C4C6-9E59BF1A5F2E}"/>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1065" name="Ink 1064">
                      <a:extLst>
                        <a:ext uri="{FF2B5EF4-FFF2-40B4-BE49-F238E27FC236}">
                          <a16:creationId xmlns:a16="http://schemas.microsoft.com/office/drawing/2014/main" id="{D7F90A40-720E-A7F9-25AA-BC6B63676E0D}"/>
                        </a:ext>
                      </a:extLst>
                    </p14:cNvPr>
                    <p14:cNvContentPartPr/>
                    <p14:nvPr/>
                  </p14:nvContentPartPr>
                  <p14:xfrm>
                    <a:off x="95738" y="2000228"/>
                    <a:ext cx="108360" cy="69480"/>
                  </p14:xfrm>
                </p:contentPart>
              </mc:Choice>
              <mc:Fallback xmlns="">
                <p:pic>
                  <p:nvPicPr>
                    <p:cNvPr id="1065" name="Ink 1064">
                      <a:extLst>
                        <a:ext uri="{FF2B5EF4-FFF2-40B4-BE49-F238E27FC236}">
                          <a16:creationId xmlns:a16="http://schemas.microsoft.com/office/drawing/2014/main" id="{D7F90A40-720E-A7F9-25AA-BC6B63676E0D}"/>
                        </a:ext>
                      </a:extLst>
                    </p:cNvPr>
                    <p:cNvPicPr/>
                    <p:nvPr/>
                  </p:nvPicPr>
                  <p:blipFill>
                    <a:blip r:embed="rId379"/>
                    <a:stretch>
                      <a:fillRect/>
                    </a:stretch>
                  </p:blipFill>
                  <p:spPr>
                    <a:xfrm>
                      <a:off x="90737" y="1994706"/>
                      <a:ext cx="118362" cy="80523"/>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1068" name="Ink 1067">
                      <a:extLst>
                        <a:ext uri="{FF2B5EF4-FFF2-40B4-BE49-F238E27FC236}">
                          <a16:creationId xmlns:a16="http://schemas.microsoft.com/office/drawing/2014/main" id="{6FCD9303-5B8B-DEBF-82C3-F799D051B532}"/>
                        </a:ext>
                      </a:extLst>
                    </p14:cNvPr>
                    <p14:cNvContentPartPr/>
                    <p14:nvPr/>
                  </p14:nvContentPartPr>
                  <p14:xfrm>
                    <a:off x="86019" y="1874946"/>
                    <a:ext cx="2114640" cy="592920"/>
                  </p14:xfrm>
                </p:contentPart>
              </mc:Choice>
              <mc:Fallback xmlns="">
                <p:pic>
                  <p:nvPicPr>
                    <p:cNvPr id="1068" name="Ink 1067">
                      <a:extLst>
                        <a:ext uri="{FF2B5EF4-FFF2-40B4-BE49-F238E27FC236}">
                          <a16:creationId xmlns:a16="http://schemas.microsoft.com/office/drawing/2014/main" id="{6FCD9303-5B8B-DEBF-82C3-F799D051B532}"/>
                        </a:ext>
                      </a:extLst>
                    </p:cNvPr>
                    <p:cNvPicPr/>
                    <p:nvPr/>
                  </p:nvPicPr>
                  <p:blipFill>
                    <a:blip r:embed="rId381"/>
                    <a:stretch>
                      <a:fillRect/>
                    </a:stretch>
                  </p:blipFill>
                  <p:spPr>
                    <a:xfrm>
                      <a:off x="81027" y="1869439"/>
                      <a:ext cx="2124625" cy="603934"/>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1076" name="Ink 1075">
                      <a:extLst>
                        <a:ext uri="{FF2B5EF4-FFF2-40B4-BE49-F238E27FC236}">
                          <a16:creationId xmlns:a16="http://schemas.microsoft.com/office/drawing/2014/main" id="{90CBACA3-6950-9B28-5F3F-C9AF22BF9C32}"/>
                        </a:ext>
                      </a:extLst>
                    </p14:cNvPr>
                    <p14:cNvContentPartPr/>
                    <p14:nvPr/>
                  </p14:nvContentPartPr>
                  <p14:xfrm>
                    <a:off x="106897" y="2147826"/>
                    <a:ext cx="225360" cy="850680"/>
                  </p14:xfrm>
                </p:contentPart>
              </mc:Choice>
              <mc:Fallback xmlns="">
                <p:pic>
                  <p:nvPicPr>
                    <p:cNvPr id="1076" name="Ink 1075">
                      <a:extLst>
                        <a:ext uri="{FF2B5EF4-FFF2-40B4-BE49-F238E27FC236}">
                          <a16:creationId xmlns:a16="http://schemas.microsoft.com/office/drawing/2014/main" id="{90CBACA3-6950-9B28-5F3F-C9AF22BF9C32}"/>
                        </a:ext>
                      </a:extLst>
                    </p:cNvPr>
                    <p:cNvPicPr/>
                    <p:nvPr/>
                  </p:nvPicPr>
                  <p:blipFill>
                    <a:blip r:embed="rId383"/>
                    <a:stretch>
                      <a:fillRect/>
                    </a:stretch>
                  </p:blipFill>
                  <p:spPr>
                    <a:xfrm>
                      <a:off x="101907" y="2142317"/>
                      <a:ext cx="235339" cy="861698"/>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072" name="Ink 1071">
                      <a:extLst>
                        <a:ext uri="{FF2B5EF4-FFF2-40B4-BE49-F238E27FC236}">
                          <a16:creationId xmlns:a16="http://schemas.microsoft.com/office/drawing/2014/main" id="{45691938-EE42-1E6B-4C3F-CB5E3C0DD0A2}"/>
                        </a:ext>
                      </a:extLst>
                    </p14:cNvPr>
                    <p14:cNvContentPartPr/>
                    <p14:nvPr/>
                  </p14:nvContentPartPr>
                  <p14:xfrm>
                    <a:off x="115179" y="2254744"/>
                    <a:ext cx="127440" cy="625320"/>
                  </p14:xfrm>
                </p:contentPart>
              </mc:Choice>
              <mc:Fallback xmlns="">
                <p:pic>
                  <p:nvPicPr>
                    <p:cNvPr id="1072" name="Ink 1071">
                      <a:extLst>
                        <a:ext uri="{FF2B5EF4-FFF2-40B4-BE49-F238E27FC236}">
                          <a16:creationId xmlns:a16="http://schemas.microsoft.com/office/drawing/2014/main" id="{45691938-EE42-1E6B-4C3F-CB5E3C0DD0A2}"/>
                        </a:ext>
                      </a:extLst>
                    </p:cNvPr>
                    <p:cNvPicPr/>
                    <p:nvPr/>
                  </p:nvPicPr>
                  <p:blipFill>
                    <a:blip r:embed="rId385"/>
                    <a:stretch>
                      <a:fillRect/>
                    </a:stretch>
                  </p:blipFill>
                  <p:spPr>
                    <a:xfrm>
                      <a:off x="110198" y="2249231"/>
                      <a:ext cx="137403" cy="636347"/>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083" name="Ink 1082">
                      <a:extLst>
                        <a:ext uri="{FF2B5EF4-FFF2-40B4-BE49-F238E27FC236}">
                          <a16:creationId xmlns:a16="http://schemas.microsoft.com/office/drawing/2014/main" id="{F4A6F370-A591-CF50-66BE-B9A38D496EB6}"/>
                        </a:ext>
                      </a:extLst>
                    </p14:cNvPr>
                    <p14:cNvContentPartPr/>
                    <p14:nvPr/>
                  </p14:nvContentPartPr>
                  <p14:xfrm>
                    <a:off x="169177" y="3088146"/>
                    <a:ext cx="739440" cy="879480"/>
                  </p14:xfrm>
                </p:contentPart>
              </mc:Choice>
              <mc:Fallback xmlns="">
                <p:pic>
                  <p:nvPicPr>
                    <p:cNvPr id="1083" name="Ink 1082">
                      <a:extLst>
                        <a:ext uri="{FF2B5EF4-FFF2-40B4-BE49-F238E27FC236}">
                          <a16:creationId xmlns:a16="http://schemas.microsoft.com/office/drawing/2014/main" id="{F4A6F370-A591-CF50-66BE-B9A38D496EB6}"/>
                        </a:ext>
                      </a:extLst>
                    </p:cNvPr>
                    <p:cNvPicPr/>
                    <p:nvPr/>
                  </p:nvPicPr>
                  <p:blipFill>
                    <a:blip r:embed="rId26"/>
                    <a:stretch>
                      <a:fillRect/>
                    </a:stretch>
                  </p:blipFill>
                  <p:spPr>
                    <a:xfrm>
                      <a:off x="164184" y="3082635"/>
                      <a:ext cx="749427"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1081" name="Ink 1080">
                      <a:extLst>
                        <a:ext uri="{FF2B5EF4-FFF2-40B4-BE49-F238E27FC236}">
                          <a16:creationId xmlns:a16="http://schemas.microsoft.com/office/drawing/2014/main" id="{E1C96433-419B-FCDC-A2C8-4AF36F45C3EE}"/>
                        </a:ext>
                      </a:extLst>
                    </p14:cNvPr>
                    <p14:cNvContentPartPr/>
                    <p14:nvPr/>
                  </p14:nvContentPartPr>
                  <p14:xfrm>
                    <a:off x="181417" y="3271746"/>
                    <a:ext cx="509040" cy="554040"/>
                  </p14:xfrm>
                </p:contentPart>
              </mc:Choice>
              <mc:Fallback xmlns="">
                <p:pic>
                  <p:nvPicPr>
                    <p:cNvPr id="1081" name="Ink 1080">
                      <a:extLst>
                        <a:ext uri="{FF2B5EF4-FFF2-40B4-BE49-F238E27FC236}">
                          <a16:creationId xmlns:a16="http://schemas.microsoft.com/office/drawing/2014/main" id="{E1C96433-419B-FCDC-A2C8-4AF36F45C3EE}"/>
                        </a:ext>
                      </a:extLst>
                    </p:cNvPr>
                    <p:cNvPicPr/>
                    <p:nvPr/>
                  </p:nvPicPr>
                  <p:blipFill>
                    <a:blip r:embed="rId388"/>
                    <a:stretch>
                      <a:fillRect/>
                    </a:stretch>
                  </p:blipFill>
                  <p:spPr>
                    <a:xfrm>
                      <a:off x="176422" y="3266233"/>
                      <a:ext cx="519029" cy="565066"/>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1080" name="Ink 1079">
                      <a:extLst>
                        <a:ext uri="{FF2B5EF4-FFF2-40B4-BE49-F238E27FC236}">
                          <a16:creationId xmlns:a16="http://schemas.microsoft.com/office/drawing/2014/main" id="{7C03F616-C653-B3D6-7ECE-2CD34FC0FF4A}"/>
                        </a:ext>
                      </a:extLst>
                    </p14:cNvPr>
                    <p14:cNvContentPartPr/>
                    <p14:nvPr/>
                  </p14:nvContentPartPr>
                  <p14:xfrm>
                    <a:off x="196537" y="3476226"/>
                    <a:ext cx="257040" cy="221760"/>
                  </p14:xfrm>
                </p:contentPart>
              </mc:Choice>
              <mc:Fallback xmlns="">
                <p:pic>
                  <p:nvPicPr>
                    <p:cNvPr id="1080" name="Ink 1079">
                      <a:extLst>
                        <a:ext uri="{FF2B5EF4-FFF2-40B4-BE49-F238E27FC236}">
                          <a16:creationId xmlns:a16="http://schemas.microsoft.com/office/drawing/2014/main" id="{7C03F616-C653-B3D6-7ECE-2CD34FC0FF4A}"/>
                        </a:ext>
                      </a:extLst>
                    </p:cNvPr>
                    <p:cNvPicPr/>
                    <p:nvPr/>
                  </p:nvPicPr>
                  <p:blipFill>
                    <a:blip r:embed="rId390"/>
                    <a:stretch>
                      <a:fillRect/>
                    </a:stretch>
                  </p:blipFill>
                  <p:spPr>
                    <a:xfrm>
                      <a:off x="191546" y="3470716"/>
                      <a:ext cx="267022" cy="232779"/>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1091" name="Ink 1090">
                      <a:extLst>
                        <a:ext uri="{FF2B5EF4-FFF2-40B4-BE49-F238E27FC236}">
                          <a16:creationId xmlns:a16="http://schemas.microsoft.com/office/drawing/2014/main" id="{64102A90-8439-D3F5-0A98-748781C67979}"/>
                        </a:ext>
                      </a:extLst>
                    </p14:cNvPr>
                    <p14:cNvContentPartPr/>
                    <p14:nvPr/>
                  </p14:nvContentPartPr>
                  <p14:xfrm>
                    <a:off x="83498" y="2553187"/>
                    <a:ext cx="2116800" cy="2152440"/>
                  </p14:xfrm>
                </p:contentPart>
              </mc:Choice>
              <mc:Fallback xmlns="">
                <p:pic>
                  <p:nvPicPr>
                    <p:cNvPr id="1091" name="Ink 1090">
                      <a:extLst>
                        <a:ext uri="{FF2B5EF4-FFF2-40B4-BE49-F238E27FC236}">
                          <a16:creationId xmlns:a16="http://schemas.microsoft.com/office/drawing/2014/main" id="{64102A90-8439-D3F5-0A98-748781C67979}"/>
                        </a:ext>
                      </a:extLst>
                    </p:cNvPr>
                    <p:cNvPicPr/>
                    <p:nvPr/>
                  </p:nvPicPr>
                  <p:blipFill>
                    <a:blip r:embed="rId392"/>
                    <a:stretch>
                      <a:fillRect/>
                    </a:stretch>
                  </p:blipFill>
                  <p:spPr>
                    <a:xfrm>
                      <a:off x="78506" y="2547676"/>
                      <a:ext cx="2126785" cy="2163462"/>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1008" name="Ink 1007">
                      <a:extLst>
                        <a:ext uri="{FF2B5EF4-FFF2-40B4-BE49-F238E27FC236}">
                          <a16:creationId xmlns:a16="http://schemas.microsoft.com/office/drawing/2014/main" id="{5677B4E7-ED03-37DF-010C-45856938B15D}"/>
                        </a:ext>
                      </a:extLst>
                    </p14:cNvPr>
                    <p14:cNvContentPartPr/>
                    <p14:nvPr/>
                  </p14:nvContentPartPr>
                  <p14:xfrm>
                    <a:off x="1031017" y="2695387"/>
                    <a:ext cx="1169640" cy="1197000"/>
                  </p14:xfrm>
                </p:contentPart>
              </mc:Choice>
              <mc:Fallback xmlns="">
                <p:pic>
                  <p:nvPicPr>
                    <p:cNvPr id="1008" name="Ink 1007">
                      <a:extLst>
                        <a:ext uri="{FF2B5EF4-FFF2-40B4-BE49-F238E27FC236}">
                          <a16:creationId xmlns:a16="http://schemas.microsoft.com/office/drawing/2014/main" id="{5677B4E7-ED03-37DF-010C-45856938B15D}"/>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009" name="Ink 1008">
                      <a:extLst>
                        <a:ext uri="{FF2B5EF4-FFF2-40B4-BE49-F238E27FC236}">
                          <a16:creationId xmlns:a16="http://schemas.microsoft.com/office/drawing/2014/main" id="{C55CC6EF-B58B-8E44-684A-A1A716F2B39F}"/>
                        </a:ext>
                      </a:extLst>
                    </p14:cNvPr>
                    <p14:cNvContentPartPr/>
                    <p14:nvPr/>
                  </p14:nvContentPartPr>
                  <p14:xfrm>
                    <a:off x="1332696" y="2867826"/>
                    <a:ext cx="923040" cy="1227240"/>
                  </p14:xfrm>
                </p:contentPart>
              </mc:Choice>
              <mc:Fallback xmlns="">
                <p:pic>
                  <p:nvPicPr>
                    <p:cNvPr id="1009" name="Ink 1008">
                      <a:extLst>
                        <a:ext uri="{FF2B5EF4-FFF2-40B4-BE49-F238E27FC236}">
                          <a16:creationId xmlns:a16="http://schemas.microsoft.com/office/drawing/2014/main" id="{C55CC6EF-B58B-8E44-684A-A1A716F2B39F}"/>
                        </a:ext>
                      </a:extLst>
                    </p:cNvPr>
                    <p:cNvPicPr/>
                    <p:nvPr/>
                  </p:nvPicPr>
                  <p:blipFill>
                    <a:blip r:embed="rId24"/>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1010" name="Ink 1009">
                      <a:extLst>
                        <a:ext uri="{FF2B5EF4-FFF2-40B4-BE49-F238E27FC236}">
                          <a16:creationId xmlns:a16="http://schemas.microsoft.com/office/drawing/2014/main" id="{D13AFFB4-2352-AB49-F8FE-7501A422F77C}"/>
                        </a:ext>
                      </a:extLst>
                    </p14:cNvPr>
                    <p14:cNvContentPartPr/>
                    <p14:nvPr/>
                  </p14:nvContentPartPr>
                  <p14:xfrm>
                    <a:off x="1534658" y="3017946"/>
                    <a:ext cx="746280" cy="878040"/>
                  </p14:xfrm>
                </p:contentPart>
              </mc:Choice>
              <mc:Fallback xmlns="">
                <p:pic>
                  <p:nvPicPr>
                    <p:cNvPr id="1010" name="Ink 1009">
                      <a:extLst>
                        <a:ext uri="{FF2B5EF4-FFF2-40B4-BE49-F238E27FC236}">
                          <a16:creationId xmlns:a16="http://schemas.microsoft.com/office/drawing/2014/main" id="{D13AFFB4-2352-AB49-F8FE-7501A422F77C}"/>
                        </a:ext>
                      </a:extLst>
                    </p:cNvPr>
                    <p:cNvPicPr/>
                    <p:nvPr/>
                  </p:nvPicPr>
                  <p:blipFill>
                    <a:blip r:embed="rId396"/>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1011" name="Ink 1010">
                      <a:extLst>
                        <a:ext uri="{FF2B5EF4-FFF2-40B4-BE49-F238E27FC236}">
                          <a16:creationId xmlns:a16="http://schemas.microsoft.com/office/drawing/2014/main" id="{A31148B9-821C-56D7-2F27-3A1B891E2E84}"/>
                        </a:ext>
                      </a:extLst>
                    </p14:cNvPr>
                    <p14:cNvContentPartPr/>
                    <p14:nvPr/>
                  </p14:nvContentPartPr>
                  <p14:xfrm>
                    <a:off x="1702056" y="3160146"/>
                    <a:ext cx="577800" cy="541440"/>
                  </p14:xfrm>
                </p:contentPart>
              </mc:Choice>
              <mc:Fallback xmlns="">
                <p:pic>
                  <p:nvPicPr>
                    <p:cNvPr id="1011" name="Ink 1010">
                      <a:extLst>
                        <a:ext uri="{FF2B5EF4-FFF2-40B4-BE49-F238E27FC236}">
                          <a16:creationId xmlns:a16="http://schemas.microsoft.com/office/drawing/2014/main" id="{A31148B9-821C-56D7-2F27-3A1B891E2E84}"/>
                        </a:ext>
                      </a:extLst>
                    </p:cNvPr>
                    <p:cNvPicPr/>
                    <p:nvPr/>
                  </p:nvPicPr>
                  <p:blipFill>
                    <a:blip r:embed="rId28"/>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1012" name="Ink 1011">
                      <a:extLst>
                        <a:ext uri="{FF2B5EF4-FFF2-40B4-BE49-F238E27FC236}">
                          <a16:creationId xmlns:a16="http://schemas.microsoft.com/office/drawing/2014/main" id="{020EE4C8-6FA6-54F9-A9BE-7B6C1F56D0B4}"/>
                        </a:ext>
                      </a:extLst>
                    </p14:cNvPr>
                    <p14:cNvContentPartPr/>
                    <p14:nvPr/>
                  </p14:nvContentPartPr>
                  <p14:xfrm>
                    <a:off x="1957655" y="3306665"/>
                    <a:ext cx="302400" cy="219240"/>
                  </p14:xfrm>
                </p:contentPart>
              </mc:Choice>
              <mc:Fallback xmlns="">
                <p:pic>
                  <p:nvPicPr>
                    <p:cNvPr id="1012" name="Ink 1011">
                      <a:extLst>
                        <a:ext uri="{FF2B5EF4-FFF2-40B4-BE49-F238E27FC236}">
                          <a16:creationId xmlns:a16="http://schemas.microsoft.com/office/drawing/2014/main" id="{020EE4C8-6FA6-54F9-A9BE-7B6C1F56D0B4}"/>
                        </a:ext>
                      </a:extLst>
                    </p:cNvPr>
                    <p:cNvPicPr/>
                    <p:nvPr/>
                  </p:nvPicPr>
                  <p:blipFill>
                    <a:blip r:embed="rId30"/>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1143" name="Ink 1142">
                      <a:extLst>
                        <a:ext uri="{FF2B5EF4-FFF2-40B4-BE49-F238E27FC236}">
                          <a16:creationId xmlns:a16="http://schemas.microsoft.com/office/drawing/2014/main" id="{F0EBD188-64B4-38FC-E1BD-B408637BB008}"/>
                        </a:ext>
                      </a:extLst>
                    </p14:cNvPr>
                    <p14:cNvContentPartPr/>
                    <p14:nvPr/>
                  </p14:nvContentPartPr>
                  <p14:xfrm>
                    <a:off x="40658" y="1071066"/>
                    <a:ext cx="1721880" cy="964440"/>
                  </p14:xfrm>
                </p:contentPart>
              </mc:Choice>
              <mc:Fallback xmlns="">
                <p:pic>
                  <p:nvPicPr>
                    <p:cNvPr id="1143" name="Ink 1142">
                      <a:extLst>
                        <a:ext uri="{FF2B5EF4-FFF2-40B4-BE49-F238E27FC236}">
                          <a16:creationId xmlns:a16="http://schemas.microsoft.com/office/drawing/2014/main" id="{F0EBD188-64B4-38FC-E1BD-B408637BB008}"/>
                        </a:ext>
                      </a:extLst>
                    </p:cNvPr>
                    <p:cNvPicPr/>
                    <p:nvPr/>
                  </p:nvPicPr>
                  <p:blipFill>
                    <a:blip r:embed="rId400"/>
                    <a:stretch>
                      <a:fillRect/>
                    </a:stretch>
                  </p:blipFill>
                  <p:spPr>
                    <a:xfrm>
                      <a:off x="35666" y="1065555"/>
                      <a:ext cx="1731864"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1141" name="Ink 1140">
                      <a:extLst>
                        <a:ext uri="{FF2B5EF4-FFF2-40B4-BE49-F238E27FC236}">
                          <a16:creationId xmlns:a16="http://schemas.microsoft.com/office/drawing/2014/main" id="{1D1D753B-4460-58A1-4901-CAFB720097AE}"/>
                        </a:ext>
                      </a:extLst>
                    </p14:cNvPr>
                    <p14:cNvContentPartPr/>
                    <p14:nvPr/>
                  </p14:nvContentPartPr>
                  <p14:xfrm>
                    <a:off x="154060" y="1119666"/>
                    <a:ext cx="1431000" cy="712800"/>
                  </p14:xfrm>
                </p:contentPart>
              </mc:Choice>
              <mc:Fallback xmlns="">
                <p:pic>
                  <p:nvPicPr>
                    <p:cNvPr id="1141" name="Ink 1140">
                      <a:extLst>
                        <a:ext uri="{FF2B5EF4-FFF2-40B4-BE49-F238E27FC236}">
                          <a16:creationId xmlns:a16="http://schemas.microsoft.com/office/drawing/2014/main" id="{1D1D753B-4460-58A1-4901-CAFB720097AE}"/>
                        </a:ext>
                      </a:extLst>
                    </p:cNvPr>
                    <p:cNvPicPr/>
                    <p:nvPr/>
                  </p:nvPicPr>
                  <p:blipFill>
                    <a:blip r:embed="rId402"/>
                    <a:stretch>
                      <a:fillRect/>
                    </a:stretch>
                  </p:blipFill>
                  <p:spPr>
                    <a:xfrm>
                      <a:off x="149067" y="1114155"/>
                      <a:ext cx="1440987" cy="723823"/>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1139" name="Ink 1138">
                      <a:extLst>
                        <a:ext uri="{FF2B5EF4-FFF2-40B4-BE49-F238E27FC236}">
                          <a16:creationId xmlns:a16="http://schemas.microsoft.com/office/drawing/2014/main" id="{2CD71C0D-8AFF-D928-70B2-14D42CFA829C}"/>
                        </a:ext>
                      </a:extLst>
                    </p14:cNvPr>
                    <p14:cNvContentPartPr/>
                    <p14:nvPr/>
                  </p14:nvContentPartPr>
                  <p14:xfrm>
                    <a:off x="431977" y="1127946"/>
                    <a:ext cx="1049040" cy="485280"/>
                  </p14:xfrm>
                </p:contentPart>
              </mc:Choice>
              <mc:Fallback xmlns="">
                <p:pic>
                  <p:nvPicPr>
                    <p:cNvPr id="1139" name="Ink 1138">
                      <a:extLst>
                        <a:ext uri="{FF2B5EF4-FFF2-40B4-BE49-F238E27FC236}">
                          <a16:creationId xmlns:a16="http://schemas.microsoft.com/office/drawing/2014/main" id="{2CD71C0D-8AFF-D928-70B2-14D42CFA829C}"/>
                        </a:ext>
                      </a:extLst>
                    </p:cNvPr>
                    <p:cNvPicPr/>
                    <p:nvPr/>
                  </p:nvPicPr>
                  <p:blipFill>
                    <a:blip r:embed="rId404"/>
                    <a:stretch>
                      <a:fillRect/>
                    </a:stretch>
                  </p:blipFill>
                  <p:spPr>
                    <a:xfrm>
                      <a:off x="426986" y="1122437"/>
                      <a:ext cx="1059023" cy="496299"/>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1135" name="Ink 1134">
                      <a:extLst>
                        <a:ext uri="{FF2B5EF4-FFF2-40B4-BE49-F238E27FC236}">
                          <a16:creationId xmlns:a16="http://schemas.microsoft.com/office/drawing/2014/main" id="{74FD08B6-C354-7772-186E-6BC897238109}"/>
                        </a:ext>
                      </a:extLst>
                    </p14:cNvPr>
                    <p14:cNvContentPartPr/>
                    <p14:nvPr/>
                  </p14:nvContentPartPr>
                  <p14:xfrm>
                    <a:off x="871178" y="1145586"/>
                    <a:ext cx="458280" cy="313920"/>
                  </p14:xfrm>
                </p:contentPart>
              </mc:Choice>
              <mc:Fallback xmlns="">
                <p:pic>
                  <p:nvPicPr>
                    <p:cNvPr id="1135" name="Ink 1134">
                      <a:extLst>
                        <a:ext uri="{FF2B5EF4-FFF2-40B4-BE49-F238E27FC236}">
                          <a16:creationId xmlns:a16="http://schemas.microsoft.com/office/drawing/2014/main" id="{74FD08B6-C354-7772-186E-6BC897238109}"/>
                        </a:ext>
                      </a:extLst>
                    </p:cNvPr>
                    <p:cNvPicPr/>
                    <p:nvPr/>
                  </p:nvPicPr>
                  <p:blipFill>
                    <a:blip r:embed="rId406"/>
                    <a:stretch>
                      <a:fillRect/>
                    </a:stretch>
                  </p:blipFill>
                  <p:spPr>
                    <a:xfrm>
                      <a:off x="866188" y="1140071"/>
                      <a:ext cx="468261" cy="324951"/>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1018" name="Ink 1017">
                      <a:extLst>
                        <a:ext uri="{FF2B5EF4-FFF2-40B4-BE49-F238E27FC236}">
                          <a16:creationId xmlns:a16="http://schemas.microsoft.com/office/drawing/2014/main" id="{3840E287-523C-E602-7B35-6EB6CEA8E446}"/>
                        </a:ext>
                      </a:extLst>
                    </p14:cNvPr>
                    <p14:cNvContentPartPr/>
                    <p14:nvPr/>
                  </p14:nvContentPartPr>
                  <p14:xfrm>
                    <a:off x="536016" y="4019467"/>
                    <a:ext cx="1036080" cy="953280"/>
                  </p14:xfrm>
                </p:contentPart>
              </mc:Choice>
              <mc:Fallback xmlns="">
                <p:pic>
                  <p:nvPicPr>
                    <p:cNvPr id="1018" name="Ink 1017">
                      <a:extLst>
                        <a:ext uri="{FF2B5EF4-FFF2-40B4-BE49-F238E27FC236}">
                          <a16:creationId xmlns:a16="http://schemas.microsoft.com/office/drawing/2014/main" id="{3840E287-523C-E602-7B35-6EB6CEA8E446}"/>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019" name="Ink 1018">
                      <a:extLst>
                        <a:ext uri="{FF2B5EF4-FFF2-40B4-BE49-F238E27FC236}">
                          <a16:creationId xmlns:a16="http://schemas.microsoft.com/office/drawing/2014/main" id="{645B7299-B9B2-393B-0850-A0507A113ACB}"/>
                        </a:ext>
                      </a:extLst>
                    </p14:cNvPr>
                    <p14:cNvContentPartPr/>
                    <p14:nvPr/>
                  </p14:nvContentPartPr>
                  <p14:xfrm>
                    <a:off x="694777" y="4250227"/>
                    <a:ext cx="748800" cy="607680"/>
                  </p14:xfrm>
                </p:contentPart>
              </mc:Choice>
              <mc:Fallback xmlns="">
                <p:pic>
                  <p:nvPicPr>
                    <p:cNvPr id="1019" name="Ink 1018">
                      <a:extLst>
                        <a:ext uri="{FF2B5EF4-FFF2-40B4-BE49-F238E27FC236}">
                          <a16:creationId xmlns:a16="http://schemas.microsoft.com/office/drawing/2014/main" id="{645B7299-B9B2-393B-0850-A0507A113ACB}"/>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020" name="Group 1019">
                  <a:extLst>
                    <a:ext uri="{FF2B5EF4-FFF2-40B4-BE49-F238E27FC236}">
                      <a16:creationId xmlns:a16="http://schemas.microsoft.com/office/drawing/2014/main" id="{F8D504E4-B363-CA99-AB81-D98D5FDCCA42}"/>
                    </a:ext>
                  </a:extLst>
                </p:cNvPr>
                <p:cNvGrpSpPr/>
                <p:nvPr/>
              </p:nvGrpSpPr>
              <p:grpSpPr>
                <a:xfrm>
                  <a:off x="260257" y="3889506"/>
                  <a:ext cx="1439999" cy="1154161"/>
                  <a:chOff x="260257" y="3889506"/>
                  <a:chExt cx="1439999" cy="1154161"/>
                </a:xfrm>
              </p:grpSpPr>
              <mc:AlternateContent xmlns:mc="http://schemas.openxmlformats.org/markup-compatibility/2006" xmlns:p14="http://schemas.microsoft.com/office/powerpoint/2010/main">
                <mc:Choice Requires="p14">
                  <p:contentPart p14:bwMode="auto" r:id="rId409">
                    <p14:nvContentPartPr>
                      <p14:cNvPr id="1086" name="Ink 1085">
                        <a:extLst>
                          <a:ext uri="{FF2B5EF4-FFF2-40B4-BE49-F238E27FC236}">
                            <a16:creationId xmlns:a16="http://schemas.microsoft.com/office/drawing/2014/main" id="{1B098776-2038-61BE-6914-1F28729E7124}"/>
                          </a:ext>
                        </a:extLst>
                      </p14:cNvPr>
                      <p14:cNvContentPartPr/>
                      <p14:nvPr/>
                    </p14:nvContentPartPr>
                    <p14:xfrm>
                      <a:off x="260257" y="3892387"/>
                      <a:ext cx="770760" cy="799560"/>
                    </p14:xfrm>
                  </p:contentPart>
                </mc:Choice>
                <mc:Fallback xmlns="">
                  <p:pic>
                    <p:nvPicPr>
                      <p:cNvPr id="1086" name="Ink 1085">
                        <a:extLst>
                          <a:ext uri="{FF2B5EF4-FFF2-40B4-BE49-F238E27FC236}">
                            <a16:creationId xmlns:a16="http://schemas.microsoft.com/office/drawing/2014/main" id="{1B098776-2038-61BE-6914-1F28729E7124}"/>
                          </a:ext>
                        </a:extLst>
                      </p:cNvPr>
                      <p:cNvPicPr/>
                      <p:nvPr/>
                    </p:nvPicPr>
                    <p:blipFill>
                      <a:blip r:embed="rId410"/>
                      <a:stretch>
                        <a:fillRect/>
                      </a:stretch>
                    </p:blipFill>
                    <p:spPr>
                      <a:xfrm>
                        <a:off x="255266" y="3886879"/>
                        <a:ext cx="780743" cy="810576"/>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1027" name="Ink 1026">
                        <a:extLst>
                          <a:ext uri="{FF2B5EF4-FFF2-40B4-BE49-F238E27FC236}">
                            <a16:creationId xmlns:a16="http://schemas.microsoft.com/office/drawing/2014/main" id="{E4A66E0C-2ED9-BA1F-603A-A41736F9DBFD}"/>
                          </a:ext>
                        </a:extLst>
                      </p14:cNvPr>
                      <p14:cNvContentPartPr/>
                      <p14:nvPr/>
                    </p14:nvContentPartPr>
                    <p14:xfrm>
                      <a:off x="417576" y="3889507"/>
                      <a:ext cx="1282680" cy="1154160"/>
                    </p14:xfrm>
                  </p:contentPart>
                </mc:Choice>
                <mc:Fallback xmlns="">
                  <p:pic>
                    <p:nvPicPr>
                      <p:cNvPr id="1027" name="Ink 1026">
                        <a:extLst>
                          <a:ext uri="{FF2B5EF4-FFF2-40B4-BE49-F238E27FC236}">
                            <a16:creationId xmlns:a16="http://schemas.microsoft.com/office/drawing/2014/main" id="{E4A66E0C-2ED9-BA1F-603A-A41736F9DBFD}"/>
                          </a:ext>
                        </a:extLst>
                      </p:cNvPr>
                      <p:cNvPicPr/>
                      <p:nvPr/>
                    </p:nvPicPr>
                    <p:blipFill>
                      <a:blip r:embed="rId232"/>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028" name="Ink 1027">
                        <a:extLst>
                          <a:ext uri="{FF2B5EF4-FFF2-40B4-BE49-F238E27FC236}">
                            <a16:creationId xmlns:a16="http://schemas.microsoft.com/office/drawing/2014/main" id="{BE941505-E3F2-B6AD-9DAA-18EFAD26C43F}"/>
                          </a:ext>
                        </a:extLst>
                      </p14:cNvPr>
                      <p14:cNvContentPartPr/>
                      <p14:nvPr/>
                    </p14:nvContentPartPr>
                    <p14:xfrm>
                      <a:off x="1241977" y="3889506"/>
                      <a:ext cx="30600" cy="360"/>
                    </p14:xfrm>
                  </p:contentPart>
                </mc:Choice>
                <mc:Fallback xmlns="">
                  <p:pic>
                    <p:nvPicPr>
                      <p:cNvPr id="1028" name="Ink 1027">
                        <a:extLst>
                          <a:ext uri="{FF2B5EF4-FFF2-40B4-BE49-F238E27FC236}">
                            <a16:creationId xmlns:a16="http://schemas.microsoft.com/office/drawing/2014/main" id="{BE941505-E3F2-B6AD-9DAA-18EFAD26C43F}"/>
                          </a:ext>
                        </a:extLst>
                      </p:cNvPr>
                      <p:cNvPicPr/>
                      <p:nvPr/>
                    </p:nvPicPr>
                    <p:blipFill>
                      <a:blip r:embed="rId50"/>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1029" name="Ink 1028">
                        <a:extLst>
                          <a:ext uri="{FF2B5EF4-FFF2-40B4-BE49-F238E27FC236}">
                            <a16:creationId xmlns:a16="http://schemas.microsoft.com/office/drawing/2014/main" id="{2B2A43B1-A3E4-6320-E31D-0B02FE148E04}"/>
                          </a:ext>
                        </a:extLst>
                      </p14:cNvPr>
                      <p14:cNvContentPartPr/>
                      <p14:nvPr/>
                    </p14:nvContentPartPr>
                    <p14:xfrm>
                      <a:off x="892777" y="4427347"/>
                      <a:ext cx="465120" cy="330480"/>
                    </p14:xfrm>
                  </p:contentPart>
                </mc:Choice>
                <mc:Fallback xmlns="">
                  <p:pic>
                    <p:nvPicPr>
                      <p:cNvPr id="1029" name="Ink 1028">
                        <a:extLst>
                          <a:ext uri="{FF2B5EF4-FFF2-40B4-BE49-F238E27FC236}">
                            <a16:creationId xmlns:a16="http://schemas.microsoft.com/office/drawing/2014/main" id="{2B2A43B1-A3E4-6320-E31D-0B02FE148E04}"/>
                          </a:ext>
                        </a:extLst>
                      </p:cNvPr>
                      <p:cNvPicPr/>
                      <p:nvPr/>
                    </p:nvPicPr>
                    <p:blipFill>
                      <a:blip r:embed="rId414"/>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5">
                  <p14:nvContentPartPr>
                    <p14:cNvPr id="1021" name="Ink 1020">
                      <a:extLst>
                        <a:ext uri="{FF2B5EF4-FFF2-40B4-BE49-F238E27FC236}">
                          <a16:creationId xmlns:a16="http://schemas.microsoft.com/office/drawing/2014/main" id="{0AEC5758-FBD0-FEB9-854E-DDC62E27B682}"/>
                        </a:ext>
                      </a:extLst>
                    </p14:cNvPr>
                    <p14:cNvContentPartPr/>
                    <p14:nvPr/>
                  </p14:nvContentPartPr>
                  <p14:xfrm>
                    <a:off x="1299575" y="4428426"/>
                    <a:ext cx="9000" cy="360"/>
                  </p14:xfrm>
                </p:contentPart>
              </mc:Choice>
              <mc:Fallback xmlns="">
                <p:pic>
                  <p:nvPicPr>
                    <p:cNvPr id="1021" name="Ink 1020">
                      <a:extLst>
                        <a:ext uri="{FF2B5EF4-FFF2-40B4-BE49-F238E27FC236}">
                          <a16:creationId xmlns:a16="http://schemas.microsoft.com/office/drawing/2014/main" id="{0AEC5758-FBD0-FEB9-854E-DDC62E27B682}"/>
                        </a:ext>
                      </a:extLst>
                    </p:cNvPr>
                    <p:cNvPicPr/>
                    <p:nvPr/>
                  </p:nvPicPr>
                  <p:blipFill>
                    <a:blip r:embed="rId416"/>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1022" name="Ink 1021">
                      <a:extLst>
                        <a:ext uri="{FF2B5EF4-FFF2-40B4-BE49-F238E27FC236}">
                          <a16:creationId xmlns:a16="http://schemas.microsoft.com/office/drawing/2014/main" id="{31A16475-B87F-C08B-F818-34A9C1534282}"/>
                        </a:ext>
                      </a:extLst>
                    </p14:cNvPr>
                    <p14:cNvContentPartPr/>
                    <p14:nvPr/>
                  </p14:nvContentPartPr>
                  <p14:xfrm>
                    <a:off x="1235497" y="1071067"/>
                    <a:ext cx="965160" cy="1266120"/>
                  </p14:xfrm>
                </p:contentPart>
              </mc:Choice>
              <mc:Fallback xmlns="">
                <p:pic>
                  <p:nvPicPr>
                    <p:cNvPr id="1022" name="Ink 1021">
                      <a:extLst>
                        <a:ext uri="{FF2B5EF4-FFF2-40B4-BE49-F238E27FC236}">
                          <a16:creationId xmlns:a16="http://schemas.microsoft.com/office/drawing/2014/main" id="{31A16475-B87F-C08B-F818-34A9C1534282}"/>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023" name="Ink 1022">
                      <a:extLst>
                        <a:ext uri="{FF2B5EF4-FFF2-40B4-BE49-F238E27FC236}">
                          <a16:creationId xmlns:a16="http://schemas.microsoft.com/office/drawing/2014/main" id="{D7C0036E-6BAE-ADCB-9052-219636F67095}"/>
                        </a:ext>
                      </a:extLst>
                    </p14:cNvPr>
                    <p14:cNvContentPartPr/>
                    <p14:nvPr/>
                  </p14:nvContentPartPr>
                  <p14:xfrm>
                    <a:off x="1609537" y="1141987"/>
                    <a:ext cx="590760" cy="1036800"/>
                  </p14:xfrm>
                </p:contentPart>
              </mc:Choice>
              <mc:Fallback xmlns="">
                <p:pic>
                  <p:nvPicPr>
                    <p:cNvPr id="1023" name="Ink 1022">
                      <a:extLst>
                        <a:ext uri="{FF2B5EF4-FFF2-40B4-BE49-F238E27FC236}">
                          <a16:creationId xmlns:a16="http://schemas.microsoft.com/office/drawing/2014/main" id="{D7C0036E-6BAE-ADCB-9052-219636F67095}"/>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1024" name="Ink 1023">
                      <a:extLst>
                        <a:ext uri="{FF2B5EF4-FFF2-40B4-BE49-F238E27FC236}">
                          <a16:creationId xmlns:a16="http://schemas.microsoft.com/office/drawing/2014/main" id="{44A7B4E2-AD23-F08E-1A53-BB9FE09A86A5}"/>
                        </a:ext>
                      </a:extLst>
                    </p14:cNvPr>
                    <p14:cNvContentPartPr/>
                    <p14:nvPr/>
                  </p14:nvContentPartPr>
                  <p14:xfrm>
                    <a:off x="2075017" y="1378507"/>
                    <a:ext cx="125640" cy="502200"/>
                  </p14:xfrm>
                </p:contentPart>
              </mc:Choice>
              <mc:Fallback xmlns="">
                <p:pic>
                  <p:nvPicPr>
                    <p:cNvPr id="1024" name="Ink 1023">
                      <a:extLst>
                        <a:ext uri="{FF2B5EF4-FFF2-40B4-BE49-F238E27FC236}">
                          <a16:creationId xmlns:a16="http://schemas.microsoft.com/office/drawing/2014/main" id="{44A7B4E2-AD23-F08E-1A53-BB9FE09A86A5}"/>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872" name="Group 871">
                <a:extLst>
                  <a:ext uri="{FF2B5EF4-FFF2-40B4-BE49-F238E27FC236}">
                    <a16:creationId xmlns:a16="http://schemas.microsoft.com/office/drawing/2014/main" id="{5E5D80A9-D8E0-D1EA-AF1D-9E4E00EC6DD6}"/>
                  </a:ext>
                </a:extLst>
              </p:cNvPr>
              <p:cNvGrpSpPr/>
              <p:nvPr/>
            </p:nvGrpSpPr>
            <p:grpSpPr>
              <a:xfrm rot="10950597">
                <a:off x="3627106" y="3914263"/>
                <a:ext cx="3817076" cy="4169520"/>
                <a:chOff x="6235471" y="1063823"/>
                <a:chExt cx="3817076" cy="4169520"/>
              </a:xfrm>
            </p:grpSpPr>
            <p:grpSp>
              <p:nvGrpSpPr>
                <p:cNvPr id="925" name="Group 924">
                  <a:extLst>
                    <a:ext uri="{FF2B5EF4-FFF2-40B4-BE49-F238E27FC236}">
                      <a16:creationId xmlns:a16="http://schemas.microsoft.com/office/drawing/2014/main" id="{5EC5C33E-D6E5-7D63-71A2-ABFACECD0C8E}"/>
                    </a:ext>
                  </a:extLst>
                </p:cNvPr>
                <p:cNvGrpSpPr/>
                <p:nvPr/>
              </p:nvGrpSpPr>
              <p:grpSpPr>
                <a:xfrm>
                  <a:off x="8071829" y="1063823"/>
                  <a:ext cx="1980718" cy="4169520"/>
                  <a:chOff x="-29183" y="1071067"/>
                  <a:chExt cx="1980718" cy="4169520"/>
                </a:xfrm>
              </p:grpSpPr>
              <mc:AlternateContent xmlns:mc="http://schemas.openxmlformats.org/markup-compatibility/2006" xmlns:p14="http://schemas.microsoft.com/office/powerpoint/2010/main">
                <mc:Choice Requires="p14">
                  <p:contentPart p14:bwMode="auto" r:id="rId420">
                    <p14:nvContentPartPr>
                      <p14:cNvPr id="958" name="Ink 957">
                        <a:extLst>
                          <a:ext uri="{FF2B5EF4-FFF2-40B4-BE49-F238E27FC236}">
                            <a16:creationId xmlns:a16="http://schemas.microsoft.com/office/drawing/2014/main" id="{A929BF03-FEF9-B3ED-7AA2-926519501D3A}"/>
                          </a:ext>
                        </a:extLst>
                      </p14:cNvPr>
                      <p14:cNvContentPartPr/>
                      <p14:nvPr/>
                    </p14:nvContentPartPr>
                    <p14:xfrm>
                      <a:off x="645097" y="2618707"/>
                      <a:ext cx="308160" cy="309240"/>
                    </p14:xfrm>
                  </p:contentPart>
                </mc:Choice>
                <mc:Fallback xmlns="">
                  <p:pic>
                    <p:nvPicPr>
                      <p:cNvPr id="958" name="Ink 957">
                        <a:extLst>
                          <a:ext uri="{FF2B5EF4-FFF2-40B4-BE49-F238E27FC236}">
                            <a16:creationId xmlns:a16="http://schemas.microsoft.com/office/drawing/2014/main" id="{A929BF03-FEF9-B3ED-7AA2-926519501D3A}"/>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959" name="Ink 958">
                        <a:extLst>
                          <a:ext uri="{FF2B5EF4-FFF2-40B4-BE49-F238E27FC236}">
                            <a16:creationId xmlns:a16="http://schemas.microsoft.com/office/drawing/2014/main" id="{C757FECA-02E4-9B92-C4DB-81C0D018B016}"/>
                          </a:ext>
                        </a:extLst>
                      </p14:cNvPr>
                      <p14:cNvContentPartPr/>
                      <p14:nvPr/>
                    </p14:nvContentPartPr>
                    <p14:xfrm>
                      <a:off x="507217" y="2502427"/>
                      <a:ext cx="700560" cy="658440"/>
                    </p14:xfrm>
                  </p:contentPart>
                </mc:Choice>
                <mc:Fallback xmlns="">
                  <p:pic>
                    <p:nvPicPr>
                      <p:cNvPr id="959" name="Ink 958">
                        <a:extLst>
                          <a:ext uri="{FF2B5EF4-FFF2-40B4-BE49-F238E27FC236}">
                            <a16:creationId xmlns:a16="http://schemas.microsoft.com/office/drawing/2014/main" id="{C757FECA-02E4-9B92-C4DB-81C0D018B016}"/>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960" name="Ink 959">
                        <a:extLst>
                          <a:ext uri="{FF2B5EF4-FFF2-40B4-BE49-F238E27FC236}">
                            <a16:creationId xmlns:a16="http://schemas.microsoft.com/office/drawing/2014/main" id="{71B5F814-B221-6AA3-C88F-031CFF048B8D}"/>
                          </a:ext>
                        </a:extLst>
                      </p14:cNvPr>
                      <p14:cNvContentPartPr/>
                      <p14:nvPr/>
                    </p14:nvContentPartPr>
                    <p14:xfrm>
                      <a:off x="381577" y="2313787"/>
                      <a:ext cx="1058040" cy="1020960"/>
                    </p14:xfrm>
                  </p:contentPart>
                </mc:Choice>
                <mc:Fallback xmlns="">
                  <p:pic>
                    <p:nvPicPr>
                      <p:cNvPr id="960" name="Ink 959">
                        <a:extLst>
                          <a:ext uri="{FF2B5EF4-FFF2-40B4-BE49-F238E27FC236}">
                            <a16:creationId xmlns:a16="http://schemas.microsoft.com/office/drawing/2014/main" id="{71B5F814-B221-6AA3-C88F-031CFF048B8D}"/>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961" name="Ink 960">
                        <a:extLst>
                          <a:ext uri="{FF2B5EF4-FFF2-40B4-BE49-F238E27FC236}">
                            <a16:creationId xmlns:a16="http://schemas.microsoft.com/office/drawing/2014/main" id="{57867622-AE4F-6B4C-A75D-0F9B7BD3C1A8}"/>
                          </a:ext>
                        </a:extLst>
                      </p14:cNvPr>
                      <p14:cNvContentPartPr/>
                      <p14:nvPr/>
                    </p14:nvContentPartPr>
                    <p14:xfrm>
                      <a:off x="103657" y="2002027"/>
                      <a:ext cx="747360" cy="294480"/>
                    </p14:xfrm>
                  </p:contentPart>
                </mc:Choice>
                <mc:Fallback xmlns="">
                  <p:pic>
                    <p:nvPicPr>
                      <p:cNvPr id="961" name="Ink 960">
                        <a:extLst>
                          <a:ext uri="{FF2B5EF4-FFF2-40B4-BE49-F238E27FC236}">
                            <a16:creationId xmlns:a16="http://schemas.microsoft.com/office/drawing/2014/main" id="{57867622-AE4F-6B4C-A75D-0F9B7BD3C1A8}"/>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106" name="Ink 1105">
                        <a:extLst>
                          <a:ext uri="{FF2B5EF4-FFF2-40B4-BE49-F238E27FC236}">
                            <a16:creationId xmlns:a16="http://schemas.microsoft.com/office/drawing/2014/main" id="{3955EE77-AFFE-FABE-A18C-6E148274230E}"/>
                          </a:ext>
                        </a:extLst>
                      </p14:cNvPr>
                      <p14:cNvContentPartPr/>
                      <p14:nvPr/>
                    </p14:nvContentPartPr>
                    <p14:xfrm>
                      <a:off x="859656" y="2296147"/>
                      <a:ext cx="1021680" cy="297720"/>
                    </p14:xfrm>
                  </p:contentPart>
                </mc:Choice>
                <mc:Fallback xmlns="">
                  <p:pic>
                    <p:nvPicPr>
                      <p:cNvPr id="1106" name="Ink 1105">
                        <a:extLst>
                          <a:ext uri="{FF2B5EF4-FFF2-40B4-BE49-F238E27FC236}">
                            <a16:creationId xmlns:a16="http://schemas.microsoft.com/office/drawing/2014/main" id="{3955EE77-AFFE-FABE-A18C-6E148274230E}"/>
                          </a:ext>
                        </a:extLst>
                      </p:cNvPr>
                      <p:cNvPicPr/>
                      <p:nvPr/>
                    </p:nvPicPr>
                    <p:blipFill>
                      <a:blip r:embed="rId425"/>
                      <a:stretch>
                        <a:fillRect/>
                      </a:stretch>
                    </p:blipFill>
                    <p:spPr>
                      <a:xfrm>
                        <a:off x="854662" y="2290634"/>
                        <a:ext cx="1031668"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963" name="Ink 962">
                        <a:extLst>
                          <a:ext uri="{FF2B5EF4-FFF2-40B4-BE49-F238E27FC236}">
                            <a16:creationId xmlns:a16="http://schemas.microsoft.com/office/drawing/2014/main" id="{AF23C6FA-BB2F-B481-270D-AC532F36A21D}"/>
                          </a:ext>
                        </a:extLst>
                      </p14:cNvPr>
                      <p14:cNvContentPartPr/>
                      <p14:nvPr/>
                    </p14:nvContentPartPr>
                    <p14:xfrm>
                      <a:off x="-28823" y="1908787"/>
                      <a:ext cx="232920" cy="160560"/>
                    </p14:xfrm>
                  </p:contentPart>
                </mc:Choice>
                <mc:Fallback xmlns="">
                  <p:pic>
                    <p:nvPicPr>
                      <p:cNvPr id="963" name="Ink 962">
                        <a:extLst>
                          <a:ext uri="{FF2B5EF4-FFF2-40B4-BE49-F238E27FC236}">
                            <a16:creationId xmlns:a16="http://schemas.microsoft.com/office/drawing/2014/main" id="{AF23C6FA-BB2F-B481-270D-AC532F36A21D}"/>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1105" name="Ink 1104">
                        <a:extLst>
                          <a:ext uri="{FF2B5EF4-FFF2-40B4-BE49-F238E27FC236}">
                            <a16:creationId xmlns:a16="http://schemas.microsoft.com/office/drawing/2014/main" id="{0D9FDC11-5955-0C2C-2E0B-E36AE598F620}"/>
                          </a:ext>
                        </a:extLst>
                      </p14:cNvPr>
                      <p14:cNvContentPartPr/>
                      <p14:nvPr/>
                    </p14:nvContentPartPr>
                    <p14:xfrm>
                      <a:off x="-28823" y="1805467"/>
                      <a:ext cx="1919520" cy="662400"/>
                    </p14:xfrm>
                  </p:contentPart>
                </mc:Choice>
                <mc:Fallback xmlns="">
                  <p:pic>
                    <p:nvPicPr>
                      <p:cNvPr id="1105" name="Ink 1104">
                        <a:extLst>
                          <a:ext uri="{FF2B5EF4-FFF2-40B4-BE49-F238E27FC236}">
                            <a16:creationId xmlns:a16="http://schemas.microsoft.com/office/drawing/2014/main" id="{0D9FDC11-5955-0C2C-2E0B-E36AE598F620}"/>
                          </a:ext>
                        </a:extLst>
                      </p:cNvPr>
                      <p:cNvPicPr/>
                      <p:nvPr/>
                    </p:nvPicPr>
                    <p:blipFill>
                      <a:blip r:embed="rId428"/>
                      <a:stretch>
                        <a:fillRect/>
                      </a:stretch>
                    </p:blipFill>
                    <p:spPr>
                      <a:xfrm>
                        <a:off x="-33815" y="1799958"/>
                        <a:ext cx="1929504"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965" name="Ink 964">
                        <a:extLst>
                          <a:ext uri="{FF2B5EF4-FFF2-40B4-BE49-F238E27FC236}">
                            <a16:creationId xmlns:a16="http://schemas.microsoft.com/office/drawing/2014/main" id="{4E8F84EC-7E73-BE1F-3DBB-C505AEED1D0E}"/>
                          </a:ext>
                        </a:extLst>
                      </p14:cNvPr>
                      <p14:cNvContentPartPr/>
                      <p14:nvPr/>
                    </p14:nvContentPartPr>
                    <p14:xfrm>
                      <a:off x="-28823" y="2065747"/>
                      <a:ext cx="361080" cy="1071720"/>
                    </p14:xfrm>
                  </p:contentPart>
                </mc:Choice>
                <mc:Fallback xmlns="">
                  <p:pic>
                    <p:nvPicPr>
                      <p:cNvPr id="965" name="Ink 964">
                        <a:extLst>
                          <a:ext uri="{FF2B5EF4-FFF2-40B4-BE49-F238E27FC236}">
                            <a16:creationId xmlns:a16="http://schemas.microsoft.com/office/drawing/2014/main" id="{4E8F84EC-7E73-BE1F-3DBB-C505AEED1D0E}"/>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966" name="Ink 965">
                        <a:extLst>
                          <a:ext uri="{FF2B5EF4-FFF2-40B4-BE49-F238E27FC236}">
                            <a16:creationId xmlns:a16="http://schemas.microsoft.com/office/drawing/2014/main" id="{F95EC9DD-1CCA-1614-A728-590DBF0BB62F}"/>
                          </a:ext>
                        </a:extLst>
                      </p14:cNvPr>
                      <p14:cNvContentPartPr/>
                      <p14:nvPr/>
                    </p14:nvContentPartPr>
                    <p14:xfrm>
                      <a:off x="-28823" y="2171947"/>
                      <a:ext cx="271440" cy="824400"/>
                    </p14:xfrm>
                  </p:contentPart>
                </mc:Choice>
                <mc:Fallback xmlns="">
                  <p:pic>
                    <p:nvPicPr>
                      <p:cNvPr id="966" name="Ink 965">
                        <a:extLst>
                          <a:ext uri="{FF2B5EF4-FFF2-40B4-BE49-F238E27FC236}">
                            <a16:creationId xmlns:a16="http://schemas.microsoft.com/office/drawing/2014/main" id="{F95EC9DD-1CCA-1614-A728-590DBF0BB62F}"/>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967" name="Ink 966">
                        <a:extLst>
                          <a:ext uri="{FF2B5EF4-FFF2-40B4-BE49-F238E27FC236}">
                            <a16:creationId xmlns:a16="http://schemas.microsoft.com/office/drawing/2014/main" id="{63058503-9D30-AA7E-ED5D-08CA0712990B}"/>
                          </a:ext>
                        </a:extLst>
                      </p14:cNvPr>
                      <p14:cNvContentPartPr/>
                      <p14:nvPr/>
                    </p14:nvContentPartPr>
                    <p14:xfrm>
                      <a:off x="-29183" y="2315947"/>
                      <a:ext cx="111600" cy="483480"/>
                    </p14:xfrm>
                  </p:contentPart>
                </mc:Choice>
                <mc:Fallback xmlns="">
                  <p:pic>
                    <p:nvPicPr>
                      <p:cNvPr id="967" name="Ink 966">
                        <a:extLst>
                          <a:ext uri="{FF2B5EF4-FFF2-40B4-BE49-F238E27FC236}">
                            <a16:creationId xmlns:a16="http://schemas.microsoft.com/office/drawing/2014/main" id="{63058503-9D30-AA7E-ED5D-08CA0712990B}"/>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968" name="Ink 967">
                        <a:extLst>
                          <a:ext uri="{FF2B5EF4-FFF2-40B4-BE49-F238E27FC236}">
                            <a16:creationId xmlns:a16="http://schemas.microsoft.com/office/drawing/2014/main" id="{5ACC8206-C1D3-4624-0EF5-26203918048A}"/>
                          </a:ext>
                        </a:extLst>
                      </p14:cNvPr>
                      <p14:cNvContentPartPr/>
                      <p14:nvPr/>
                    </p14:nvContentPartPr>
                    <p14:xfrm>
                      <a:off x="-28823" y="3088147"/>
                      <a:ext cx="937440" cy="879480"/>
                    </p14:xfrm>
                  </p:contentPart>
                </mc:Choice>
                <mc:Fallback xmlns="">
                  <p:pic>
                    <p:nvPicPr>
                      <p:cNvPr id="968" name="Ink 967">
                        <a:extLst>
                          <a:ext uri="{FF2B5EF4-FFF2-40B4-BE49-F238E27FC236}">
                            <a16:creationId xmlns:a16="http://schemas.microsoft.com/office/drawing/2014/main" id="{5ACC8206-C1D3-4624-0EF5-26203918048A}"/>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969" name="Ink 968">
                        <a:extLst>
                          <a:ext uri="{FF2B5EF4-FFF2-40B4-BE49-F238E27FC236}">
                            <a16:creationId xmlns:a16="http://schemas.microsoft.com/office/drawing/2014/main" id="{AD01E9EB-C500-F593-64DE-9D6B048C6CDD}"/>
                          </a:ext>
                        </a:extLst>
                      </p14:cNvPr>
                      <p14:cNvContentPartPr/>
                      <p14:nvPr/>
                    </p14:nvContentPartPr>
                    <p14:xfrm>
                      <a:off x="-28823" y="3271747"/>
                      <a:ext cx="719280" cy="563400"/>
                    </p14:xfrm>
                  </p:contentPart>
                </mc:Choice>
                <mc:Fallback xmlns="">
                  <p:pic>
                    <p:nvPicPr>
                      <p:cNvPr id="969" name="Ink 968">
                        <a:extLst>
                          <a:ext uri="{FF2B5EF4-FFF2-40B4-BE49-F238E27FC236}">
                            <a16:creationId xmlns:a16="http://schemas.microsoft.com/office/drawing/2014/main" id="{AD01E9EB-C500-F593-64DE-9D6B048C6CDD}"/>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970" name="Ink 969">
                        <a:extLst>
                          <a:ext uri="{FF2B5EF4-FFF2-40B4-BE49-F238E27FC236}">
                            <a16:creationId xmlns:a16="http://schemas.microsoft.com/office/drawing/2014/main" id="{1488AEBC-93EC-A54C-4B77-28E7E9113616}"/>
                          </a:ext>
                        </a:extLst>
                      </p14:cNvPr>
                      <p14:cNvContentPartPr/>
                      <p14:nvPr/>
                    </p14:nvContentPartPr>
                    <p14:xfrm>
                      <a:off x="9697" y="3476227"/>
                      <a:ext cx="443880" cy="258840"/>
                    </p14:xfrm>
                  </p:contentPart>
                </mc:Choice>
                <mc:Fallback xmlns="">
                  <p:pic>
                    <p:nvPicPr>
                      <p:cNvPr id="970" name="Ink 969">
                        <a:extLst>
                          <a:ext uri="{FF2B5EF4-FFF2-40B4-BE49-F238E27FC236}">
                            <a16:creationId xmlns:a16="http://schemas.microsoft.com/office/drawing/2014/main" id="{1488AEBC-93EC-A54C-4B77-28E7E9113616}"/>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1103" name="Ink 1102">
                        <a:extLst>
                          <a:ext uri="{FF2B5EF4-FFF2-40B4-BE49-F238E27FC236}">
                            <a16:creationId xmlns:a16="http://schemas.microsoft.com/office/drawing/2014/main" id="{8CC7DA80-E0B4-8E21-F15D-9D61135368DA}"/>
                          </a:ext>
                        </a:extLst>
                      </p14:cNvPr>
                      <p14:cNvContentPartPr/>
                      <p14:nvPr/>
                    </p14:nvContentPartPr>
                    <p14:xfrm>
                      <a:off x="10778" y="2683147"/>
                      <a:ext cx="1876320" cy="2557440"/>
                    </p14:xfrm>
                  </p:contentPart>
                </mc:Choice>
                <mc:Fallback xmlns="">
                  <p:pic>
                    <p:nvPicPr>
                      <p:cNvPr id="1103" name="Ink 1102">
                        <a:extLst>
                          <a:ext uri="{FF2B5EF4-FFF2-40B4-BE49-F238E27FC236}">
                            <a16:creationId xmlns:a16="http://schemas.microsoft.com/office/drawing/2014/main" id="{8CC7DA80-E0B4-8E21-F15D-9D61135368DA}"/>
                          </a:ext>
                        </a:extLst>
                      </p:cNvPr>
                      <p:cNvPicPr/>
                      <p:nvPr/>
                    </p:nvPicPr>
                    <p:blipFill>
                      <a:blip r:embed="rId436"/>
                      <a:stretch>
                        <a:fillRect/>
                      </a:stretch>
                    </p:blipFill>
                    <p:spPr>
                      <a:xfrm>
                        <a:off x="5786" y="2677636"/>
                        <a:ext cx="1886305" cy="2568461"/>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1102" name="Ink 1101">
                        <a:extLst>
                          <a:ext uri="{FF2B5EF4-FFF2-40B4-BE49-F238E27FC236}">
                            <a16:creationId xmlns:a16="http://schemas.microsoft.com/office/drawing/2014/main" id="{ABFD1E37-1134-3F62-4001-FAFE47FB4F3B}"/>
                          </a:ext>
                        </a:extLst>
                      </p14:cNvPr>
                      <p14:cNvContentPartPr/>
                      <p14:nvPr/>
                    </p14:nvContentPartPr>
                    <p14:xfrm>
                      <a:off x="1031016" y="2815628"/>
                      <a:ext cx="861840" cy="1077120"/>
                    </p14:xfrm>
                  </p:contentPart>
                </mc:Choice>
                <mc:Fallback xmlns="">
                  <p:pic>
                    <p:nvPicPr>
                      <p:cNvPr id="1102" name="Ink 1101">
                        <a:extLst>
                          <a:ext uri="{FF2B5EF4-FFF2-40B4-BE49-F238E27FC236}">
                            <a16:creationId xmlns:a16="http://schemas.microsoft.com/office/drawing/2014/main" id="{ABFD1E37-1134-3F62-4001-FAFE47FB4F3B}"/>
                          </a:ext>
                        </a:extLst>
                      </p:cNvPr>
                      <p:cNvPicPr/>
                      <p:nvPr/>
                    </p:nvPicPr>
                    <p:blipFill>
                      <a:blip r:embed="rId438"/>
                      <a:stretch>
                        <a:fillRect/>
                      </a:stretch>
                    </p:blipFill>
                    <p:spPr>
                      <a:xfrm>
                        <a:off x="1026025" y="2810118"/>
                        <a:ext cx="871823" cy="1088139"/>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1100" name="Ink 1099">
                        <a:extLst>
                          <a:ext uri="{FF2B5EF4-FFF2-40B4-BE49-F238E27FC236}">
                            <a16:creationId xmlns:a16="http://schemas.microsoft.com/office/drawing/2014/main" id="{9D3C9792-281C-A4B0-465C-A3907B40EF08}"/>
                          </a:ext>
                        </a:extLst>
                      </p14:cNvPr>
                      <p14:cNvContentPartPr/>
                      <p14:nvPr/>
                    </p14:nvContentPartPr>
                    <p14:xfrm>
                      <a:off x="1333055" y="3035948"/>
                      <a:ext cx="569520" cy="1058760"/>
                    </p14:xfrm>
                  </p:contentPart>
                </mc:Choice>
                <mc:Fallback xmlns="">
                  <p:pic>
                    <p:nvPicPr>
                      <p:cNvPr id="1100" name="Ink 1099">
                        <a:extLst>
                          <a:ext uri="{FF2B5EF4-FFF2-40B4-BE49-F238E27FC236}">
                            <a16:creationId xmlns:a16="http://schemas.microsoft.com/office/drawing/2014/main" id="{9D3C9792-281C-A4B0-465C-A3907B40EF08}"/>
                          </a:ext>
                        </a:extLst>
                      </p:cNvPr>
                      <p:cNvPicPr/>
                      <p:nvPr/>
                    </p:nvPicPr>
                    <p:blipFill>
                      <a:blip r:embed="rId440"/>
                      <a:stretch>
                        <a:fillRect/>
                      </a:stretch>
                    </p:blipFill>
                    <p:spPr>
                      <a:xfrm>
                        <a:off x="1328063" y="3030438"/>
                        <a:ext cx="579504" cy="1069779"/>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1098" name="Ink 1097">
                        <a:extLst>
                          <a:ext uri="{FF2B5EF4-FFF2-40B4-BE49-F238E27FC236}">
                            <a16:creationId xmlns:a16="http://schemas.microsoft.com/office/drawing/2014/main" id="{C143BA32-A069-7D8D-4E6D-7756870E700C}"/>
                          </a:ext>
                        </a:extLst>
                      </p14:cNvPr>
                      <p14:cNvContentPartPr/>
                      <p14:nvPr/>
                    </p14:nvContentPartPr>
                    <p14:xfrm>
                      <a:off x="1534655" y="3195069"/>
                      <a:ext cx="416880" cy="700560"/>
                    </p14:xfrm>
                  </p:contentPart>
                </mc:Choice>
                <mc:Fallback xmlns="">
                  <p:pic>
                    <p:nvPicPr>
                      <p:cNvPr id="1098" name="Ink 1097">
                        <a:extLst>
                          <a:ext uri="{FF2B5EF4-FFF2-40B4-BE49-F238E27FC236}">
                            <a16:creationId xmlns:a16="http://schemas.microsoft.com/office/drawing/2014/main" id="{C143BA32-A069-7D8D-4E6D-7756870E700C}"/>
                          </a:ext>
                        </a:extLst>
                      </p:cNvPr>
                      <p:cNvPicPr/>
                      <p:nvPr/>
                    </p:nvPicPr>
                    <p:blipFill>
                      <a:blip r:embed="rId442"/>
                      <a:stretch>
                        <a:fillRect/>
                      </a:stretch>
                    </p:blipFill>
                    <p:spPr>
                      <a:xfrm>
                        <a:off x="1529662" y="3189560"/>
                        <a:ext cx="426865" cy="711578"/>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1096" name="Ink 1095">
                        <a:extLst>
                          <a:ext uri="{FF2B5EF4-FFF2-40B4-BE49-F238E27FC236}">
                            <a16:creationId xmlns:a16="http://schemas.microsoft.com/office/drawing/2014/main" id="{12E42C15-CDA1-AAFD-5A59-FA3D45A2EF8C}"/>
                          </a:ext>
                        </a:extLst>
                      </p14:cNvPr>
                      <p14:cNvContentPartPr/>
                      <p14:nvPr/>
                    </p14:nvContentPartPr>
                    <p14:xfrm>
                      <a:off x="1702054" y="3354908"/>
                      <a:ext cx="241920" cy="346680"/>
                    </p14:xfrm>
                  </p:contentPart>
                </mc:Choice>
                <mc:Fallback xmlns="">
                  <p:pic>
                    <p:nvPicPr>
                      <p:cNvPr id="1096" name="Ink 1095">
                        <a:extLst>
                          <a:ext uri="{FF2B5EF4-FFF2-40B4-BE49-F238E27FC236}">
                            <a16:creationId xmlns:a16="http://schemas.microsoft.com/office/drawing/2014/main" id="{12E42C15-CDA1-AAFD-5A59-FA3D45A2EF8C}"/>
                          </a:ext>
                        </a:extLst>
                      </p:cNvPr>
                      <p:cNvPicPr/>
                      <p:nvPr/>
                    </p:nvPicPr>
                    <p:blipFill>
                      <a:blip r:embed="rId444"/>
                      <a:stretch>
                        <a:fillRect/>
                      </a:stretch>
                    </p:blipFill>
                    <p:spPr>
                      <a:xfrm>
                        <a:off x="1697066" y="3349398"/>
                        <a:ext cx="251896" cy="3577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977" name="Ink 976">
                        <a:extLst>
                          <a:ext uri="{FF2B5EF4-FFF2-40B4-BE49-F238E27FC236}">
                            <a16:creationId xmlns:a16="http://schemas.microsoft.com/office/drawing/2014/main" id="{231BEBDD-A864-74E2-3330-E1182ECCB245}"/>
                          </a:ext>
                        </a:extLst>
                      </p14:cNvPr>
                      <p14:cNvContentPartPr/>
                      <p14:nvPr/>
                    </p14:nvContentPartPr>
                    <p14:xfrm>
                      <a:off x="-29183" y="1071067"/>
                      <a:ext cx="1791720" cy="964440"/>
                    </p14:xfrm>
                  </p:contentPart>
                </mc:Choice>
                <mc:Fallback xmlns="">
                  <p:pic>
                    <p:nvPicPr>
                      <p:cNvPr id="977" name="Ink 976">
                        <a:extLst>
                          <a:ext uri="{FF2B5EF4-FFF2-40B4-BE49-F238E27FC236}">
                            <a16:creationId xmlns:a16="http://schemas.microsoft.com/office/drawing/2014/main" id="{231BEBDD-A864-74E2-3330-E1182ECCB245}"/>
                          </a:ext>
                        </a:extLst>
                      </p:cNvPr>
                      <p:cNvPicPr/>
                      <p:nvPr/>
                    </p:nvPicPr>
                    <p:blipFill>
                      <a:blip r:embed="rId44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978" name="Ink 977">
                        <a:extLst>
                          <a:ext uri="{FF2B5EF4-FFF2-40B4-BE49-F238E27FC236}">
                            <a16:creationId xmlns:a16="http://schemas.microsoft.com/office/drawing/2014/main" id="{29AAEC37-6045-FE45-3FCA-CA8A13423ED3}"/>
                          </a:ext>
                        </a:extLst>
                      </p14:cNvPr>
                      <p14:cNvContentPartPr/>
                      <p14:nvPr/>
                    </p14:nvContentPartPr>
                    <p14:xfrm>
                      <a:off x="154417" y="1099867"/>
                      <a:ext cx="1435680" cy="732960"/>
                    </p14:xfrm>
                  </p:contentPart>
                </mc:Choice>
                <mc:Fallback xmlns="">
                  <p:pic>
                    <p:nvPicPr>
                      <p:cNvPr id="978" name="Ink 977">
                        <a:extLst>
                          <a:ext uri="{FF2B5EF4-FFF2-40B4-BE49-F238E27FC236}">
                            <a16:creationId xmlns:a16="http://schemas.microsoft.com/office/drawing/2014/main" id="{29AAEC37-6045-FE45-3FCA-CA8A13423ED3}"/>
                          </a:ext>
                        </a:extLst>
                      </p:cNvPr>
                      <p:cNvPicPr/>
                      <p:nvPr/>
                    </p:nvPicPr>
                    <p:blipFill>
                      <a:blip r:embed="rId44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979" name="Ink 978">
                        <a:extLst>
                          <a:ext uri="{FF2B5EF4-FFF2-40B4-BE49-F238E27FC236}">
                            <a16:creationId xmlns:a16="http://schemas.microsoft.com/office/drawing/2014/main" id="{8C93B2CD-C6D4-4DBA-960E-41EB467CE838}"/>
                          </a:ext>
                        </a:extLst>
                      </p14:cNvPr>
                      <p14:cNvContentPartPr/>
                      <p14:nvPr/>
                    </p14:nvContentPartPr>
                    <p14:xfrm>
                      <a:off x="1592617" y="1071427"/>
                      <a:ext cx="12240" cy="36000"/>
                    </p14:xfrm>
                  </p:contentPart>
                </mc:Choice>
                <mc:Fallback xmlns="">
                  <p:pic>
                    <p:nvPicPr>
                      <p:cNvPr id="979" name="Ink 978">
                        <a:extLst>
                          <a:ext uri="{FF2B5EF4-FFF2-40B4-BE49-F238E27FC236}">
                            <a16:creationId xmlns:a16="http://schemas.microsoft.com/office/drawing/2014/main" id="{8C93B2CD-C6D4-4DBA-960E-41EB467CE838}"/>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980" name="Ink 979">
                        <a:extLst>
                          <a:ext uri="{FF2B5EF4-FFF2-40B4-BE49-F238E27FC236}">
                            <a16:creationId xmlns:a16="http://schemas.microsoft.com/office/drawing/2014/main" id="{852C3357-E543-69F8-CB83-7805516515E4}"/>
                          </a:ext>
                        </a:extLst>
                      </p14:cNvPr>
                      <p14:cNvContentPartPr/>
                      <p14:nvPr/>
                    </p14:nvContentPartPr>
                    <p14:xfrm>
                      <a:off x="431617" y="1071427"/>
                      <a:ext cx="1051200" cy="541800"/>
                    </p14:xfrm>
                  </p:contentPart>
                </mc:Choice>
                <mc:Fallback xmlns="">
                  <p:pic>
                    <p:nvPicPr>
                      <p:cNvPr id="980" name="Ink 979">
                        <a:extLst>
                          <a:ext uri="{FF2B5EF4-FFF2-40B4-BE49-F238E27FC236}">
                            <a16:creationId xmlns:a16="http://schemas.microsoft.com/office/drawing/2014/main" id="{852C3357-E543-69F8-CB83-7805516515E4}"/>
                          </a:ext>
                        </a:extLst>
                      </p:cNvPr>
                      <p:cNvPicPr/>
                      <p:nvPr/>
                    </p:nvPicPr>
                    <p:blipFill>
                      <a:blip r:embed="rId451"/>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981" name="Ink 980">
                        <a:extLst>
                          <a:ext uri="{FF2B5EF4-FFF2-40B4-BE49-F238E27FC236}">
                            <a16:creationId xmlns:a16="http://schemas.microsoft.com/office/drawing/2014/main" id="{0A831081-4848-8749-D9E2-B5AFAD4811D6}"/>
                          </a:ext>
                        </a:extLst>
                      </p14:cNvPr>
                      <p14:cNvContentPartPr/>
                      <p14:nvPr/>
                    </p14:nvContentPartPr>
                    <p14:xfrm>
                      <a:off x="871177" y="1136587"/>
                      <a:ext cx="458280" cy="322920"/>
                    </p14:xfrm>
                  </p:contentPart>
                </mc:Choice>
                <mc:Fallback xmlns="">
                  <p:pic>
                    <p:nvPicPr>
                      <p:cNvPr id="981" name="Ink 980">
                        <a:extLst>
                          <a:ext uri="{FF2B5EF4-FFF2-40B4-BE49-F238E27FC236}">
                            <a16:creationId xmlns:a16="http://schemas.microsoft.com/office/drawing/2014/main" id="{0A831081-4848-8749-D9E2-B5AFAD4811D6}"/>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982" name="Ink 981">
                        <a:extLst>
                          <a:ext uri="{FF2B5EF4-FFF2-40B4-BE49-F238E27FC236}">
                            <a16:creationId xmlns:a16="http://schemas.microsoft.com/office/drawing/2014/main" id="{FDE03F26-576B-DE0F-C9E5-1E85FF4E55E9}"/>
                          </a:ext>
                        </a:extLst>
                      </p14:cNvPr>
                      <p14:cNvContentPartPr/>
                      <p14:nvPr/>
                    </p14:nvContentPartPr>
                    <p14:xfrm>
                      <a:off x="536017" y="3993907"/>
                      <a:ext cx="1036080" cy="978840"/>
                    </p14:xfrm>
                  </p:contentPart>
                </mc:Choice>
                <mc:Fallback xmlns="">
                  <p:pic>
                    <p:nvPicPr>
                      <p:cNvPr id="982" name="Ink 981">
                        <a:extLst>
                          <a:ext uri="{FF2B5EF4-FFF2-40B4-BE49-F238E27FC236}">
                            <a16:creationId xmlns:a16="http://schemas.microsoft.com/office/drawing/2014/main" id="{FDE03F26-576B-DE0F-C9E5-1E85FF4E55E9}"/>
                          </a:ext>
                        </a:extLst>
                      </p:cNvPr>
                      <p:cNvPicPr/>
                      <p:nvPr/>
                    </p:nvPicPr>
                    <p:blipFill>
                      <a:blip r:embed="rId454"/>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983" name="Ink 982">
                        <a:extLst>
                          <a:ext uri="{FF2B5EF4-FFF2-40B4-BE49-F238E27FC236}">
                            <a16:creationId xmlns:a16="http://schemas.microsoft.com/office/drawing/2014/main" id="{C52B0D7F-72A4-D9BF-5BAF-E1A8CC8B72F3}"/>
                          </a:ext>
                        </a:extLst>
                      </p14:cNvPr>
                      <p14:cNvContentPartPr/>
                      <p14:nvPr/>
                    </p14:nvContentPartPr>
                    <p14:xfrm>
                      <a:off x="694777" y="4250227"/>
                      <a:ext cx="748800" cy="607680"/>
                    </p14:xfrm>
                  </p:contentPart>
                </mc:Choice>
                <mc:Fallback xmlns="">
                  <p:pic>
                    <p:nvPicPr>
                      <p:cNvPr id="983" name="Ink 982">
                        <a:extLst>
                          <a:ext uri="{FF2B5EF4-FFF2-40B4-BE49-F238E27FC236}">
                            <a16:creationId xmlns:a16="http://schemas.microsoft.com/office/drawing/2014/main" id="{C52B0D7F-72A4-D9BF-5BAF-E1A8CC8B72F3}"/>
                          </a:ext>
                        </a:extLst>
                      </p:cNvPr>
                      <p:cNvPicPr/>
                      <p:nvPr/>
                    </p:nvPicPr>
                    <p:blipFill>
                      <a:blip r:embed="rId44"/>
                      <a:stretch>
                        <a:fillRect/>
                      </a:stretch>
                    </p:blipFill>
                    <p:spPr>
                      <a:xfrm>
                        <a:off x="689785" y="4244715"/>
                        <a:ext cx="758784" cy="618704"/>
                      </a:xfrm>
                      <a:prstGeom prst="rect">
                        <a:avLst/>
                      </a:prstGeom>
                    </p:spPr>
                  </p:pic>
                </mc:Fallback>
              </mc:AlternateContent>
              <p:grpSp>
                <p:nvGrpSpPr>
                  <p:cNvPr id="984" name="Group 983">
                    <a:extLst>
                      <a:ext uri="{FF2B5EF4-FFF2-40B4-BE49-F238E27FC236}">
                        <a16:creationId xmlns:a16="http://schemas.microsoft.com/office/drawing/2014/main" id="{8C0EA9F5-4F27-CA5F-17CA-E0F8E6233D3D}"/>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456">
                      <p14:nvContentPartPr>
                        <p14:cNvPr id="990" name="Ink 989">
                          <a:extLst>
                            <a:ext uri="{FF2B5EF4-FFF2-40B4-BE49-F238E27FC236}">
                              <a16:creationId xmlns:a16="http://schemas.microsoft.com/office/drawing/2014/main" id="{7E039811-435D-B2F4-A2F6-AA3013E4177A}"/>
                            </a:ext>
                          </a:extLst>
                        </p14:cNvPr>
                        <p14:cNvContentPartPr/>
                        <p14:nvPr/>
                      </p14:nvContentPartPr>
                      <p14:xfrm>
                        <a:off x="210937" y="3892387"/>
                        <a:ext cx="820080" cy="1280160"/>
                      </p14:xfrm>
                    </p:contentPart>
                  </mc:Choice>
                  <mc:Fallback xmlns="">
                    <p:pic>
                      <p:nvPicPr>
                        <p:cNvPr id="990" name="Ink 989">
                          <a:extLst>
                            <a:ext uri="{FF2B5EF4-FFF2-40B4-BE49-F238E27FC236}">
                              <a16:creationId xmlns:a16="http://schemas.microsoft.com/office/drawing/2014/main" id="{7E039811-435D-B2F4-A2F6-AA3013E4177A}"/>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991" name="Ink 990">
                          <a:extLst>
                            <a:ext uri="{FF2B5EF4-FFF2-40B4-BE49-F238E27FC236}">
                              <a16:creationId xmlns:a16="http://schemas.microsoft.com/office/drawing/2014/main" id="{A6E9642B-84E8-6667-AF50-56C83C2ABB9B}"/>
                            </a:ext>
                          </a:extLst>
                        </p14:cNvPr>
                        <p14:cNvContentPartPr/>
                        <p14:nvPr/>
                      </p14:nvContentPartPr>
                      <p14:xfrm>
                        <a:off x="417577" y="3857107"/>
                        <a:ext cx="1282680" cy="1186920"/>
                      </p14:xfrm>
                    </p:contentPart>
                  </mc:Choice>
                  <mc:Fallback xmlns="">
                    <p:pic>
                      <p:nvPicPr>
                        <p:cNvPr id="991" name="Ink 990">
                          <a:extLst>
                            <a:ext uri="{FF2B5EF4-FFF2-40B4-BE49-F238E27FC236}">
                              <a16:creationId xmlns:a16="http://schemas.microsoft.com/office/drawing/2014/main" id="{A6E9642B-84E8-6667-AF50-56C83C2ABB9B}"/>
                            </a:ext>
                          </a:extLst>
                        </p:cNvPr>
                        <p:cNvPicPr/>
                        <p:nvPr/>
                      </p:nvPicPr>
                      <p:blipFill>
                        <a:blip r:embed="rId458"/>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992" name="Ink 991">
                          <a:extLst>
                            <a:ext uri="{FF2B5EF4-FFF2-40B4-BE49-F238E27FC236}">
                              <a16:creationId xmlns:a16="http://schemas.microsoft.com/office/drawing/2014/main" id="{6DC006EA-473E-F139-0DD2-68E65218072D}"/>
                            </a:ext>
                          </a:extLst>
                        </p14:cNvPr>
                        <p14:cNvContentPartPr/>
                        <p14:nvPr/>
                      </p14:nvContentPartPr>
                      <p14:xfrm>
                        <a:off x="1207777" y="3889507"/>
                        <a:ext cx="64800" cy="100440"/>
                      </p14:xfrm>
                    </p:contentPart>
                  </mc:Choice>
                  <mc:Fallback xmlns="">
                    <p:pic>
                      <p:nvPicPr>
                        <p:cNvPr id="992" name="Ink 991">
                          <a:extLst>
                            <a:ext uri="{FF2B5EF4-FFF2-40B4-BE49-F238E27FC236}">
                              <a16:creationId xmlns:a16="http://schemas.microsoft.com/office/drawing/2014/main" id="{6DC006EA-473E-F139-0DD2-68E65218072D}"/>
                            </a:ext>
                          </a:extLst>
                        </p:cNvPr>
                        <p:cNvPicPr/>
                        <p:nvPr/>
                      </p:nvPicPr>
                      <p:blipFill>
                        <a:blip r:embed="rId460"/>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993" name="Ink 992">
                          <a:extLst>
                            <a:ext uri="{FF2B5EF4-FFF2-40B4-BE49-F238E27FC236}">
                              <a16:creationId xmlns:a16="http://schemas.microsoft.com/office/drawing/2014/main" id="{91FA823F-A208-EA5E-9AF0-17DDE098C330}"/>
                            </a:ext>
                          </a:extLst>
                        </p14:cNvPr>
                        <p14:cNvContentPartPr/>
                        <p14:nvPr/>
                      </p14:nvContentPartPr>
                      <p14:xfrm>
                        <a:off x="892778" y="4428429"/>
                        <a:ext cx="465120" cy="329400"/>
                      </p14:xfrm>
                    </p:contentPart>
                  </mc:Choice>
                  <mc:Fallback xmlns="">
                    <p:pic>
                      <p:nvPicPr>
                        <p:cNvPr id="993" name="Ink 992">
                          <a:extLst>
                            <a:ext uri="{FF2B5EF4-FFF2-40B4-BE49-F238E27FC236}">
                              <a16:creationId xmlns:a16="http://schemas.microsoft.com/office/drawing/2014/main" id="{91FA823F-A208-EA5E-9AF0-17DDE098C330}"/>
                            </a:ext>
                          </a:extLst>
                        </p:cNvPr>
                        <p:cNvPicPr/>
                        <p:nvPr/>
                      </p:nvPicPr>
                      <p:blipFill>
                        <a:blip r:embed="rId41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2">
                    <p14:nvContentPartPr>
                      <p14:cNvPr id="985" name="Ink 984">
                        <a:extLst>
                          <a:ext uri="{FF2B5EF4-FFF2-40B4-BE49-F238E27FC236}">
                            <a16:creationId xmlns:a16="http://schemas.microsoft.com/office/drawing/2014/main" id="{A1BD6F66-C1E2-38FA-2C6F-653460BCA7FC}"/>
                          </a:ext>
                        </a:extLst>
                      </p14:cNvPr>
                      <p14:cNvContentPartPr/>
                      <p14:nvPr/>
                    </p14:nvContentPartPr>
                    <p14:xfrm>
                      <a:off x="1285898" y="4428428"/>
                      <a:ext cx="22680" cy="360"/>
                    </p14:xfrm>
                  </p:contentPart>
                </mc:Choice>
                <mc:Fallback xmlns="">
                  <p:pic>
                    <p:nvPicPr>
                      <p:cNvPr id="985" name="Ink 984">
                        <a:extLst>
                          <a:ext uri="{FF2B5EF4-FFF2-40B4-BE49-F238E27FC236}">
                            <a16:creationId xmlns:a16="http://schemas.microsoft.com/office/drawing/2014/main" id="{A1BD6F66-C1E2-38FA-2C6F-653460BCA7FC}"/>
                          </a:ext>
                        </a:extLst>
                      </p:cNvPr>
                      <p:cNvPicPr/>
                      <p:nvPr/>
                    </p:nvPicPr>
                    <p:blipFill>
                      <a:blip r:embed="rId50"/>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1120" name="Ink 1119">
                        <a:extLst>
                          <a:ext uri="{FF2B5EF4-FFF2-40B4-BE49-F238E27FC236}">
                            <a16:creationId xmlns:a16="http://schemas.microsoft.com/office/drawing/2014/main" id="{FB806810-30A0-861B-8D6F-AF0B766DAB36}"/>
                          </a:ext>
                        </a:extLst>
                      </p14:cNvPr>
                      <p14:cNvContentPartPr/>
                      <p14:nvPr/>
                    </p14:nvContentPartPr>
                    <p14:xfrm>
                      <a:off x="1235856" y="1280229"/>
                      <a:ext cx="648000" cy="1056960"/>
                    </p14:xfrm>
                  </p:contentPart>
                </mc:Choice>
                <mc:Fallback xmlns="">
                  <p:pic>
                    <p:nvPicPr>
                      <p:cNvPr id="1120" name="Ink 1119">
                        <a:extLst>
                          <a:ext uri="{FF2B5EF4-FFF2-40B4-BE49-F238E27FC236}">
                            <a16:creationId xmlns:a16="http://schemas.microsoft.com/office/drawing/2014/main" id="{FB806810-30A0-861B-8D6F-AF0B766DAB36}"/>
                          </a:ext>
                        </a:extLst>
                      </p:cNvPr>
                      <p:cNvPicPr/>
                      <p:nvPr/>
                    </p:nvPicPr>
                    <p:blipFill>
                      <a:blip r:embed="rId464"/>
                      <a:stretch>
                        <a:fillRect/>
                      </a:stretch>
                    </p:blipFill>
                    <p:spPr>
                      <a:xfrm>
                        <a:off x="1230862" y="1274717"/>
                        <a:ext cx="657988" cy="1067984"/>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1119" name="Ink 1118">
                        <a:extLst>
                          <a:ext uri="{FF2B5EF4-FFF2-40B4-BE49-F238E27FC236}">
                            <a16:creationId xmlns:a16="http://schemas.microsoft.com/office/drawing/2014/main" id="{E8955809-04D0-9175-EE95-BF7D5D887535}"/>
                          </a:ext>
                        </a:extLst>
                      </p14:cNvPr>
                      <p14:cNvContentPartPr/>
                      <p14:nvPr/>
                    </p14:nvContentPartPr>
                    <p14:xfrm>
                      <a:off x="1609537" y="1962429"/>
                      <a:ext cx="268200" cy="216360"/>
                    </p14:xfrm>
                  </p:contentPart>
                </mc:Choice>
                <mc:Fallback xmlns="">
                  <p:pic>
                    <p:nvPicPr>
                      <p:cNvPr id="1119" name="Ink 1118">
                        <a:extLst>
                          <a:ext uri="{FF2B5EF4-FFF2-40B4-BE49-F238E27FC236}">
                            <a16:creationId xmlns:a16="http://schemas.microsoft.com/office/drawing/2014/main" id="{E8955809-04D0-9175-EE95-BF7D5D887535}"/>
                          </a:ext>
                        </a:extLst>
                      </p:cNvPr>
                      <p:cNvPicPr/>
                      <p:nvPr/>
                    </p:nvPicPr>
                    <p:blipFill>
                      <a:blip r:embed="rId466"/>
                      <a:stretch>
                        <a:fillRect/>
                      </a:stretch>
                    </p:blipFill>
                    <p:spPr>
                      <a:xfrm>
                        <a:off x="1604547" y="1956917"/>
                        <a:ext cx="278180" cy="227385"/>
                      </a:xfrm>
                      <a:prstGeom prst="rect">
                        <a:avLst/>
                      </a:prstGeom>
                    </p:spPr>
                  </p:pic>
                </mc:Fallback>
              </mc:AlternateContent>
            </p:grpSp>
            <p:grpSp>
              <p:nvGrpSpPr>
                <p:cNvPr id="926" name="Group 925">
                  <a:extLst>
                    <a:ext uri="{FF2B5EF4-FFF2-40B4-BE49-F238E27FC236}">
                      <a16:creationId xmlns:a16="http://schemas.microsoft.com/office/drawing/2014/main" id="{88A71710-F98B-617E-AE09-81F895CD8BD7}"/>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467">
                    <p14:nvContentPartPr>
                      <p14:cNvPr id="927" name="Ink 926">
                        <a:extLst>
                          <a:ext uri="{FF2B5EF4-FFF2-40B4-BE49-F238E27FC236}">
                            <a16:creationId xmlns:a16="http://schemas.microsoft.com/office/drawing/2014/main" id="{8A325966-DCD8-A8D3-B5EE-9DC97A0E6D39}"/>
                          </a:ext>
                        </a:extLst>
                      </p14:cNvPr>
                      <p14:cNvContentPartPr/>
                      <p14:nvPr/>
                    </p14:nvContentPartPr>
                    <p14:xfrm>
                      <a:off x="645097" y="2618707"/>
                      <a:ext cx="308160" cy="309240"/>
                    </p14:xfrm>
                  </p:contentPart>
                </mc:Choice>
                <mc:Fallback xmlns="">
                  <p:pic>
                    <p:nvPicPr>
                      <p:cNvPr id="927" name="Ink 926">
                        <a:extLst>
                          <a:ext uri="{FF2B5EF4-FFF2-40B4-BE49-F238E27FC236}">
                            <a16:creationId xmlns:a16="http://schemas.microsoft.com/office/drawing/2014/main" id="{8A325966-DCD8-A8D3-B5EE-9DC97A0E6D39}"/>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928" name="Ink 927">
                        <a:extLst>
                          <a:ext uri="{FF2B5EF4-FFF2-40B4-BE49-F238E27FC236}">
                            <a16:creationId xmlns:a16="http://schemas.microsoft.com/office/drawing/2014/main" id="{54D10CE6-5342-1D1F-8F63-FC307D7D8EF1}"/>
                          </a:ext>
                        </a:extLst>
                      </p14:cNvPr>
                      <p14:cNvContentPartPr/>
                      <p14:nvPr/>
                    </p14:nvContentPartPr>
                    <p14:xfrm>
                      <a:off x="507217" y="2502427"/>
                      <a:ext cx="700560" cy="658440"/>
                    </p14:xfrm>
                  </p:contentPart>
                </mc:Choice>
                <mc:Fallback xmlns="">
                  <p:pic>
                    <p:nvPicPr>
                      <p:cNvPr id="928" name="Ink 927">
                        <a:extLst>
                          <a:ext uri="{FF2B5EF4-FFF2-40B4-BE49-F238E27FC236}">
                            <a16:creationId xmlns:a16="http://schemas.microsoft.com/office/drawing/2014/main" id="{54D10CE6-5342-1D1F-8F63-FC307D7D8EF1}"/>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929" name="Ink 928">
                        <a:extLst>
                          <a:ext uri="{FF2B5EF4-FFF2-40B4-BE49-F238E27FC236}">
                            <a16:creationId xmlns:a16="http://schemas.microsoft.com/office/drawing/2014/main" id="{4D84FA00-461D-AFD4-DD84-FAF4B0DBBF55}"/>
                          </a:ext>
                        </a:extLst>
                      </p14:cNvPr>
                      <p14:cNvContentPartPr/>
                      <p14:nvPr/>
                    </p14:nvContentPartPr>
                    <p14:xfrm>
                      <a:off x="381577" y="2313787"/>
                      <a:ext cx="1058040" cy="1020960"/>
                    </p14:xfrm>
                  </p:contentPart>
                </mc:Choice>
                <mc:Fallback xmlns="">
                  <p:pic>
                    <p:nvPicPr>
                      <p:cNvPr id="929" name="Ink 928">
                        <a:extLst>
                          <a:ext uri="{FF2B5EF4-FFF2-40B4-BE49-F238E27FC236}">
                            <a16:creationId xmlns:a16="http://schemas.microsoft.com/office/drawing/2014/main" id="{4D84FA00-461D-AFD4-DD84-FAF4B0DBBF55}"/>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930" name="Ink 929">
                        <a:extLst>
                          <a:ext uri="{FF2B5EF4-FFF2-40B4-BE49-F238E27FC236}">
                            <a16:creationId xmlns:a16="http://schemas.microsoft.com/office/drawing/2014/main" id="{59F022E8-E091-24BA-4419-E2EB602F1FBA}"/>
                          </a:ext>
                        </a:extLst>
                      </p14:cNvPr>
                      <p14:cNvContentPartPr/>
                      <p14:nvPr/>
                    </p14:nvContentPartPr>
                    <p14:xfrm>
                      <a:off x="103657" y="2002027"/>
                      <a:ext cx="747360" cy="294480"/>
                    </p14:xfrm>
                  </p:contentPart>
                </mc:Choice>
                <mc:Fallback xmlns="">
                  <p:pic>
                    <p:nvPicPr>
                      <p:cNvPr id="930" name="Ink 929">
                        <a:extLst>
                          <a:ext uri="{FF2B5EF4-FFF2-40B4-BE49-F238E27FC236}">
                            <a16:creationId xmlns:a16="http://schemas.microsoft.com/office/drawing/2014/main" id="{59F022E8-E091-24BA-4419-E2EB602F1FBA}"/>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931" name="Ink 930">
                        <a:extLst>
                          <a:ext uri="{FF2B5EF4-FFF2-40B4-BE49-F238E27FC236}">
                            <a16:creationId xmlns:a16="http://schemas.microsoft.com/office/drawing/2014/main" id="{1D185ABA-68B9-B44D-73E2-C93A7A81BABA}"/>
                          </a:ext>
                        </a:extLst>
                      </p14:cNvPr>
                      <p14:cNvContentPartPr/>
                      <p14:nvPr/>
                    </p14:nvContentPartPr>
                    <p14:xfrm>
                      <a:off x="859656" y="2296147"/>
                      <a:ext cx="912960" cy="297720"/>
                    </p14:xfrm>
                  </p:contentPart>
                </mc:Choice>
                <mc:Fallback xmlns="">
                  <p:pic>
                    <p:nvPicPr>
                      <p:cNvPr id="931" name="Ink 930">
                        <a:extLst>
                          <a:ext uri="{FF2B5EF4-FFF2-40B4-BE49-F238E27FC236}">
                            <a16:creationId xmlns:a16="http://schemas.microsoft.com/office/drawing/2014/main" id="{1D185ABA-68B9-B44D-73E2-C93A7A81BABA}"/>
                          </a:ext>
                        </a:extLst>
                      </p:cNvPr>
                      <p:cNvPicPr/>
                      <p:nvPr/>
                    </p:nvPicPr>
                    <p:blipFill>
                      <a:blip r:embed="rId472"/>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932" name="Ink 931">
                        <a:extLst>
                          <a:ext uri="{FF2B5EF4-FFF2-40B4-BE49-F238E27FC236}">
                            <a16:creationId xmlns:a16="http://schemas.microsoft.com/office/drawing/2014/main" id="{8C658C7F-DAB5-295C-6C0A-88E108DB9D10}"/>
                          </a:ext>
                        </a:extLst>
                      </p14:cNvPr>
                      <p14:cNvContentPartPr/>
                      <p14:nvPr/>
                    </p14:nvContentPartPr>
                    <p14:xfrm>
                      <a:off x="-28823" y="1908787"/>
                      <a:ext cx="232920" cy="160560"/>
                    </p14:xfrm>
                  </p:contentPart>
                </mc:Choice>
                <mc:Fallback xmlns="">
                  <p:pic>
                    <p:nvPicPr>
                      <p:cNvPr id="932" name="Ink 931">
                        <a:extLst>
                          <a:ext uri="{FF2B5EF4-FFF2-40B4-BE49-F238E27FC236}">
                            <a16:creationId xmlns:a16="http://schemas.microsoft.com/office/drawing/2014/main" id="{8C658C7F-DAB5-295C-6C0A-88E108DB9D10}"/>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933" name="Ink 932">
                        <a:extLst>
                          <a:ext uri="{FF2B5EF4-FFF2-40B4-BE49-F238E27FC236}">
                            <a16:creationId xmlns:a16="http://schemas.microsoft.com/office/drawing/2014/main" id="{6DB0514F-9F03-8C16-99F8-185F52746EC3}"/>
                          </a:ext>
                        </a:extLst>
                      </p14:cNvPr>
                      <p14:cNvContentPartPr/>
                      <p14:nvPr/>
                    </p14:nvContentPartPr>
                    <p14:xfrm>
                      <a:off x="-28823" y="1805467"/>
                      <a:ext cx="1806840" cy="662400"/>
                    </p14:xfrm>
                  </p:contentPart>
                </mc:Choice>
                <mc:Fallback xmlns="">
                  <p:pic>
                    <p:nvPicPr>
                      <p:cNvPr id="933" name="Ink 932">
                        <a:extLst>
                          <a:ext uri="{FF2B5EF4-FFF2-40B4-BE49-F238E27FC236}">
                            <a16:creationId xmlns:a16="http://schemas.microsoft.com/office/drawing/2014/main" id="{6DB0514F-9F03-8C16-99F8-185F52746EC3}"/>
                          </a:ext>
                        </a:extLst>
                      </p:cNvPr>
                      <p:cNvPicPr/>
                      <p:nvPr/>
                    </p:nvPicPr>
                    <p:blipFill>
                      <a:blip r:embed="rId47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934" name="Ink 933">
                        <a:extLst>
                          <a:ext uri="{FF2B5EF4-FFF2-40B4-BE49-F238E27FC236}">
                            <a16:creationId xmlns:a16="http://schemas.microsoft.com/office/drawing/2014/main" id="{FE727B50-A7DE-47B9-9075-48A0080EBE81}"/>
                          </a:ext>
                        </a:extLst>
                      </p14:cNvPr>
                      <p14:cNvContentPartPr/>
                      <p14:nvPr/>
                    </p14:nvContentPartPr>
                    <p14:xfrm>
                      <a:off x="-28823" y="2065747"/>
                      <a:ext cx="361080" cy="1071720"/>
                    </p14:xfrm>
                  </p:contentPart>
                </mc:Choice>
                <mc:Fallback xmlns="">
                  <p:pic>
                    <p:nvPicPr>
                      <p:cNvPr id="934" name="Ink 933">
                        <a:extLst>
                          <a:ext uri="{FF2B5EF4-FFF2-40B4-BE49-F238E27FC236}">
                            <a16:creationId xmlns:a16="http://schemas.microsoft.com/office/drawing/2014/main" id="{FE727B50-A7DE-47B9-9075-48A0080EBE81}"/>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935" name="Ink 934">
                        <a:extLst>
                          <a:ext uri="{FF2B5EF4-FFF2-40B4-BE49-F238E27FC236}">
                            <a16:creationId xmlns:a16="http://schemas.microsoft.com/office/drawing/2014/main" id="{234D664A-507B-F032-02ED-AD147BCBF29D}"/>
                          </a:ext>
                        </a:extLst>
                      </p14:cNvPr>
                      <p14:cNvContentPartPr/>
                      <p14:nvPr/>
                    </p14:nvContentPartPr>
                    <p14:xfrm>
                      <a:off x="-28823" y="2171947"/>
                      <a:ext cx="271440" cy="824400"/>
                    </p14:xfrm>
                  </p:contentPart>
                </mc:Choice>
                <mc:Fallback xmlns="">
                  <p:pic>
                    <p:nvPicPr>
                      <p:cNvPr id="935" name="Ink 934">
                        <a:extLst>
                          <a:ext uri="{FF2B5EF4-FFF2-40B4-BE49-F238E27FC236}">
                            <a16:creationId xmlns:a16="http://schemas.microsoft.com/office/drawing/2014/main" id="{234D664A-507B-F032-02ED-AD147BCBF29D}"/>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936" name="Ink 935">
                        <a:extLst>
                          <a:ext uri="{FF2B5EF4-FFF2-40B4-BE49-F238E27FC236}">
                            <a16:creationId xmlns:a16="http://schemas.microsoft.com/office/drawing/2014/main" id="{244385EB-5484-B974-0CFA-906715424606}"/>
                          </a:ext>
                        </a:extLst>
                      </p14:cNvPr>
                      <p14:cNvContentPartPr/>
                      <p14:nvPr/>
                    </p14:nvContentPartPr>
                    <p14:xfrm>
                      <a:off x="-29183" y="2315947"/>
                      <a:ext cx="111600" cy="483480"/>
                    </p14:xfrm>
                  </p:contentPart>
                </mc:Choice>
                <mc:Fallback xmlns="">
                  <p:pic>
                    <p:nvPicPr>
                      <p:cNvPr id="936" name="Ink 935">
                        <a:extLst>
                          <a:ext uri="{FF2B5EF4-FFF2-40B4-BE49-F238E27FC236}">
                            <a16:creationId xmlns:a16="http://schemas.microsoft.com/office/drawing/2014/main" id="{244385EB-5484-B974-0CFA-906715424606}"/>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937" name="Ink 936">
                        <a:extLst>
                          <a:ext uri="{FF2B5EF4-FFF2-40B4-BE49-F238E27FC236}">
                            <a16:creationId xmlns:a16="http://schemas.microsoft.com/office/drawing/2014/main" id="{31A60815-F2C3-8447-4B77-DC48E911A9AF}"/>
                          </a:ext>
                        </a:extLst>
                      </p14:cNvPr>
                      <p14:cNvContentPartPr/>
                      <p14:nvPr/>
                    </p14:nvContentPartPr>
                    <p14:xfrm>
                      <a:off x="-28823" y="3088147"/>
                      <a:ext cx="937440" cy="879480"/>
                    </p14:xfrm>
                  </p:contentPart>
                </mc:Choice>
                <mc:Fallback xmlns="">
                  <p:pic>
                    <p:nvPicPr>
                      <p:cNvPr id="937" name="Ink 936">
                        <a:extLst>
                          <a:ext uri="{FF2B5EF4-FFF2-40B4-BE49-F238E27FC236}">
                            <a16:creationId xmlns:a16="http://schemas.microsoft.com/office/drawing/2014/main" id="{31A60815-F2C3-8447-4B77-DC48E911A9AF}"/>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938" name="Ink 937">
                        <a:extLst>
                          <a:ext uri="{FF2B5EF4-FFF2-40B4-BE49-F238E27FC236}">
                            <a16:creationId xmlns:a16="http://schemas.microsoft.com/office/drawing/2014/main" id="{DB19A5EB-ADB7-A14F-C19F-C1757AC15287}"/>
                          </a:ext>
                        </a:extLst>
                      </p14:cNvPr>
                      <p14:cNvContentPartPr/>
                      <p14:nvPr/>
                    </p14:nvContentPartPr>
                    <p14:xfrm>
                      <a:off x="-28823" y="3271747"/>
                      <a:ext cx="719280" cy="563400"/>
                    </p14:xfrm>
                  </p:contentPart>
                </mc:Choice>
                <mc:Fallback xmlns="">
                  <p:pic>
                    <p:nvPicPr>
                      <p:cNvPr id="938" name="Ink 937">
                        <a:extLst>
                          <a:ext uri="{FF2B5EF4-FFF2-40B4-BE49-F238E27FC236}">
                            <a16:creationId xmlns:a16="http://schemas.microsoft.com/office/drawing/2014/main" id="{DB19A5EB-ADB7-A14F-C19F-C1757AC15287}"/>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939" name="Ink 938">
                        <a:extLst>
                          <a:ext uri="{FF2B5EF4-FFF2-40B4-BE49-F238E27FC236}">
                            <a16:creationId xmlns:a16="http://schemas.microsoft.com/office/drawing/2014/main" id="{AD624712-5697-A132-2138-C7BDB9DED2F5}"/>
                          </a:ext>
                        </a:extLst>
                      </p14:cNvPr>
                      <p14:cNvContentPartPr/>
                      <p14:nvPr/>
                    </p14:nvContentPartPr>
                    <p14:xfrm>
                      <a:off x="9697" y="3476227"/>
                      <a:ext cx="443880" cy="258840"/>
                    </p14:xfrm>
                  </p:contentPart>
                </mc:Choice>
                <mc:Fallback xmlns="">
                  <p:pic>
                    <p:nvPicPr>
                      <p:cNvPr id="939" name="Ink 938">
                        <a:extLst>
                          <a:ext uri="{FF2B5EF4-FFF2-40B4-BE49-F238E27FC236}">
                            <a16:creationId xmlns:a16="http://schemas.microsoft.com/office/drawing/2014/main" id="{AD624712-5697-A132-2138-C7BDB9DED2F5}"/>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940" name="Ink 939">
                        <a:extLst>
                          <a:ext uri="{FF2B5EF4-FFF2-40B4-BE49-F238E27FC236}">
                            <a16:creationId xmlns:a16="http://schemas.microsoft.com/office/drawing/2014/main" id="{0E2F8375-32D4-1441-A0F8-584630FB1302}"/>
                          </a:ext>
                        </a:extLst>
                      </p14:cNvPr>
                      <p14:cNvContentPartPr/>
                      <p14:nvPr/>
                    </p14:nvContentPartPr>
                    <p14:xfrm>
                      <a:off x="18696" y="2706188"/>
                      <a:ext cx="1748880" cy="2506680"/>
                    </p14:xfrm>
                  </p:contentPart>
                </mc:Choice>
                <mc:Fallback xmlns="">
                  <p:pic>
                    <p:nvPicPr>
                      <p:cNvPr id="940" name="Ink 939">
                        <a:extLst>
                          <a:ext uri="{FF2B5EF4-FFF2-40B4-BE49-F238E27FC236}">
                            <a16:creationId xmlns:a16="http://schemas.microsoft.com/office/drawing/2014/main" id="{0E2F8375-32D4-1441-A0F8-584630FB1302}"/>
                          </a:ext>
                        </a:extLst>
                      </p:cNvPr>
                      <p:cNvPicPr/>
                      <p:nvPr/>
                    </p:nvPicPr>
                    <p:blipFill>
                      <a:blip r:embed="rId483"/>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941" name="Ink 940">
                        <a:extLst>
                          <a:ext uri="{FF2B5EF4-FFF2-40B4-BE49-F238E27FC236}">
                            <a16:creationId xmlns:a16="http://schemas.microsoft.com/office/drawing/2014/main" id="{FD45A39A-5DD6-A003-F965-7D8E8D1CA91F}"/>
                          </a:ext>
                        </a:extLst>
                      </p14:cNvPr>
                      <p14:cNvContentPartPr/>
                      <p14:nvPr/>
                    </p14:nvContentPartPr>
                    <p14:xfrm>
                      <a:off x="1031016" y="2908507"/>
                      <a:ext cx="727920" cy="984240"/>
                    </p14:xfrm>
                  </p:contentPart>
                </mc:Choice>
                <mc:Fallback xmlns="">
                  <p:pic>
                    <p:nvPicPr>
                      <p:cNvPr id="941" name="Ink 940">
                        <a:extLst>
                          <a:ext uri="{FF2B5EF4-FFF2-40B4-BE49-F238E27FC236}">
                            <a16:creationId xmlns:a16="http://schemas.microsoft.com/office/drawing/2014/main" id="{FD45A39A-5DD6-A003-F965-7D8E8D1CA91F}"/>
                          </a:ext>
                        </a:extLst>
                      </p:cNvPr>
                      <p:cNvPicPr/>
                      <p:nvPr/>
                    </p:nvPicPr>
                    <p:blipFill>
                      <a:blip r:embed="rId485"/>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942" name="Ink 941">
                        <a:extLst>
                          <a:ext uri="{FF2B5EF4-FFF2-40B4-BE49-F238E27FC236}">
                            <a16:creationId xmlns:a16="http://schemas.microsoft.com/office/drawing/2014/main" id="{59F9730D-820B-DD60-F12D-AEA8CF41E8B3}"/>
                          </a:ext>
                        </a:extLst>
                      </p14:cNvPr>
                      <p14:cNvContentPartPr/>
                      <p14:nvPr/>
                    </p14:nvContentPartPr>
                    <p14:xfrm>
                      <a:off x="1332696" y="3169869"/>
                      <a:ext cx="414360" cy="878040"/>
                    </p14:xfrm>
                  </p:contentPart>
                </mc:Choice>
                <mc:Fallback xmlns="">
                  <p:pic>
                    <p:nvPicPr>
                      <p:cNvPr id="942" name="Ink 941">
                        <a:extLst>
                          <a:ext uri="{FF2B5EF4-FFF2-40B4-BE49-F238E27FC236}">
                            <a16:creationId xmlns:a16="http://schemas.microsoft.com/office/drawing/2014/main" id="{59F9730D-820B-DD60-F12D-AEA8CF41E8B3}"/>
                          </a:ext>
                        </a:extLst>
                      </p:cNvPr>
                      <p:cNvPicPr/>
                      <p:nvPr/>
                    </p:nvPicPr>
                    <p:blipFill>
                      <a:blip r:embed="rId487"/>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943" name="Ink 942">
                        <a:extLst>
                          <a:ext uri="{FF2B5EF4-FFF2-40B4-BE49-F238E27FC236}">
                            <a16:creationId xmlns:a16="http://schemas.microsoft.com/office/drawing/2014/main" id="{7F084F02-E4F1-D1E2-BA08-9A332D5CDF78}"/>
                          </a:ext>
                        </a:extLst>
                      </p14:cNvPr>
                      <p14:cNvContentPartPr/>
                      <p14:nvPr/>
                    </p14:nvContentPartPr>
                    <p14:xfrm>
                      <a:off x="1534656" y="3366787"/>
                      <a:ext cx="191160" cy="444600"/>
                    </p14:xfrm>
                  </p:contentPart>
                </mc:Choice>
                <mc:Fallback xmlns="">
                  <p:pic>
                    <p:nvPicPr>
                      <p:cNvPr id="943" name="Ink 942">
                        <a:extLst>
                          <a:ext uri="{FF2B5EF4-FFF2-40B4-BE49-F238E27FC236}">
                            <a16:creationId xmlns:a16="http://schemas.microsoft.com/office/drawing/2014/main" id="{7F084F02-E4F1-D1E2-BA08-9A332D5CDF78}"/>
                          </a:ext>
                        </a:extLst>
                      </p:cNvPr>
                      <p:cNvPicPr/>
                      <p:nvPr/>
                    </p:nvPicPr>
                    <p:blipFill>
                      <a:blip r:embed="rId489"/>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944" name="Ink 943">
                        <a:extLst>
                          <a:ext uri="{FF2B5EF4-FFF2-40B4-BE49-F238E27FC236}">
                            <a16:creationId xmlns:a16="http://schemas.microsoft.com/office/drawing/2014/main" id="{1A28B17E-DDD9-BFEE-E014-5342E19DE739}"/>
                          </a:ext>
                        </a:extLst>
                      </p14:cNvPr>
                      <p14:cNvContentPartPr/>
                      <p14:nvPr/>
                    </p14:nvContentPartPr>
                    <p14:xfrm>
                      <a:off x="1702055" y="3538509"/>
                      <a:ext cx="16200" cy="83880"/>
                    </p14:xfrm>
                  </p:contentPart>
                </mc:Choice>
                <mc:Fallback xmlns="">
                  <p:pic>
                    <p:nvPicPr>
                      <p:cNvPr id="944" name="Ink 943">
                        <a:extLst>
                          <a:ext uri="{FF2B5EF4-FFF2-40B4-BE49-F238E27FC236}">
                            <a16:creationId xmlns:a16="http://schemas.microsoft.com/office/drawing/2014/main" id="{1A28B17E-DDD9-BFEE-E014-5342E19DE739}"/>
                          </a:ext>
                        </a:extLst>
                      </p:cNvPr>
                      <p:cNvPicPr/>
                      <p:nvPr/>
                    </p:nvPicPr>
                    <p:blipFill>
                      <a:blip r:embed="rId491"/>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1129" name="Ink 1128">
                        <a:extLst>
                          <a:ext uri="{FF2B5EF4-FFF2-40B4-BE49-F238E27FC236}">
                            <a16:creationId xmlns:a16="http://schemas.microsoft.com/office/drawing/2014/main" id="{88BF37E0-98CF-6E68-9423-69C4AA7A3A78}"/>
                          </a:ext>
                        </a:extLst>
                      </p14:cNvPr>
                      <p14:cNvContentPartPr/>
                      <p14:nvPr/>
                    </p14:nvContentPartPr>
                    <p14:xfrm>
                      <a:off x="-28823" y="1140547"/>
                      <a:ext cx="1732680" cy="894960"/>
                    </p14:xfrm>
                  </p:contentPart>
                </mc:Choice>
                <mc:Fallback xmlns="">
                  <p:pic>
                    <p:nvPicPr>
                      <p:cNvPr id="1129" name="Ink 1128">
                        <a:extLst>
                          <a:ext uri="{FF2B5EF4-FFF2-40B4-BE49-F238E27FC236}">
                            <a16:creationId xmlns:a16="http://schemas.microsoft.com/office/drawing/2014/main" id="{88BF37E0-98CF-6E68-9423-69C4AA7A3A78}"/>
                          </a:ext>
                        </a:extLst>
                      </p:cNvPr>
                      <p:cNvPicPr/>
                      <p:nvPr/>
                    </p:nvPicPr>
                    <p:blipFill>
                      <a:blip r:embed="rId493"/>
                      <a:stretch>
                        <a:fillRect/>
                      </a:stretch>
                    </p:blipFill>
                    <p:spPr>
                      <a:xfrm>
                        <a:off x="-33815"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1134" name="Ink 1133">
                        <a:extLst>
                          <a:ext uri="{FF2B5EF4-FFF2-40B4-BE49-F238E27FC236}">
                            <a16:creationId xmlns:a16="http://schemas.microsoft.com/office/drawing/2014/main" id="{C9862566-6151-9294-2F33-AACDA596C205}"/>
                          </a:ext>
                        </a:extLst>
                      </p14:cNvPr>
                      <p14:cNvContentPartPr/>
                      <p14:nvPr/>
                    </p14:nvContentPartPr>
                    <p14:xfrm>
                      <a:off x="154417" y="1188430"/>
                      <a:ext cx="1379880" cy="644040"/>
                    </p14:xfrm>
                  </p:contentPart>
                </mc:Choice>
                <mc:Fallback xmlns="">
                  <p:pic>
                    <p:nvPicPr>
                      <p:cNvPr id="1134" name="Ink 1133">
                        <a:extLst>
                          <a:ext uri="{FF2B5EF4-FFF2-40B4-BE49-F238E27FC236}">
                            <a16:creationId xmlns:a16="http://schemas.microsoft.com/office/drawing/2014/main" id="{C9862566-6151-9294-2F33-AACDA596C205}"/>
                          </a:ext>
                        </a:extLst>
                      </p:cNvPr>
                      <p:cNvPicPr/>
                      <p:nvPr/>
                    </p:nvPicPr>
                    <p:blipFill>
                      <a:blip r:embed="rId495"/>
                      <a:stretch>
                        <a:fillRect/>
                      </a:stretch>
                    </p:blipFill>
                    <p:spPr>
                      <a:xfrm>
                        <a:off x="149425" y="1182921"/>
                        <a:ext cx="1389864" cy="655057"/>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1133" name="Ink 1132">
                        <a:extLst>
                          <a:ext uri="{FF2B5EF4-FFF2-40B4-BE49-F238E27FC236}">
                            <a16:creationId xmlns:a16="http://schemas.microsoft.com/office/drawing/2014/main" id="{47147666-8D74-072F-172D-B86AB44AE660}"/>
                          </a:ext>
                        </a:extLst>
                      </p14:cNvPr>
                      <p14:cNvContentPartPr/>
                      <p14:nvPr/>
                    </p14:nvContentPartPr>
                    <p14:xfrm>
                      <a:off x="431978" y="1199229"/>
                      <a:ext cx="985320" cy="414000"/>
                    </p14:xfrm>
                  </p:contentPart>
                </mc:Choice>
                <mc:Fallback xmlns="">
                  <p:pic>
                    <p:nvPicPr>
                      <p:cNvPr id="1133" name="Ink 1132">
                        <a:extLst>
                          <a:ext uri="{FF2B5EF4-FFF2-40B4-BE49-F238E27FC236}">
                            <a16:creationId xmlns:a16="http://schemas.microsoft.com/office/drawing/2014/main" id="{47147666-8D74-072F-172D-B86AB44AE660}"/>
                          </a:ext>
                        </a:extLst>
                      </p:cNvPr>
                      <p:cNvPicPr/>
                      <p:nvPr/>
                    </p:nvPicPr>
                    <p:blipFill>
                      <a:blip r:embed="rId497"/>
                      <a:stretch>
                        <a:fillRect/>
                      </a:stretch>
                    </p:blipFill>
                    <p:spPr>
                      <a:xfrm>
                        <a:off x="426985" y="1193721"/>
                        <a:ext cx="995306" cy="425016"/>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1130" name="Ink 1129">
                        <a:extLst>
                          <a:ext uri="{FF2B5EF4-FFF2-40B4-BE49-F238E27FC236}">
                            <a16:creationId xmlns:a16="http://schemas.microsoft.com/office/drawing/2014/main" id="{6525625D-E685-C458-7872-F79FFE6B169A}"/>
                          </a:ext>
                        </a:extLst>
                      </p14:cNvPr>
                      <p14:cNvContentPartPr/>
                      <p14:nvPr/>
                    </p14:nvContentPartPr>
                    <p14:xfrm>
                      <a:off x="870816" y="1207869"/>
                      <a:ext cx="433800" cy="251640"/>
                    </p14:xfrm>
                  </p:contentPart>
                </mc:Choice>
                <mc:Fallback xmlns="">
                  <p:pic>
                    <p:nvPicPr>
                      <p:cNvPr id="1130" name="Ink 1129">
                        <a:extLst>
                          <a:ext uri="{FF2B5EF4-FFF2-40B4-BE49-F238E27FC236}">
                            <a16:creationId xmlns:a16="http://schemas.microsoft.com/office/drawing/2014/main" id="{6525625D-E685-C458-7872-F79FFE6B169A}"/>
                          </a:ext>
                        </a:extLst>
                      </p:cNvPr>
                      <p:cNvPicPr/>
                      <p:nvPr/>
                    </p:nvPicPr>
                    <p:blipFill>
                      <a:blip r:embed="rId499"/>
                      <a:stretch>
                        <a:fillRect/>
                      </a:stretch>
                    </p:blipFill>
                    <p:spPr>
                      <a:xfrm>
                        <a:off x="865825" y="1202359"/>
                        <a:ext cx="443782" cy="262661"/>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949" name="Ink 948">
                        <a:extLst>
                          <a:ext uri="{FF2B5EF4-FFF2-40B4-BE49-F238E27FC236}">
                            <a16:creationId xmlns:a16="http://schemas.microsoft.com/office/drawing/2014/main" id="{13A655AF-8FB2-7703-C3B7-7D4E523677A9}"/>
                          </a:ext>
                        </a:extLst>
                      </p14:cNvPr>
                      <p14:cNvContentPartPr/>
                      <p14:nvPr/>
                    </p14:nvContentPartPr>
                    <p14:xfrm>
                      <a:off x="536016" y="4019467"/>
                      <a:ext cx="1036080" cy="953280"/>
                    </p14:xfrm>
                  </p:contentPart>
                </mc:Choice>
                <mc:Fallback xmlns="">
                  <p:pic>
                    <p:nvPicPr>
                      <p:cNvPr id="949" name="Ink 948">
                        <a:extLst>
                          <a:ext uri="{FF2B5EF4-FFF2-40B4-BE49-F238E27FC236}">
                            <a16:creationId xmlns:a16="http://schemas.microsoft.com/office/drawing/2014/main" id="{13A655AF-8FB2-7703-C3B7-7D4E523677A9}"/>
                          </a:ext>
                        </a:extLst>
                      </p:cNvPr>
                      <p:cNvPicPr/>
                      <p:nvPr/>
                    </p:nvPicPr>
                    <p:blipFill>
                      <a:blip r:embed="rId501"/>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950" name="Ink 949">
                        <a:extLst>
                          <a:ext uri="{FF2B5EF4-FFF2-40B4-BE49-F238E27FC236}">
                            <a16:creationId xmlns:a16="http://schemas.microsoft.com/office/drawing/2014/main" id="{09DE18AB-436A-C390-43FD-09878816C75D}"/>
                          </a:ext>
                        </a:extLst>
                      </p14:cNvPr>
                      <p14:cNvContentPartPr/>
                      <p14:nvPr/>
                    </p14:nvContentPartPr>
                    <p14:xfrm>
                      <a:off x="694777" y="4250227"/>
                      <a:ext cx="748800" cy="607680"/>
                    </p14:xfrm>
                  </p:contentPart>
                </mc:Choice>
                <mc:Fallback xmlns="">
                  <p:pic>
                    <p:nvPicPr>
                      <p:cNvPr id="950" name="Ink 949">
                        <a:extLst>
                          <a:ext uri="{FF2B5EF4-FFF2-40B4-BE49-F238E27FC236}">
                            <a16:creationId xmlns:a16="http://schemas.microsoft.com/office/drawing/2014/main" id="{09DE18AB-436A-C390-43FD-09878816C75D}"/>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951" name="Group 950">
                    <a:extLst>
                      <a:ext uri="{FF2B5EF4-FFF2-40B4-BE49-F238E27FC236}">
                        <a16:creationId xmlns:a16="http://schemas.microsoft.com/office/drawing/2014/main" id="{2A69DA5E-5A26-B473-CE05-9343243FACF1}"/>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503">
                      <p14:nvContentPartPr>
                        <p14:cNvPr id="954" name="Ink 953">
                          <a:extLst>
                            <a:ext uri="{FF2B5EF4-FFF2-40B4-BE49-F238E27FC236}">
                              <a16:creationId xmlns:a16="http://schemas.microsoft.com/office/drawing/2014/main" id="{C44FBDBB-DBA4-C3B6-9449-63EFD0A8B85E}"/>
                            </a:ext>
                          </a:extLst>
                        </p14:cNvPr>
                        <p14:cNvContentPartPr/>
                        <p14:nvPr/>
                      </p14:nvContentPartPr>
                      <p14:xfrm>
                        <a:off x="210937" y="3892387"/>
                        <a:ext cx="820080" cy="1280160"/>
                      </p14:xfrm>
                    </p:contentPart>
                  </mc:Choice>
                  <mc:Fallback xmlns="">
                    <p:pic>
                      <p:nvPicPr>
                        <p:cNvPr id="954" name="Ink 953">
                          <a:extLst>
                            <a:ext uri="{FF2B5EF4-FFF2-40B4-BE49-F238E27FC236}">
                              <a16:creationId xmlns:a16="http://schemas.microsoft.com/office/drawing/2014/main" id="{C44FBDBB-DBA4-C3B6-9449-63EFD0A8B85E}"/>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955" name="Ink 954">
                          <a:extLst>
                            <a:ext uri="{FF2B5EF4-FFF2-40B4-BE49-F238E27FC236}">
                              <a16:creationId xmlns:a16="http://schemas.microsoft.com/office/drawing/2014/main" id="{D3FE571D-961D-A651-8E2F-248CB74FF8C7}"/>
                            </a:ext>
                          </a:extLst>
                        </p14:cNvPr>
                        <p14:cNvContentPartPr/>
                        <p14:nvPr/>
                      </p14:nvContentPartPr>
                      <p14:xfrm>
                        <a:off x="417577" y="3889507"/>
                        <a:ext cx="1282680" cy="1154160"/>
                      </p14:xfrm>
                    </p:contentPart>
                  </mc:Choice>
                  <mc:Fallback xmlns="">
                    <p:pic>
                      <p:nvPicPr>
                        <p:cNvPr id="955" name="Ink 954">
                          <a:extLst>
                            <a:ext uri="{FF2B5EF4-FFF2-40B4-BE49-F238E27FC236}">
                              <a16:creationId xmlns:a16="http://schemas.microsoft.com/office/drawing/2014/main" id="{D3FE571D-961D-A651-8E2F-248CB74FF8C7}"/>
                            </a:ext>
                          </a:extLst>
                        </p:cNvPr>
                        <p:cNvPicPr/>
                        <p:nvPr/>
                      </p:nvPicPr>
                      <p:blipFill>
                        <a:blip r:embed="rId114"/>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956" name="Ink 955">
                          <a:extLst>
                            <a:ext uri="{FF2B5EF4-FFF2-40B4-BE49-F238E27FC236}">
                              <a16:creationId xmlns:a16="http://schemas.microsoft.com/office/drawing/2014/main" id="{D7417AA0-C4AC-0B6A-2FA2-C874D954E131}"/>
                            </a:ext>
                          </a:extLst>
                        </p14:cNvPr>
                        <p14:cNvContentPartPr/>
                        <p14:nvPr/>
                      </p14:nvContentPartPr>
                      <p14:xfrm>
                        <a:off x="1247737" y="3889508"/>
                        <a:ext cx="24840" cy="360"/>
                      </p14:xfrm>
                    </p:contentPart>
                  </mc:Choice>
                  <mc:Fallback xmlns="">
                    <p:pic>
                      <p:nvPicPr>
                        <p:cNvPr id="956" name="Ink 955">
                          <a:extLst>
                            <a:ext uri="{FF2B5EF4-FFF2-40B4-BE49-F238E27FC236}">
                              <a16:creationId xmlns:a16="http://schemas.microsoft.com/office/drawing/2014/main" id="{D7417AA0-C4AC-0B6A-2FA2-C874D954E131}"/>
                            </a:ext>
                          </a:extLst>
                        </p:cNvPr>
                        <p:cNvPicPr/>
                        <p:nvPr/>
                      </p:nvPicPr>
                      <p:blipFill>
                        <a:blip r:embed="rId176"/>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957" name="Ink 956">
                          <a:extLst>
                            <a:ext uri="{FF2B5EF4-FFF2-40B4-BE49-F238E27FC236}">
                              <a16:creationId xmlns:a16="http://schemas.microsoft.com/office/drawing/2014/main" id="{85C5654A-12FD-53F4-E0AE-927AC589B1E6}"/>
                            </a:ext>
                          </a:extLst>
                        </p14:cNvPr>
                        <p14:cNvContentPartPr/>
                        <p14:nvPr/>
                      </p14:nvContentPartPr>
                      <p14:xfrm>
                        <a:off x="892776" y="4406107"/>
                        <a:ext cx="384120" cy="351720"/>
                      </p14:xfrm>
                    </p:contentPart>
                  </mc:Choice>
                  <mc:Fallback xmlns="">
                    <p:pic>
                      <p:nvPicPr>
                        <p:cNvPr id="957" name="Ink 956">
                          <a:extLst>
                            <a:ext uri="{FF2B5EF4-FFF2-40B4-BE49-F238E27FC236}">
                              <a16:creationId xmlns:a16="http://schemas.microsoft.com/office/drawing/2014/main" id="{85C5654A-12FD-53F4-E0AE-927AC589B1E6}"/>
                            </a:ext>
                          </a:extLst>
                        </p:cNvPr>
                        <p:cNvPicPr/>
                        <p:nvPr/>
                      </p:nvPicPr>
                      <p:blipFill>
                        <a:blip r:embed="rId507"/>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8">
                    <p14:nvContentPartPr>
                      <p14:cNvPr id="952" name="Ink 951">
                        <a:extLst>
                          <a:ext uri="{FF2B5EF4-FFF2-40B4-BE49-F238E27FC236}">
                            <a16:creationId xmlns:a16="http://schemas.microsoft.com/office/drawing/2014/main" id="{34C5C235-AA3B-881C-3523-D2CEE3F1332E}"/>
                          </a:ext>
                        </a:extLst>
                      </p14:cNvPr>
                      <p14:cNvContentPartPr/>
                      <p14:nvPr/>
                    </p14:nvContentPartPr>
                    <p14:xfrm>
                      <a:off x="1235855" y="1872429"/>
                      <a:ext cx="568800" cy="464760"/>
                    </p14:xfrm>
                  </p:contentPart>
                </mc:Choice>
                <mc:Fallback xmlns="">
                  <p:pic>
                    <p:nvPicPr>
                      <p:cNvPr id="952" name="Ink 951">
                        <a:extLst>
                          <a:ext uri="{FF2B5EF4-FFF2-40B4-BE49-F238E27FC236}">
                            <a16:creationId xmlns:a16="http://schemas.microsoft.com/office/drawing/2014/main" id="{34C5C235-AA3B-881C-3523-D2CEE3F1332E}"/>
                          </a:ext>
                        </a:extLst>
                      </p:cNvPr>
                      <p:cNvPicPr/>
                      <p:nvPr/>
                    </p:nvPicPr>
                    <p:blipFill>
                      <a:blip r:embed="rId509"/>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953" name="Ink 952">
                        <a:extLst>
                          <a:ext uri="{FF2B5EF4-FFF2-40B4-BE49-F238E27FC236}">
                            <a16:creationId xmlns:a16="http://schemas.microsoft.com/office/drawing/2014/main" id="{B04C904F-A765-2F05-21B8-852199C4A829}"/>
                          </a:ext>
                        </a:extLst>
                      </p14:cNvPr>
                      <p14:cNvContentPartPr/>
                      <p14:nvPr/>
                    </p14:nvContentPartPr>
                    <p14:xfrm>
                      <a:off x="1609536" y="2030107"/>
                      <a:ext cx="187560" cy="148680"/>
                    </p14:xfrm>
                  </p:contentPart>
                </mc:Choice>
                <mc:Fallback xmlns="">
                  <p:pic>
                    <p:nvPicPr>
                      <p:cNvPr id="953" name="Ink 952">
                        <a:extLst>
                          <a:ext uri="{FF2B5EF4-FFF2-40B4-BE49-F238E27FC236}">
                            <a16:creationId xmlns:a16="http://schemas.microsoft.com/office/drawing/2014/main" id="{B04C904F-A765-2F05-21B8-852199C4A829}"/>
                          </a:ext>
                        </a:extLst>
                      </p:cNvPr>
                      <p:cNvPicPr/>
                      <p:nvPr/>
                    </p:nvPicPr>
                    <p:blipFill>
                      <a:blip r:embed="rId511"/>
                      <a:stretch>
                        <a:fillRect/>
                      </a:stretch>
                    </p:blipFill>
                    <p:spPr>
                      <a:xfrm>
                        <a:off x="1604545" y="2024600"/>
                        <a:ext cx="197541" cy="159693"/>
                      </a:xfrm>
                      <a:prstGeom prst="rect">
                        <a:avLst/>
                      </a:prstGeom>
                    </p:spPr>
                  </p:pic>
                </mc:Fallback>
              </mc:AlternateContent>
            </p:grpSp>
          </p:grpSp>
          <p:grpSp>
            <p:nvGrpSpPr>
              <p:cNvPr id="873" name="Group 872">
                <a:extLst>
                  <a:ext uri="{FF2B5EF4-FFF2-40B4-BE49-F238E27FC236}">
                    <a16:creationId xmlns:a16="http://schemas.microsoft.com/office/drawing/2014/main" id="{82840596-70E0-017C-3EF5-7DEA89E94F0B}"/>
                  </a:ext>
                </a:extLst>
              </p:cNvPr>
              <p:cNvGrpSpPr/>
              <p:nvPr/>
            </p:nvGrpSpPr>
            <p:grpSpPr>
              <a:xfrm rot="10950597" flipH="1">
                <a:off x="10609066" y="4093969"/>
                <a:ext cx="978120" cy="2406599"/>
                <a:chOff x="210577" y="2765588"/>
                <a:chExt cx="978120" cy="2406599"/>
              </a:xfrm>
            </p:grpSpPr>
            <mc:AlternateContent xmlns:mc="http://schemas.openxmlformats.org/markup-compatibility/2006" xmlns:p14="http://schemas.microsoft.com/office/powerpoint/2010/main">
              <mc:Choice Requires="p14">
                <p:contentPart p14:bwMode="auto" r:id="rId512">
                  <p14:nvContentPartPr>
                    <p14:cNvPr id="923" name="Ink 922">
                      <a:extLst>
                        <a:ext uri="{FF2B5EF4-FFF2-40B4-BE49-F238E27FC236}">
                          <a16:creationId xmlns:a16="http://schemas.microsoft.com/office/drawing/2014/main" id="{6C86D427-2A60-1D72-F3A5-3560D6BDB3CC}"/>
                        </a:ext>
                      </a:extLst>
                    </p14:cNvPr>
                    <p14:cNvContentPartPr/>
                    <p14:nvPr/>
                  </p14:nvContentPartPr>
                  <p14:xfrm>
                    <a:off x="1184737" y="2765588"/>
                    <a:ext cx="3960" cy="61200"/>
                  </p14:xfrm>
                </p:contentPart>
              </mc:Choice>
              <mc:Fallback xmlns="">
                <p:pic>
                  <p:nvPicPr>
                    <p:cNvPr id="923" name="Ink 922">
                      <a:extLst>
                        <a:ext uri="{FF2B5EF4-FFF2-40B4-BE49-F238E27FC236}">
                          <a16:creationId xmlns:a16="http://schemas.microsoft.com/office/drawing/2014/main" id="{6C86D427-2A60-1D72-F3A5-3560D6BDB3CC}"/>
                        </a:ext>
                      </a:extLst>
                    </p:cNvPr>
                    <p:cNvPicPr/>
                    <p:nvPr/>
                  </p:nvPicPr>
                  <p:blipFill>
                    <a:blip r:embed="rId513"/>
                    <a:stretch>
                      <a:fillRect/>
                    </a:stretch>
                  </p:blipFill>
                  <p:spPr>
                    <a:xfrm>
                      <a:off x="1179985" y="2760066"/>
                      <a:ext cx="13464" cy="72244"/>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924" name="Ink 923">
                      <a:extLst>
                        <a:ext uri="{FF2B5EF4-FFF2-40B4-BE49-F238E27FC236}">
                          <a16:creationId xmlns:a16="http://schemas.microsoft.com/office/drawing/2014/main" id="{2C506E88-51D9-C78B-0D61-5FE96FAB3BAC}"/>
                        </a:ext>
                      </a:extLst>
                    </p14:cNvPr>
                    <p14:cNvContentPartPr/>
                    <p14:nvPr/>
                  </p14:nvContentPartPr>
                  <p14:xfrm>
                    <a:off x="210577" y="5123947"/>
                    <a:ext cx="11160" cy="48240"/>
                  </p14:xfrm>
                </p:contentPart>
              </mc:Choice>
              <mc:Fallback xmlns="">
                <p:pic>
                  <p:nvPicPr>
                    <p:cNvPr id="924" name="Ink 923">
                      <a:extLst>
                        <a:ext uri="{FF2B5EF4-FFF2-40B4-BE49-F238E27FC236}">
                          <a16:creationId xmlns:a16="http://schemas.microsoft.com/office/drawing/2014/main" id="{2C506E88-51D9-C78B-0D61-5FE96FAB3BAC}"/>
                        </a:ext>
                      </a:extLst>
                    </p:cNvPr>
                    <p:cNvPicPr/>
                    <p:nvPr/>
                  </p:nvPicPr>
                  <p:blipFill>
                    <a:blip r:embed="rId515"/>
                    <a:stretch>
                      <a:fillRect/>
                    </a:stretch>
                  </p:blipFill>
                  <p:spPr>
                    <a:xfrm>
                      <a:off x="205617" y="5118434"/>
                      <a:ext cx="21080" cy="592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6">
                <p14:nvContentPartPr>
                  <p14:cNvPr id="874" name="Ink 873">
                    <a:extLst>
                      <a:ext uri="{FF2B5EF4-FFF2-40B4-BE49-F238E27FC236}">
                        <a16:creationId xmlns:a16="http://schemas.microsoft.com/office/drawing/2014/main" id="{DD7FDAD7-D354-0C1A-860B-5CC02C5762C0}"/>
                      </a:ext>
                    </a:extLst>
                  </p14:cNvPr>
                  <p14:cNvContentPartPr/>
                  <p14:nvPr/>
                </p14:nvContentPartPr>
                <p14:xfrm>
                  <a:off x="5785305" y="1992170"/>
                  <a:ext cx="57960" cy="4320"/>
                </p14:xfrm>
              </p:contentPart>
            </mc:Choice>
            <mc:Fallback xmlns="">
              <p:pic>
                <p:nvPicPr>
                  <p:cNvPr id="874" name="Ink 873">
                    <a:extLst>
                      <a:ext uri="{FF2B5EF4-FFF2-40B4-BE49-F238E27FC236}">
                        <a16:creationId xmlns:a16="http://schemas.microsoft.com/office/drawing/2014/main" id="{DD7FDAD7-D354-0C1A-860B-5CC02C5762C0}"/>
                      </a:ext>
                    </a:extLst>
                  </p:cNvPr>
                  <p:cNvPicPr/>
                  <p:nvPr/>
                </p:nvPicPr>
                <p:blipFill>
                  <a:blip r:embed="rId517"/>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875" name="Ink 874">
                    <a:extLst>
                      <a:ext uri="{FF2B5EF4-FFF2-40B4-BE49-F238E27FC236}">
                        <a16:creationId xmlns:a16="http://schemas.microsoft.com/office/drawing/2014/main" id="{5B2EF4C5-42B4-C535-FB90-34D1F0F109F7}"/>
                      </a:ext>
                    </a:extLst>
                  </p14:cNvPr>
                  <p14:cNvContentPartPr/>
                  <p14:nvPr/>
                </p14:nvContentPartPr>
                <p14:xfrm>
                  <a:off x="5770545" y="2168570"/>
                  <a:ext cx="71640" cy="3600"/>
                </p14:xfrm>
              </p:contentPart>
            </mc:Choice>
            <mc:Fallback xmlns="">
              <p:pic>
                <p:nvPicPr>
                  <p:cNvPr id="875" name="Ink 874">
                    <a:extLst>
                      <a:ext uri="{FF2B5EF4-FFF2-40B4-BE49-F238E27FC236}">
                        <a16:creationId xmlns:a16="http://schemas.microsoft.com/office/drawing/2014/main" id="{5B2EF4C5-42B4-C535-FB90-34D1F0F109F7}"/>
                      </a:ext>
                    </a:extLst>
                  </p:cNvPr>
                  <p:cNvPicPr/>
                  <p:nvPr/>
                </p:nvPicPr>
                <p:blipFill>
                  <a:blip r:embed="rId519"/>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876" name="Ink 875">
                    <a:extLst>
                      <a:ext uri="{FF2B5EF4-FFF2-40B4-BE49-F238E27FC236}">
                        <a16:creationId xmlns:a16="http://schemas.microsoft.com/office/drawing/2014/main" id="{12ACBAF4-8F2C-A909-B362-75D07E4A37FD}"/>
                      </a:ext>
                    </a:extLst>
                  </p14:cNvPr>
                  <p14:cNvContentPartPr/>
                  <p14:nvPr/>
                </p14:nvContentPartPr>
                <p14:xfrm>
                  <a:off x="5761905" y="2330570"/>
                  <a:ext cx="78480" cy="1080"/>
                </p14:xfrm>
              </p:contentPart>
            </mc:Choice>
            <mc:Fallback xmlns="">
              <p:pic>
                <p:nvPicPr>
                  <p:cNvPr id="876" name="Ink 875">
                    <a:extLst>
                      <a:ext uri="{FF2B5EF4-FFF2-40B4-BE49-F238E27FC236}">
                        <a16:creationId xmlns:a16="http://schemas.microsoft.com/office/drawing/2014/main" id="{12ACBAF4-8F2C-A909-B362-75D07E4A37FD}"/>
                      </a:ext>
                    </a:extLst>
                  </p:cNvPr>
                  <p:cNvPicPr/>
                  <p:nvPr/>
                </p:nvPicPr>
                <p:blipFill>
                  <a:blip r:embed="rId519"/>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877" name="Ink 876">
                    <a:extLst>
                      <a:ext uri="{FF2B5EF4-FFF2-40B4-BE49-F238E27FC236}">
                        <a16:creationId xmlns:a16="http://schemas.microsoft.com/office/drawing/2014/main" id="{0B185E96-948F-8462-3C61-04074FC99A75}"/>
                      </a:ext>
                    </a:extLst>
                  </p14:cNvPr>
                  <p14:cNvContentPartPr/>
                  <p14:nvPr/>
                </p14:nvContentPartPr>
                <p14:xfrm>
                  <a:off x="5720145" y="2394290"/>
                  <a:ext cx="144720" cy="18720"/>
                </p14:xfrm>
              </p:contentPart>
            </mc:Choice>
            <mc:Fallback xmlns="">
              <p:pic>
                <p:nvPicPr>
                  <p:cNvPr id="877" name="Ink 876">
                    <a:extLst>
                      <a:ext uri="{FF2B5EF4-FFF2-40B4-BE49-F238E27FC236}">
                        <a16:creationId xmlns:a16="http://schemas.microsoft.com/office/drawing/2014/main" id="{0B185E96-948F-8462-3C61-04074FC99A75}"/>
                      </a:ext>
                    </a:extLst>
                  </p:cNvPr>
                  <p:cNvPicPr/>
                  <p:nvPr/>
                </p:nvPicPr>
                <p:blipFill>
                  <a:blip r:embed="rId522"/>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878" name="Ink 877">
                    <a:extLst>
                      <a:ext uri="{FF2B5EF4-FFF2-40B4-BE49-F238E27FC236}">
                        <a16:creationId xmlns:a16="http://schemas.microsoft.com/office/drawing/2014/main" id="{7440E407-50B6-1EE8-2082-4EEFE5DCD1B8}"/>
                      </a:ext>
                    </a:extLst>
                  </p14:cNvPr>
                  <p14:cNvContentPartPr/>
                  <p14:nvPr/>
                </p14:nvContentPartPr>
                <p14:xfrm>
                  <a:off x="5724825" y="2540090"/>
                  <a:ext cx="111240" cy="9360"/>
                </p14:xfrm>
              </p:contentPart>
            </mc:Choice>
            <mc:Fallback xmlns="">
              <p:pic>
                <p:nvPicPr>
                  <p:cNvPr id="878" name="Ink 877">
                    <a:extLst>
                      <a:ext uri="{FF2B5EF4-FFF2-40B4-BE49-F238E27FC236}">
                        <a16:creationId xmlns:a16="http://schemas.microsoft.com/office/drawing/2014/main" id="{7440E407-50B6-1EE8-2082-4EEFE5DCD1B8}"/>
                      </a:ext>
                    </a:extLst>
                  </p:cNvPr>
                  <p:cNvPicPr/>
                  <p:nvPr/>
                </p:nvPicPr>
                <p:blipFill>
                  <a:blip r:embed="rId524"/>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879" name="Ink 878">
                    <a:extLst>
                      <a:ext uri="{FF2B5EF4-FFF2-40B4-BE49-F238E27FC236}">
                        <a16:creationId xmlns:a16="http://schemas.microsoft.com/office/drawing/2014/main" id="{58707DC4-0A26-6B2F-0940-56DA26FAB6D8}"/>
                      </a:ext>
                    </a:extLst>
                  </p14:cNvPr>
                  <p14:cNvContentPartPr/>
                  <p14:nvPr/>
                </p14:nvContentPartPr>
                <p14:xfrm>
                  <a:off x="5728785" y="2669330"/>
                  <a:ext cx="110520" cy="19080"/>
                </p14:xfrm>
              </p:contentPart>
            </mc:Choice>
            <mc:Fallback xmlns="">
              <p:pic>
                <p:nvPicPr>
                  <p:cNvPr id="879" name="Ink 878">
                    <a:extLst>
                      <a:ext uri="{FF2B5EF4-FFF2-40B4-BE49-F238E27FC236}">
                        <a16:creationId xmlns:a16="http://schemas.microsoft.com/office/drawing/2014/main" id="{58707DC4-0A26-6B2F-0940-56DA26FAB6D8}"/>
                      </a:ext>
                    </a:extLst>
                  </p:cNvPr>
                  <p:cNvPicPr/>
                  <p:nvPr/>
                </p:nvPicPr>
                <p:blipFill>
                  <a:blip r:embed="rId524"/>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880" name="Ink 879">
                    <a:extLst>
                      <a:ext uri="{FF2B5EF4-FFF2-40B4-BE49-F238E27FC236}">
                        <a16:creationId xmlns:a16="http://schemas.microsoft.com/office/drawing/2014/main" id="{8F4D0AA5-3A88-2404-4055-6D691E3F1234}"/>
                      </a:ext>
                    </a:extLst>
                  </p14:cNvPr>
                  <p14:cNvContentPartPr/>
                  <p14:nvPr/>
                </p14:nvContentPartPr>
                <p14:xfrm>
                  <a:off x="5752805" y="3007110"/>
                  <a:ext cx="35640" cy="3600"/>
                </p14:xfrm>
              </p:contentPart>
            </mc:Choice>
            <mc:Fallback xmlns="">
              <p:pic>
                <p:nvPicPr>
                  <p:cNvPr id="880" name="Ink 879">
                    <a:extLst>
                      <a:ext uri="{FF2B5EF4-FFF2-40B4-BE49-F238E27FC236}">
                        <a16:creationId xmlns:a16="http://schemas.microsoft.com/office/drawing/2014/main" id="{8F4D0AA5-3A88-2404-4055-6D691E3F1234}"/>
                      </a:ext>
                    </a:extLst>
                  </p:cNvPr>
                  <p:cNvPicPr/>
                  <p:nvPr/>
                </p:nvPicPr>
                <p:blipFill>
                  <a:blip r:embed="rId50"/>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881" name="Ink 880">
                    <a:extLst>
                      <a:ext uri="{FF2B5EF4-FFF2-40B4-BE49-F238E27FC236}">
                        <a16:creationId xmlns:a16="http://schemas.microsoft.com/office/drawing/2014/main" id="{805749F8-2158-930D-A5D0-D53A74FF9F80}"/>
                      </a:ext>
                    </a:extLst>
                  </p14:cNvPr>
                  <p14:cNvContentPartPr/>
                  <p14:nvPr/>
                </p14:nvContentPartPr>
                <p14:xfrm>
                  <a:off x="5706365" y="3136350"/>
                  <a:ext cx="132480" cy="23760"/>
                </p14:xfrm>
              </p:contentPart>
            </mc:Choice>
            <mc:Fallback xmlns="">
              <p:pic>
                <p:nvPicPr>
                  <p:cNvPr id="881" name="Ink 880">
                    <a:extLst>
                      <a:ext uri="{FF2B5EF4-FFF2-40B4-BE49-F238E27FC236}">
                        <a16:creationId xmlns:a16="http://schemas.microsoft.com/office/drawing/2014/main" id="{805749F8-2158-930D-A5D0-D53A74FF9F80}"/>
                      </a:ext>
                    </a:extLst>
                  </p:cNvPr>
                  <p:cNvPicPr/>
                  <p:nvPr/>
                </p:nvPicPr>
                <p:blipFill>
                  <a:blip r:embed="rId528"/>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882" name="Ink 881">
                    <a:extLst>
                      <a:ext uri="{FF2B5EF4-FFF2-40B4-BE49-F238E27FC236}">
                        <a16:creationId xmlns:a16="http://schemas.microsoft.com/office/drawing/2014/main" id="{BAC642D3-873E-D9E4-6C00-F11D6600715B}"/>
                      </a:ext>
                    </a:extLst>
                  </p14:cNvPr>
                  <p14:cNvContentPartPr/>
                  <p14:nvPr/>
                </p14:nvContentPartPr>
                <p14:xfrm>
                  <a:off x="5669285" y="3276030"/>
                  <a:ext cx="167040" cy="23760"/>
                </p14:xfrm>
              </p:contentPart>
            </mc:Choice>
            <mc:Fallback xmlns="">
              <p:pic>
                <p:nvPicPr>
                  <p:cNvPr id="882" name="Ink 881">
                    <a:extLst>
                      <a:ext uri="{FF2B5EF4-FFF2-40B4-BE49-F238E27FC236}">
                        <a16:creationId xmlns:a16="http://schemas.microsoft.com/office/drawing/2014/main" id="{BAC642D3-873E-D9E4-6C00-F11D6600715B}"/>
                      </a:ext>
                    </a:extLst>
                  </p:cNvPr>
                  <p:cNvPicPr/>
                  <p:nvPr/>
                </p:nvPicPr>
                <p:blipFill>
                  <a:blip r:embed="rId530"/>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883" name="Ink 882">
                    <a:extLst>
                      <a:ext uri="{FF2B5EF4-FFF2-40B4-BE49-F238E27FC236}">
                        <a16:creationId xmlns:a16="http://schemas.microsoft.com/office/drawing/2014/main" id="{35B1FBAB-939F-146A-CD39-639227D69A39}"/>
                      </a:ext>
                    </a:extLst>
                  </p14:cNvPr>
                  <p14:cNvContentPartPr/>
                  <p14:nvPr/>
                </p14:nvContentPartPr>
                <p14:xfrm>
                  <a:off x="5733005" y="3350550"/>
                  <a:ext cx="36720" cy="10440"/>
                </p14:xfrm>
              </p:contentPart>
            </mc:Choice>
            <mc:Fallback xmlns="">
              <p:pic>
                <p:nvPicPr>
                  <p:cNvPr id="883" name="Ink 882">
                    <a:extLst>
                      <a:ext uri="{FF2B5EF4-FFF2-40B4-BE49-F238E27FC236}">
                        <a16:creationId xmlns:a16="http://schemas.microsoft.com/office/drawing/2014/main" id="{35B1FBAB-939F-146A-CD39-639227D69A39}"/>
                      </a:ext>
                    </a:extLst>
                  </p:cNvPr>
                  <p:cNvPicPr/>
                  <p:nvPr/>
                </p:nvPicPr>
                <p:blipFill>
                  <a:blip r:embed="rId532"/>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884" name="Ink 883">
                    <a:extLst>
                      <a:ext uri="{FF2B5EF4-FFF2-40B4-BE49-F238E27FC236}">
                        <a16:creationId xmlns:a16="http://schemas.microsoft.com/office/drawing/2014/main" id="{3669B186-1684-E1E6-D41E-45975721118E}"/>
                      </a:ext>
                    </a:extLst>
                  </p14:cNvPr>
                  <p14:cNvContentPartPr/>
                  <p14:nvPr/>
                </p14:nvContentPartPr>
                <p14:xfrm>
                  <a:off x="5745245" y="3470430"/>
                  <a:ext cx="12960" cy="360"/>
                </p14:xfrm>
              </p:contentPart>
            </mc:Choice>
            <mc:Fallback xmlns="">
              <p:pic>
                <p:nvPicPr>
                  <p:cNvPr id="884" name="Ink 883">
                    <a:extLst>
                      <a:ext uri="{FF2B5EF4-FFF2-40B4-BE49-F238E27FC236}">
                        <a16:creationId xmlns:a16="http://schemas.microsoft.com/office/drawing/2014/main" id="{3669B186-1684-E1E6-D41E-45975721118E}"/>
                      </a:ext>
                    </a:extLst>
                  </p:cNvPr>
                  <p:cNvPicPr/>
                  <p:nvPr/>
                </p:nvPicPr>
                <p:blipFill>
                  <a:blip r:embed="rId416"/>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885" name="Ink 884">
                    <a:extLst>
                      <a:ext uri="{FF2B5EF4-FFF2-40B4-BE49-F238E27FC236}">
                        <a16:creationId xmlns:a16="http://schemas.microsoft.com/office/drawing/2014/main" id="{DF171FEB-1597-2C12-7C41-D387E050C743}"/>
                      </a:ext>
                    </a:extLst>
                  </p14:cNvPr>
                  <p14:cNvContentPartPr/>
                  <p14:nvPr/>
                </p14:nvContentPartPr>
                <p14:xfrm>
                  <a:off x="5731205" y="3655830"/>
                  <a:ext cx="47160" cy="12600"/>
                </p14:xfrm>
              </p:contentPart>
            </mc:Choice>
            <mc:Fallback xmlns="">
              <p:pic>
                <p:nvPicPr>
                  <p:cNvPr id="885" name="Ink 884">
                    <a:extLst>
                      <a:ext uri="{FF2B5EF4-FFF2-40B4-BE49-F238E27FC236}">
                        <a16:creationId xmlns:a16="http://schemas.microsoft.com/office/drawing/2014/main" id="{DF171FEB-1597-2C12-7C41-D387E050C743}"/>
                      </a:ext>
                    </a:extLst>
                  </p:cNvPr>
                  <p:cNvPicPr/>
                  <p:nvPr/>
                </p:nvPicPr>
                <p:blipFill>
                  <a:blip r:embed="rId532"/>
                  <a:stretch>
                    <a:fillRect/>
                  </a:stretch>
                </p:blipFill>
                <p:spPr>
                  <a:xfrm>
                    <a:off x="5726197" y="3650230"/>
                    <a:ext cx="57176" cy="23800"/>
                  </a:xfrm>
                  <a:prstGeom prst="rect">
                    <a:avLst/>
                  </a:prstGeom>
                </p:spPr>
              </p:pic>
            </mc:Fallback>
          </mc:AlternateContent>
          <p:grpSp>
            <p:nvGrpSpPr>
              <p:cNvPr id="886" name="Group 885">
                <a:extLst>
                  <a:ext uri="{FF2B5EF4-FFF2-40B4-BE49-F238E27FC236}">
                    <a16:creationId xmlns:a16="http://schemas.microsoft.com/office/drawing/2014/main" id="{4B523CE0-9A2F-7BFB-8766-C83BBCB327C3}"/>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535">
                  <p14:nvContentPartPr>
                    <p14:cNvPr id="920" name="Ink 919">
                      <a:extLst>
                        <a:ext uri="{FF2B5EF4-FFF2-40B4-BE49-F238E27FC236}">
                          <a16:creationId xmlns:a16="http://schemas.microsoft.com/office/drawing/2014/main" id="{26281E6B-BA63-B42B-D978-60AAE08DFCD9}"/>
                        </a:ext>
                      </a:extLst>
                    </p14:cNvPr>
                    <p14:cNvContentPartPr/>
                    <p14:nvPr/>
                  </p14:nvContentPartPr>
                  <p14:xfrm>
                    <a:off x="5621765" y="3826830"/>
                    <a:ext cx="180720" cy="41400"/>
                  </p14:xfrm>
                </p:contentPart>
              </mc:Choice>
              <mc:Fallback xmlns="">
                <p:pic>
                  <p:nvPicPr>
                    <p:cNvPr id="920" name="Ink 919">
                      <a:extLst>
                        <a:ext uri="{FF2B5EF4-FFF2-40B4-BE49-F238E27FC236}">
                          <a16:creationId xmlns:a16="http://schemas.microsoft.com/office/drawing/2014/main" id="{26281E6B-BA63-B42B-D978-60AAE08DFCD9}"/>
                        </a:ext>
                      </a:extLst>
                    </p:cNvPr>
                    <p:cNvPicPr/>
                    <p:nvPr/>
                  </p:nvPicPr>
                  <p:blipFill>
                    <a:blip r:embed="rId53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921" name="Ink 920">
                      <a:extLst>
                        <a:ext uri="{FF2B5EF4-FFF2-40B4-BE49-F238E27FC236}">
                          <a16:creationId xmlns:a16="http://schemas.microsoft.com/office/drawing/2014/main" id="{C5DF4C44-CCEB-BD04-16DC-65271488273C}"/>
                        </a:ext>
                      </a:extLst>
                    </p14:cNvPr>
                    <p14:cNvContentPartPr/>
                    <p14:nvPr/>
                  </p14:nvContentPartPr>
                  <p14:xfrm>
                    <a:off x="5842805" y="3868230"/>
                    <a:ext cx="10800" cy="7560"/>
                  </p14:xfrm>
                </p:contentPart>
              </mc:Choice>
              <mc:Fallback xmlns="">
                <p:pic>
                  <p:nvPicPr>
                    <p:cNvPr id="921" name="Ink 920">
                      <a:extLst>
                        <a:ext uri="{FF2B5EF4-FFF2-40B4-BE49-F238E27FC236}">
                          <a16:creationId xmlns:a16="http://schemas.microsoft.com/office/drawing/2014/main" id="{C5DF4C44-CCEB-BD04-16DC-65271488273C}"/>
                        </a:ext>
                      </a:extLst>
                    </p:cNvPr>
                    <p:cNvPicPr/>
                    <p:nvPr/>
                  </p:nvPicPr>
                  <p:blipFill>
                    <a:blip r:embed="rId53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922" name="Ink 921">
                      <a:extLst>
                        <a:ext uri="{FF2B5EF4-FFF2-40B4-BE49-F238E27FC236}">
                          <a16:creationId xmlns:a16="http://schemas.microsoft.com/office/drawing/2014/main" id="{FA393B57-BD51-4A06-05A8-2FC34CEC066D}"/>
                        </a:ext>
                      </a:extLst>
                    </p14:cNvPr>
                    <p14:cNvContentPartPr/>
                    <p14:nvPr/>
                  </p14:nvContentPartPr>
                  <p14:xfrm>
                    <a:off x="5662345" y="3889340"/>
                    <a:ext cx="91800" cy="67680"/>
                  </p14:xfrm>
                </p:contentPart>
              </mc:Choice>
              <mc:Fallback xmlns="">
                <p:pic>
                  <p:nvPicPr>
                    <p:cNvPr id="922" name="Ink 921">
                      <a:extLst>
                        <a:ext uri="{FF2B5EF4-FFF2-40B4-BE49-F238E27FC236}">
                          <a16:creationId xmlns:a16="http://schemas.microsoft.com/office/drawing/2014/main" id="{FA393B57-BD51-4A06-05A8-2FC34CEC066D}"/>
                        </a:ext>
                      </a:extLst>
                    </p:cNvPr>
                    <p:cNvPicPr/>
                    <p:nvPr/>
                  </p:nvPicPr>
                  <p:blipFill>
                    <a:blip r:embed="rId54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1">
                <p14:nvContentPartPr>
                  <p14:cNvPr id="887" name="Ink 886">
                    <a:extLst>
                      <a:ext uri="{FF2B5EF4-FFF2-40B4-BE49-F238E27FC236}">
                        <a16:creationId xmlns:a16="http://schemas.microsoft.com/office/drawing/2014/main" id="{C0F93FFE-835C-AC43-36FA-F1C1750A4A8F}"/>
                      </a:ext>
                    </a:extLst>
                  </p14:cNvPr>
                  <p14:cNvContentPartPr/>
                  <p14:nvPr/>
                </p14:nvContentPartPr>
                <p14:xfrm>
                  <a:off x="5114785" y="4135580"/>
                  <a:ext cx="7920" cy="45720"/>
                </p14:xfrm>
              </p:contentPart>
            </mc:Choice>
            <mc:Fallback xmlns="">
              <p:pic>
                <p:nvPicPr>
                  <p:cNvPr id="887" name="Ink 886">
                    <a:extLst>
                      <a:ext uri="{FF2B5EF4-FFF2-40B4-BE49-F238E27FC236}">
                        <a16:creationId xmlns:a16="http://schemas.microsoft.com/office/drawing/2014/main" id="{C0F93FFE-835C-AC43-36FA-F1C1750A4A8F}"/>
                      </a:ext>
                    </a:extLst>
                  </p:cNvPr>
                  <p:cNvPicPr/>
                  <p:nvPr/>
                </p:nvPicPr>
                <p:blipFill>
                  <a:blip r:embed="rId240"/>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888" name="Ink 887">
                    <a:extLst>
                      <a:ext uri="{FF2B5EF4-FFF2-40B4-BE49-F238E27FC236}">
                        <a16:creationId xmlns:a16="http://schemas.microsoft.com/office/drawing/2014/main" id="{F829B47B-CD97-8FE6-6412-CEA3C344236D}"/>
                      </a:ext>
                    </a:extLst>
                  </p14:cNvPr>
                  <p14:cNvContentPartPr/>
                  <p14:nvPr/>
                </p14:nvContentPartPr>
                <p14:xfrm>
                  <a:off x="4962145" y="4228100"/>
                  <a:ext cx="21600" cy="43560"/>
                </p14:xfrm>
              </p:contentPart>
            </mc:Choice>
            <mc:Fallback xmlns="">
              <p:pic>
                <p:nvPicPr>
                  <p:cNvPr id="888" name="Ink 887">
                    <a:extLst>
                      <a:ext uri="{FF2B5EF4-FFF2-40B4-BE49-F238E27FC236}">
                        <a16:creationId xmlns:a16="http://schemas.microsoft.com/office/drawing/2014/main" id="{F829B47B-CD97-8FE6-6412-CEA3C344236D}"/>
                      </a:ext>
                    </a:extLst>
                  </p:cNvPr>
                  <p:cNvPicPr/>
                  <p:nvPr/>
                </p:nvPicPr>
                <p:blipFill>
                  <a:blip r:embed="rId543"/>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889" name="Ink 888">
                    <a:extLst>
                      <a:ext uri="{FF2B5EF4-FFF2-40B4-BE49-F238E27FC236}">
                        <a16:creationId xmlns:a16="http://schemas.microsoft.com/office/drawing/2014/main" id="{7AC4EA27-BBC6-F529-B0FD-31591116F168}"/>
                      </a:ext>
                    </a:extLst>
                  </p14:cNvPr>
                  <p14:cNvContentPartPr/>
                  <p14:nvPr/>
                </p14:nvContentPartPr>
                <p14:xfrm>
                  <a:off x="5247985" y="4056380"/>
                  <a:ext cx="68400" cy="45360"/>
                </p14:xfrm>
              </p:contentPart>
            </mc:Choice>
            <mc:Fallback xmlns="">
              <p:pic>
                <p:nvPicPr>
                  <p:cNvPr id="889" name="Ink 888">
                    <a:extLst>
                      <a:ext uri="{FF2B5EF4-FFF2-40B4-BE49-F238E27FC236}">
                        <a16:creationId xmlns:a16="http://schemas.microsoft.com/office/drawing/2014/main" id="{7AC4EA27-BBC6-F529-B0FD-31591116F168}"/>
                      </a:ext>
                    </a:extLst>
                  </p:cNvPr>
                  <p:cNvPicPr/>
                  <p:nvPr/>
                </p:nvPicPr>
                <p:blipFill>
                  <a:blip r:embed="rId545"/>
                  <a:stretch>
                    <a:fillRect/>
                  </a:stretch>
                </p:blipFill>
                <p:spPr>
                  <a:xfrm>
                    <a:off x="5243010" y="4050882"/>
                    <a:ext cx="78349" cy="56356"/>
                  </a:xfrm>
                  <a:prstGeom prst="rect">
                    <a:avLst/>
                  </a:prstGeom>
                </p:spPr>
              </p:pic>
            </mc:Fallback>
          </mc:AlternateContent>
          <p:grpSp>
            <p:nvGrpSpPr>
              <p:cNvPr id="890" name="Group 889">
                <a:extLst>
                  <a:ext uri="{FF2B5EF4-FFF2-40B4-BE49-F238E27FC236}">
                    <a16:creationId xmlns:a16="http://schemas.microsoft.com/office/drawing/2014/main" id="{E4FCFF3D-D737-2F4A-FA79-D7BE585762F8}"/>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546">
                  <p14:nvContentPartPr>
                    <p14:cNvPr id="917" name="Ink 916">
                      <a:extLst>
                        <a:ext uri="{FF2B5EF4-FFF2-40B4-BE49-F238E27FC236}">
                          <a16:creationId xmlns:a16="http://schemas.microsoft.com/office/drawing/2014/main" id="{7BC97427-CA7B-6570-6F87-72FFC2A3067D}"/>
                        </a:ext>
                      </a:extLst>
                    </p14:cNvPr>
                    <p14:cNvContentPartPr/>
                    <p14:nvPr/>
                  </p14:nvContentPartPr>
                  <p14:xfrm>
                    <a:off x="6018745" y="3998060"/>
                    <a:ext cx="146520" cy="97200"/>
                  </p14:xfrm>
                </p:contentPart>
              </mc:Choice>
              <mc:Fallback xmlns="">
                <p:pic>
                  <p:nvPicPr>
                    <p:cNvPr id="917" name="Ink 916">
                      <a:extLst>
                        <a:ext uri="{FF2B5EF4-FFF2-40B4-BE49-F238E27FC236}">
                          <a16:creationId xmlns:a16="http://schemas.microsoft.com/office/drawing/2014/main" id="{7BC97427-CA7B-6570-6F87-72FFC2A3067D}"/>
                        </a:ext>
                      </a:extLst>
                    </p:cNvPr>
                    <p:cNvPicPr/>
                    <p:nvPr/>
                  </p:nvPicPr>
                  <p:blipFill>
                    <a:blip r:embed="rId547"/>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918" name="Ink 917">
                      <a:extLst>
                        <a:ext uri="{FF2B5EF4-FFF2-40B4-BE49-F238E27FC236}">
                          <a16:creationId xmlns:a16="http://schemas.microsoft.com/office/drawing/2014/main" id="{98A65AA2-97F6-D713-50BB-27C33EB64CE9}"/>
                        </a:ext>
                      </a:extLst>
                    </p14:cNvPr>
                    <p14:cNvContentPartPr/>
                    <p14:nvPr/>
                  </p14:nvContentPartPr>
                  <p14:xfrm>
                    <a:off x="5939905" y="3993740"/>
                    <a:ext cx="4680" cy="8640"/>
                  </p14:xfrm>
                </p:contentPart>
              </mc:Choice>
              <mc:Fallback xmlns="">
                <p:pic>
                  <p:nvPicPr>
                    <p:cNvPr id="918" name="Ink 917">
                      <a:extLst>
                        <a:ext uri="{FF2B5EF4-FFF2-40B4-BE49-F238E27FC236}">
                          <a16:creationId xmlns:a16="http://schemas.microsoft.com/office/drawing/2014/main" id="{98A65AA2-97F6-D713-50BB-27C33EB64CE9}"/>
                        </a:ext>
                      </a:extLst>
                    </p:cNvPr>
                    <p:cNvPicPr/>
                    <p:nvPr/>
                  </p:nvPicPr>
                  <p:blipFill>
                    <a:blip r:embed="rId549"/>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919" name="Ink 918">
                      <a:extLst>
                        <a:ext uri="{FF2B5EF4-FFF2-40B4-BE49-F238E27FC236}">
                          <a16:creationId xmlns:a16="http://schemas.microsoft.com/office/drawing/2014/main" id="{D195F945-4C85-0717-A250-116F7EE477E8}"/>
                        </a:ext>
                      </a:extLst>
                    </p14:cNvPr>
                    <p14:cNvContentPartPr/>
                    <p14:nvPr/>
                  </p14:nvContentPartPr>
                  <p14:xfrm>
                    <a:off x="5943260" y="3995345"/>
                    <a:ext cx="195480" cy="138960"/>
                  </p14:xfrm>
                </p:contentPart>
              </mc:Choice>
              <mc:Fallback xmlns="">
                <p:pic>
                  <p:nvPicPr>
                    <p:cNvPr id="919" name="Ink 918">
                      <a:extLst>
                        <a:ext uri="{FF2B5EF4-FFF2-40B4-BE49-F238E27FC236}">
                          <a16:creationId xmlns:a16="http://schemas.microsoft.com/office/drawing/2014/main" id="{D195F945-4C85-0717-A250-116F7EE477E8}"/>
                        </a:ext>
                      </a:extLst>
                    </p:cNvPr>
                    <p:cNvPicPr/>
                    <p:nvPr/>
                  </p:nvPicPr>
                  <p:blipFill>
                    <a:blip r:embed="rId238"/>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1">
                <p14:nvContentPartPr>
                  <p14:cNvPr id="891" name="Ink 890">
                    <a:extLst>
                      <a:ext uri="{FF2B5EF4-FFF2-40B4-BE49-F238E27FC236}">
                        <a16:creationId xmlns:a16="http://schemas.microsoft.com/office/drawing/2014/main" id="{B43AAA27-EA45-E7C2-207A-08F0CB5FD422}"/>
                      </a:ext>
                    </a:extLst>
                  </p14:cNvPr>
                  <p14:cNvContentPartPr/>
                  <p14:nvPr/>
                </p14:nvContentPartPr>
                <p14:xfrm>
                  <a:off x="6258980" y="4174265"/>
                  <a:ext cx="88560" cy="41040"/>
                </p14:xfrm>
              </p:contentPart>
            </mc:Choice>
            <mc:Fallback xmlns="">
              <p:pic>
                <p:nvPicPr>
                  <p:cNvPr id="891" name="Ink 890">
                    <a:extLst>
                      <a:ext uri="{FF2B5EF4-FFF2-40B4-BE49-F238E27FC236}">
                        <a16:creationId xmlns:a16="http://schemas.microsoft.com/office/drawing/2014/main" id="{B43AAA27-EA45-E7C2-207A-08F0CB5FD422}"/>
                      </a:ext>
                    </a:extLst>
                  </p:cNvPr>
                  <p:cNvPicPr/>
                  <p:nvPr/>
                </p:nvPicPr>
                <p:blipFill>
                  <a:blip r:embed="rId552"/>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892" name="Ink 891">
                    <a:extLst>
                      <a:ext uri="{FF2B5EF4-FFF2-40B4-BE49-F238E27FC236}">
                        <a16:creationId xmlns:a16="http://schemas.microsoft.com/office/drawing/2014/main" id="{1C6A9442-BC4D-9731-9F07-AC98E8B91341}"/>
                      </a:ext>
                    </a:extLst>
                  </p14:cNvPr>
                  <p14:cNvContentPartPr/>
                  <p14:nvPr/>
                </p14:nvContentPartPr>
                <p14:xfrm>
                  <a:off x="6412700" y="4279745"/>
                  <a:ext cx="68400" cy="73080"/>
                </p14:xfrm>
              </p:contentPart>
            </mc:Choice>
            <mc:Fallback xmlns="">
              <p:pic>
                <p:nvPicPr>
                  <p:cNvPr id="892" name="Ink 891">
                    <a:extLst>
                      <a:ext uri="{FF2B5EF4-FFF2-40B4-BE49-F238E27FC236}">
                        <a16:creationId xmlns:a16="http://schemas.microsoft.com/office/drawing/2014/main" id="{1C6A9442-BC4D-9731-9F07-AC98E8B91341}"/>
                      </a:ext>
                    </a:extLst>
                  </p:cNvPr>
                  <p:cNvPicPr/>
                  <p:nvPr/>
                </p:nvPicPr>
                <p:blipFill>
                  <a:blip r:embed="rId554"/>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893" name="Ink 892">
                    <a:extLst>
                      <a:ext uri="{FF2B5EF4-FFF2-40B4-BE49-F238E27FC236}">
                        <a16:creationId xmlns:a16="http://schemas.microsoft.com/office/drawing/2014/main" id="{7016D7DA-C7D4-B2D3-7D5A-CC4DF5F80B10}"/>
                      </a:ext>
                    </a:extLst>
                  </p14:cNvPr>
                  <p14:cNvContentPartPr/>
                  <p14:nvPr/>
                </p14:nvContentPartPr>
                <p14:xfrm>
                  <a:off x="4197390" y="4713485"/>
                  <a:ext cx="1080" cy="1800"/>
                </p14:xfrm>
              </p:contentPart>
            </mc:Choice>
            <mc:Fallback xmlns="">
              <p:pic>
                <p:nvPicPr>
                  <p:cNvPr id="893" name="Ink 892">
                    <a:extLst>
                      <a:ext uri="{FF2B5EF4-FFF2-40B4-BE49-F238E27FC236}">
                        <a16:creationId xmlns:a16="http://schemas.microsoft.com/office/drawing/2014/main" id="{7016D7DA-C7D4-B2D3-7D5A-CC4DF5F80B10}"/>
                      </a:ext>
                    </a:extLst>
                  </p:cNvPr>
                  <p:cNvPicPr/>
                  <p:nvPr/>
                </p:nvPicPr>
                <p:blipFill>
                  <a:blip r:embed="rId556"/>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894" name="Ink 893">
                    <a:extLst>
                      <a:ext uri="{FF2B5EF4-FFF2-40B4-BE49-F238E27FC236}">
                        <a16:creationId xmlns:a16="http://schemas.microsoft.com/office/drawing/2014/main" id="{0B8702E4-C7BB-AF35-A50B-0EA9B57AB1B3}"/>
                      </a:ext>
                    </a:extLst>
                  </p14:cNvPr>
                  <p14:cNvContentPartPr/>
                  <p14:nvPr/>
                </p14:nvContentPartPr>
                <p14:xfrm>
                  <a:off x="4666470" y="3930125"/>
                  <a:ext cx="34560" cy="46800"/>
                </p14:xfrm>
              </p:contentPart>
            </mc:Choice>
            <mc:Fallback xmlns="">
              <p:pic>
                <p:nvPicPr>
                  <p:cNvPr id="894" name="Ink 893">
                    <a:extLst>
                      <a:ext uri="{FF2B5EF4-FFF2-40B4-BE49-F238E27FC236}">
                        <a16:creationId xmlns:a16="http://schemas.microsoft.com/office/drawing/2014/main" id="{0B8702E4-C7BB-AF35-A50B-0EA9B57AB1B3}"/>
                      </a:ext>
                    </a:extLst>
                  </p:cNvPr>
                  <p:cNvPicPr/>
                  <p:nvPr/>
                </p:nvPicPr>
                <p:blipFill>
                  <a:blip r:embed="rId543"/>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895" name="Ink 894">
                    <a:extLst>
                      <a:ext uri="{FF2B5EF4-FFF2-40B4-BE49-F238E27FC236}">
                        <a16:creationId xmlns:a16="http://schemas.microsoft.com/office/drawing/2014/main" id="{E271551E-CB8E-DDEE-314C-8A4A3BACCCFC}"/>
                      </a:ext>
                    </a:extLst>
                  </p14:cNvPr>
                  <p14:cNvContentPartPr/>
                  <p14:nvPr/>
                </p14:nvContentPartPr>
                <p14:xfrm>
                  <a:off x="4627590" y="3802325"/>
                  <a:ext cx="69480" cy="77040"/>
                </p14:xfrm>
              </p:contentPart>
            </mc:Choice>
            <mc:Fallback xmlns="">
              <p:pic>
                <p:nvPicPr>
                  <p:cNvPr id="895" name="Ink 894">
                    <a:extLst>
                      <a:ext uri="{FF2B5EF4-FFF2-40B4-BE49-F238E27FC236}">
                        <a16:creationId xmlns:a16="http://schemas.microsoft.com/office/drawing/2014/main" id="{E271551E-CB8E-DDEE-314C-8A4A3BACCCFC}"/>
                      </a:ext>
                    </a:extLst>
                  </p:cNvPr>
                  <p:cNvPicPr/>
                  <p:nvPr/>
                </p:nvPicPr>
                <p:blipFill>
                  <a:blip r:embed="rId554"/>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896" name="Ink 895">
                    <a:extLst>
                      <a:ext uri="{FF2B5EF4-FFF2-40B4-BE49-F238E27FC236}">
                        <a16:creationId xmlns:a16="http://schemas.microsoft.com/office/drawing/2014/main" id="{495C299C-D199-75CE-D7AF-98F42304DADD}"/>
                      </a:ext>
                    </a:extLst>
                  </p14:cNvPr>
                  <p14:cNvContentPartPr/>
                  <p14:nvPr/>
                </p14:nvContentPartPr>
                <p14:xfrm>
                  <a:off x="3898590" y="4826165"/>
                  <a:ext cx="28080" cy="73440"/>
                </p14:xfrm>
              </p:contentPart>
            </mc:Choice>
            <mc:Fallback xmlns="">
              <p:pic>
                <p:nvPicPr>
                  <p:cNvPr id="896" name="Ink 895">
                    <a:extLst>
                      <a:ext uri="{FF2B5EF4-FFF2-40B4-BE49-F238E27FC236}">
                        <a16:creationId xmlns:a16="http://schemas.microsoft.com/office/drawing/2014/main" id="{495C299C-D199-75CE-D7AF-98F42304DADD}"/>
                      </a:ext>
                    </a:extLst>
                  </p:cNvPr>
                  <p:cNvPicPr/>
                  <p:nvPr/>
                </p:nvPicPr>
                <p:blipFill>
                  <a:blip r:embed="rId560"/>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897" name="Ink 896">
                    <a:extLst>
                      <a:ext uri="{FF2B5EF4-FFF2-40B4-BE49-F238E27FC236}">
                        <a16:creationId xmlns:a16="http://schemas.microsoft.com/office/drawing/2014/main" id="{C27B1496-E853-C7DE-2B6B-752E4380BC4B}"/>
                      </a:ext>
                    </a:extLst>
                  </p14:cNvPr>
                  <p14:cNvContentPartPr/>
                  <p14:nvPr/>
                </p14:nvContentPartPr>
                <p14:xfrm>
                  <a:off x="4057350" y="4722845"/>
                  <a:ext cx="10440" cy="96120"/>
                </p14:xfrm>
              </p:contentPart>
            </mc:Choice>
            <mc:Fallback xmlns="">
              <p:pic>
                <p:nvPicPr>
                  <p:cNvPr id="897" name="Ink 896">
                    <a:extLst>
                      <a:ext uri="{FF2B5EF4-FFF2-40B4-BE49-F238E27FC236}">
                        <a16:creationId xmlns:a16="http://schemas.microsoft.com/office/drawing/2014/main" id="{C27B1496-E853-C7DE-2B6B-752E4380BC4B}"/>
                      </a:ext>
                    </a:extLst>
                  </p:cNvPr>
                  <p:cNvPicPr/>
                  <p:nvPr/>
                </p:nvPicPr>
                <p:blipFill>
                  <a:blip r:embed="rId562"/>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898" name="Ink 897">
                    <a:extLst>
                      <a:ext uri="{FF2B5EF4-FFF2-40B4-BE49-F238E27FC236}">
                        <a16:creationId xmlns:a16="http://schemas.microsoft.com/office/drawing/2014/main" id="{C3AB9F01-AD66-76C0-4A81-B660CBA87F8E}"/>
                      </a:ext>
                    </a:extLst>
                  </p14:cNvPr>
                  <p14:cNvContentPartPr/>
                  <p14:nvPr/>
                </p14:nvContentPartPr>
                <p14:xfrm>
                  <a:off x="4847550" y="4312085"/>
                  <a:ext cx="31320" cy="206640"/>
                </p14:xfrm>
              </p:contentPart>
            </mc:Choice>
            <mc:Fallback xmlns="">
              <p:pic>
                <p:nvPicPr>
                  <p:cNvPr id="898" name="Ink 897">
                    <a:extLst>
                      <a:ext uri="{FF2B5EF4-FFF2-40B4-BE49-F238E27FC236}">
                        <a16:creationId xmlns:a16="http://schemas.microsoft.com/office/drawing/2014/main" id="{C3AB9F01-AD66-76C0-4A81-B660CBA87F8E}"/>
                      </a:ext>
                    </a:extLst>
                  </p:cNvPr>
                  <p:cNvPicPr/>
                  <p:nvPr/>
                </p:nvPicPr>
                <p:blipFill>
                  <a:blip r:embed="rId564"/>
                  <a:stretch>
                    <a:fillRect/>
                  </a:stretch>
                </p:blipFill>
                <p:spPr>
                  <a:xfrm>
                    <a:off x="4842539" y="4306575"/>
                    <a:ext cx="41342" cy="217661"/>
                  </a:xfrm>
                  <a:prstGeom prst="rect">
                    <a:avLst/>
                  </a:prstGeom>
                </p:spPr>
              </p:pic>
            </mc:Fallback>
          </mc:AlternateContent>
          <p:grpSp>
            <p:nvGrpSpPr>
              <p:cNvPr id="899" name="Group 898">
                <a:extLst>
                  <a:ext uri="{FF2B5EF4-FFF2-40B4-BE49-F238E27FC236}">
                    <a16:creationId xmlns:a16="http://schemas.microsoft.com/office/drawing/2014/main" id="{77B11EFD-9872-30F7-9006-5E6CCC6235A4}"/>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565">
                  <p14:nvContentPartPr>
                    <p14:cNvPr id="913" name="Ink 912">
                      <a:extLst>
                        <a:ext uri="{FF2B5EF4-FFF2-40B4-BE49-F238E27FC236}">
                          <a16:creationId xmlns:a16="http://schemas.microsoft.com/office/drawing/2014/main" id="{8E9B6FA2-C3DD-ACB8-36C1-7EC259C9C04D}"/>
                        </a:ext>
                      </a:extLst>
                    </p14:cNvPr>
                    <p14:cNvContentPartPr/>
                    <p14:nvPr/>
                  </p14:nvContentPartPr>
                  <p14:xfrm>
                    <a:off x="4628670" y="4334765"/>
                    <a:ext cx="83160" cy="12600"/>
                  </p14:xfrm>
                </p:contentPart>
              </mc:Choice>
              <mc:Fallback xmlns="">
                <p:pic>
                  <p:nvPicPr>
                    <p:cNvPr id="913" name="Ink 912">
                      <a:extLst>
                        <a:ext uri="{FF2B5EF4-FFF2-40B4-BE49-F238E27FC236}">
                          <a16:creationId xmlns:a16="http://schemas.microsoft.com/office/drawing/2014/main" id="{8E9B6FA2-C3DD-ACB8-36C1-7EC259C9C04D}"/>
                        </a:ext>
                      </a:extLst>
                    </p:cNvPr>
                    <p:cNvPicPr/>
                    <p:nvPr/>
                  </p:nvPicPr>
                  <p:blipFill>
                    <a:blip r:embed="rId566"/>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914" name="Ink 913">
                      <a:extLst>
                        <a:ext uri="{FF2B5EF4-FFF2-40B4-BE49-F238E27FC236}">
                          <a16:creationId xmlns:a16="http://schemas.microsoft.com/office/drawing/2014/main" id="{57083C66-86B6-2353-4A26-1829692653F1}"/>
                        </a:ext>
                      </a:extLst>
                    </p14:cNvPr>
                    <p14:cNvContentPartPr/>
                    <p14:nvPr/>
                  </p14:nvContentPartPr>
                  <p14:xfrm>
                    <a:off x="4269030" y="4641845"/>
                    <a:ext cx="22320" cy="27720"/>
                  </p14:xfrm>
                </p:contentPart>
              </mc:Choice>
              <mc:Fallback xmlns="">
                <p:pic>
                  <p:nvPicPr>
                    <p:cNvPr id="914" name="Ink 913">
                      <a:extLst>
                        <a:ext uri="{FF2B5EF4-FFF2-40B4-BE49-F238E27FC236}">
                          <a16:creationId xmlns:a16="http://schemas.microsoft.com/office/drawing/2014/main" id="{57083C66-86B6-2353-4A26-1829692653F1}"/>
                        </a:ext>
                      </a:extLst>
                    </p:cNvPr>
                    <p:cNvPicPr/>
                    <p:nvPr/>
                  </p:nvPicPr>
                  <p:blipFill>
                    <a:blip r:embed="rId568"/>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915" name="Ink 914">
                      <a:extLst>
                        <a:ext uri="{FF2B5EF4-FFF2-40B4-BE49-F238E27FC236}">
                          <a16:creationId xmlns:a16="http://schemas.microsoft.com/office/drawing/2014/main" id="{421DC773-647B-CCF8-54BF-6AED99751E02}"/>
                        </a:ext>
                      </a:extLst>
                    </p14:cNvPr>
                    <p14:cNvContentPartPr/>
                    <p14:nvPr/>
                  </p14:nvContentPartPr>
                  <p14:xfrm>
                    <a:off x="4350390" y="4677125"/>
                    <a:ext cx="56160" cy="5760"/>
                  </p14:xfrm>
                </p:contentPart>
              </mc:Choice>
              <mc:Fallback xmlns="">
                <p:pic>
                  <p:nvPicPr>
                    <p:cNvPr id="915" name="Ink 914">
                      <a:extLst>
                        <a:ext uri="{FF2B5EF4-FFF2-40B4-BE49-F238E27FC236}">
                          <a16:creationId xmlns:a16="http://schemas.microsoft.com/office/drawing/2014/main" id="{421DC773-647B-CCF8-54BF-6AED99751E02}"/>
                        </a:ext>
                      </a:extLst>
                    </p:cNvPr>
                    <p:cNvPicPr/>
                    <p:nvPr/>
                  </p:nvPicPr>
                  <p:blipFill>
                    <a:blip r:embed="rId517"/>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916" name="Ink 915">
                      <a:extLst>
                        <a:ext uri="{FF2B5EF4-FFF2-40B4-BE49-F238E27FC236}">
                          <a16:creationId xmlns:a16="http://schemas.microsoft.com/office/drawing/2014/main" id="{0DA04E1E-EAE4-E681-4941-8645646336F9}"/>
                        </a:ext>
                      </a:extLst>
                    </p14:cNvPr>
                    <p14:cNvContentPartPr/>
                    <p14:nvPr/>
                  </p14:nvContentPartPr>
                  <p14:xfrm>
                    <a:off x="4171470" y="4240805"/>
                    <a:ext cx="653760" cy="472320"/>
                  </p14:xfrm>
                </p:contentPart>
              </mc:Choice>
              <mc:Fallback xmlns="">
                <p:pic>
                  <p:nvPicPr>
                    <p:cNvPr id="916" name="Ink 915">
                      <a:extLst>
                        <a:ext uri="{FF2B5EF4-FFF2-40B4-BE49-F238E27FC236}">
                          <a16:creationId xmlns:a16="http://schemas.microsoft.com/office/drawing/2014/main" id="{0DA04E1E-EAE4-E681-4941-8645646336F9}"/>
                        </a:ext>
                      </a:extLst>
                    </p:cNvPr>
                    <p:cNvPicPr/>
                    <p:nvPr/>
                  </p:nvPicPr>
                  <p:blipFill>
                    <a:blip r:embed="rId571"/>
                    <a:stretch>
                      <a:fillRect/>
                    </a:stretch>
                  </p:blipFill>
                  <p:spPr>
                    <a:xfrm>
                      <a:off x="4166476" y="4235297"/>
                      <a:ext cx="663747" cy="483336"/>
                    </a:xfrm>
                    <a:prstGeom prst="rect">
                      <a:avLst/>
                    </a:prstGeom>
                  </p:spPr>
                </p:pic>
              </mc:Fallback>
            </mc:AlternateContent>
          </p:grpSp>
          <p:grpSp>
            <p:nvGrpSpPr>
              <p:cNvPr id="900" name="Group 899">
                <a:extLst>
                  <a:ext uri="{FF2B5EF4-FFF2-40B4-BE49-F238E27FC236}">
                    <a16:creationId xmlns:a16="http://schemas.microsoft.com/office/drawing/2014/main" id="{3A7747C7-2E57-5C16-C17D-36FD3F5801FA}"/>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572">
                  <p14:nvContentPartPr>
                    <p14:cNvPr id="911" name="Ink 910">
                      <a:extLst>
                        <a:ext uri="{FF2B5EF4-FFF2-40B4-BE49-F238E27FC236}">
                          <a16:creationId xmlns:a16="http://schemas.microsoft.com/office/drawing/2014/main" id="{D9CF58E2-5A1A-8B88-C26D-7BCEF8385622}"/>
                        </a:ext>
                      </a:extLst>
                    </p14:cNvPr>
                    <p14:cNvContentPartPr/>
                    <p14:nvPr/>
                  </p14:nvContentPartPr>
                  <p14:xfrm>
                    <a:off x="6784690" y="3883025"/>
                    <a:ext cx="76320" cy="95400"/>
                  </p14:xfrm>
                </p:contentPart>
              </mc:Choice>
              <mc:Fallback xmlns="">
                <p:pic>
                  <p:nvPicPr>
                    <p:cNvPr id="911" name="Ink 910">
                      <a:extLst>
                        <a:ext uri="{FF2B5EF4-FFF2-40B4-BE49-F238E27FC236}">
                          <a16:creationId xmlns:a16="http://schemas.microsoft.com/office/drawing/2014/main" id="{D9CF58E2-5A1A-8B88-C26D-7BCEF8385622}"/>
                        </a:ext>
                      </a:extLst>
                    </p:cNvPr>
                    <p:cNvPicPr/>
                    <p:nvPr/>
                  </p:nvPicPr>
                  <p:blipFill>
                    <a:blip r:embed="rId573"/>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912" name="Ink 911">
                      <a:extLst>
                        <a:ext uri="{FF2B5EF4-FFF2-40B4-BE49-F238E27FC236}">
                          <a16:creationId xmlns:a16="http://schemas.microsoft.com/office/drawing/2014/main" id="{F2D80D62-0D24-1801-D899-24EC0D511E5B}"/>
                        </a:ext>
                      </a:extLst>
                    </p14:cNvPr>
                    <p14:cNvContentPartPr/>
                    <p14:nvPr/>
                  </p14:nvContentPartPr>
                  <p14:xfrm>
                    <a:off x="6768850" y="4015145"/>
                    <a:ext cx="28080" cy="32400"/>
                  </p14:xfrm>
                </p:contentPart>
              </mc:Choice>
              <mc:Fallback xmlns="">
                <p:pic>
                  <p:nvPicPr>
                    <p:cNvPr id="912" name="Ink 911">
                      <a:extLst>
                        <a:ext uri="{FF2B5EF4-FFF2-40B4-BE49-F238E27FC236}">
                          <a16:creationId xmlns:a16="http://schemas.microsoft.com/office/drawing/2014/main" id="{F2D80D62-0D24-1801-D899-24EC0D511E5B}"/>
                        </a:ext>
                      </a:extLst>
                    </p:cNvPr>
                    <p:cNvPicPr/>
                    <p:nvPr/>
                  </p:nvPicPr>
                  <p:blipFill>
                    <a:blip r:embed="rId568"/>
                    <a:stretch>
                      <a:fillRect/>
                    </a:stretch>
                  </p:blipFill>
                  <p:spPr>
                    <a:xfrm>
                      <a:off x="6763895" y="4009591"/>
                      <a:ext cx="37991" cy="43509"/>
                    </a:xfrm>
                    <a:prstGeom prst="rect">
                      <a:avLst/>
                    </a:prstGeom>
                  </p:spPr>
                </p:pic>
              </mc:Fallback>
            </mc:AlternateContent>
          </p:grpSp>
          <p:grpSp>
            <p:nvGrpSpPr>
              <p:cNvPr id="901" name="Group 900">
                <a:extLst>
                  <a:ext uri="{FF2B5EF4-FFF2-40B4-BE49-F238E27FC236}">
                    <a16:creationId xmlns:a16="http://schemas.microsoft.com/office/drawing/2014/main" id="{75087A2D-10DF-9233-C571-89700A54D551}"/>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575">
                  <p14:nvContentPartPr>
                    <p14:cNvPr id="909" name="Ink 908">
                      <a:extLst>
                        <a:ext uri="{FF2B5EF4-FFF2-40B4-BE49-F238E27FC236}">
                          <a16:creationId xmlns:a16="http://schemas.microsoft.com/office/drawing/2014/main" id="{F72CA2AB-BA4D-8882-38E3-9BC161CCB46A}"/>
                        </a:ext>
                      </a:extLst>
                    </p14:cNvPr>
                    <p14:cNvContentPartPr/>
                    <p14:nvPr/>
                  </p14:nvContentPartPr>
                  <p14:xfrm>
                    <a:off x="6597850" y="4377305"/>
                    <a:ext cx="5040" cy="73440"/>
                  </p14:xfrm>
                </p:contentPart>
              </mc:Choice>
              <mc:Fallback xmlns="">
                <p:pic>
                  <p:nvPicPr>
                    <p:cNvPr id="909" name="Ink 908">
                      <a:extLst>
                        <a:ext uri="{FF2B5EF4-FFF2-40B4-BE49-F238E27FC236}">
                          <a16:creationId xmlns:a16="http://schemas.microsoft.com/office/drawing/2014/main" id="{F72CA2AB-BA4D-8882-38E3-9BC161CCB46A}"/>
                        </a:ext>
                      </a:extLst>
                    </p:cNvPr>
                    <p:cNvPicPr/>
                    <p:nvPr/>
                  </p:nvPicPr>
                  <p:blipFill>
                    <a:blip r:embed="rId576"/>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910" name="Ink 909">
                      <a:extLst>
                        <a:ext uri="{FF2B5EF4-FFF2-40B4-BE49-F238E27FC236}">
                          <a16:creationId xmlns:a16="http://schemas.microsoft.com/office/drawing/2014/main" id="{8BA53939-CF77-D5F3-4F5A-7DB8379FFE6C}"/>
                        </a:ext>
                      </a:extLst>
                    </p14:cNvPr>
                    <p14:cNvContentPartPr/>
                    <p14:nvPr/>
                  </p14:nvContentPartPr>
                  <p14:xfrm>
                    <a:off x="6602530" y="4389545"/>
                    <a:ext cx="166680" cy="61560"/>
                  </p14:xfrm>
                </p:contentPart>
              </mc:Choice>
              <mc:Fallback xmlns="">
                <p:pic>
                  <p:nvPicPr>
                    <p:cNvPr id="910" name="Ink 909">
                      <a:extLst>
                        <a:ext uri="{FF2B5EF4-FFF2-40B4-BE49-F238E27FC236}">
                          <a16:creationId xmlns:a16="http://schemas.microsoft.com/office/drawing/2014/main" id="{8BA53939-CF77-D5F3-4F5A-7DB8379FFE6C}"/>
                        </a:ext>
                      </a:extLst>
                    </p:cNvPr>
                    <p:cNvPicPr/>
                    <p:nvPr/>
                  </p:nvPicPr>
                  <p:blipFill>
                    <a:blip r:embed="rId578"/>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9">
                <p14:nvContentPartPr>
                  <p14:cNvPr id="902" name="Ink 901">
                    <a:extLst>
                      <a:ext uri="{FF2B5EF4-FFF2-40B4-BE49-F238E27FC236}">
                        <a16:creationId xmlns:a16="http://schemas.microsoft.com/office/drawing/2014/main" id="{CF017E63-1378-B32D-66E0-83AD9EE7FE48}"/>
                      </a:ext>
                    </a:extLst>
                  </p14:cNvPr>
                  <p14:cNvContentPartPr/>
                  <p14:nvPr/>
                </p14:nvContentPartPr>
                <p14:xfrm>
                  <a:off x="7129570" y="4752065"/>
                  <a:ext cx="27720" cy="102960"/>
                </p14:xfrm>
              </p:contentPart>
            </mc:Choice>
            <mc:Fallback xmlns="">
              <p:pic>
                <p:nvPicPr>
                  <p:cNvPr id="902" name="Ink 901">
                    <a:extLst>
                      <a:ext uri="{FF2B5EF4-FFF2-40B4-BE49-F238E27FC236}">
                        <a16:creationId xmlns:a16="http://schemas.microsoft.com/office/drawing/2014/main" id="{CF017E63-1378-B32D-66E0-83AD9EE7FE48}"/>
                      </a:ext>
                    </a:extLst>
                  </p:cNvPr>
                  <p:cNvPicPr/>
                  <p:nvPr/>
                </p:nvPicPr>
                <p:blipFill>
                  <a:blip r:embed="rId580"/>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903" name="Ink 902">
                    <a:extLst>
                      <a:ext uri="{FF2B5EF4-FFF2-40B4-BE49-F238E27FC236}">
                        <a16:creationId xmlns:a16="http://schemas.microsoft.com/office/drawing/2014/main" id="{7D58B27D-BE51-81E5-CFE7-CE8FBA14B9F1}"/>
                      </a:ext>
                    </a:extLst>
                  </p14:cNvPr>
                  <p14:cNvContentPartPr/>
                  <p14:nvPr/>
                </p14:nvContentPartPr>
                <p14:xfrm>
                  <a:off x="6925810" y="4737305"/>
                  <a:ext cx="225360" cy="78120"/>
                </p14:xfrm>
              </p:contentPart>
            </mc:Choice>
            <mc:Fallback xmlns="">
              <p:pic>
                <p:nvPicPr>
                  <p:cNvPr id="903" name="Ink 902">
                    <a:extLst>
                      <a:ext uri="{FF2B5EF4-FFF2-40B4-BE49-F238E27FC236}">
                        <a16:creationId xmlns:a16="http://schemas.microsoft.com/office/drawing/2014/main" id="{7D58B27D-BE51-81E5-CFE7-CE8FBA14B9F1}"/>
                      </a:ext>
                    </a:extLst>
                  </p:cNvPr>
                  <p:cNvPicPr/>
                  <p:nvPr/>
                </p:nvPicPr>
                <p:blipFill>
                  <a:blip r:embed="rId582"/>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904" name="Ink 903">
                    <a:extLst>
                      <a:ext uri="{FF2B5EF4-FFF2-40B4-BE49-F238E27FC236}">
                        <a16:creationId xmlns:a16="http://schemas.microsoft.com/office/drawing/2014/main" id="{858546AD-07D4-D3D7-C929-8966656C5912}"/>
                      </a:ext>
                    </a:extLst>
                  </p14:cNvPr>
                  <p14:cNvContentPartPr/>
                  <p14:nvPr/>
                </p14:nvContentPartPr>
                <p14:xfrm>
                  <a:off x="7265650" y="4835945"/>
                  <a:ext cx="78840" cy="103680"/>
                </p14:xfrm>
              </p:contentPart>
            </mc:Choice>
            <mc:Fallback xmlns="">
              <p:pic>
                <p:nvPicPr>
                  <p:cNvPr id="904" name="Ink 903">
                    <a:extLst>
                      <a:ext uri="{FF2B5EF4-FFF2-40B4-BE49-F238E27FC236}">
                        <a16:creationId xmlns:a16="http://schemas.microsoft.com/office/drawing/2014/main" id="{858546AD-07D4-D3D7-C929-8966656C5912}"/>
                      </a:ext>
                    </a:extLst>
                  </p:cNvPr>
                  <p:cNvPicPr/>
                  <p:nvPr/>
                </p:nvPicPr>
                <p:blipFill>
                  <a:blip r:embed="rId573"/>
                  <a:stretch>
                    <a:fillRect/>
                  </a:stretch>
                </p:blipFill>
                <p:spPr>
                  <a:xfrm>
                    <a:off x="7260671" y="4830440"/>
                    <a:ext cx="88799" cy="114690"/>
                  </a:xfrm>
                  <a:prstGeom prst="rect">
                    <a:avLst/>
                  </a:prstGeom>
                </p:spPr>
              </p:pic>
            </mc:Fallback>
          </mc:AlternateContent>
          <p:grpSp>
            <p:nvGrpSpPr>
              <p:cNvPr id="905" name="Group 904">
                <a:extLst>
                  <a:ext uri="{FF2B5EF4-FFF2-40B4-BE49-F238E27FC236}">
                    <a16:creationId xmlns:a16="http://schemas.microsoft.com/office/drawing/2014/main" id="{3AFC13EE-B013-92DB-D587-25C5E09F81A4}"/>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584">
                  <p14:nvContentPartPr>
                    <p14:cNvPr id="907" name="Ink 906">
                      <a:extLst>
                        <a:ext uri="{FF2B5EF4-FFF2-40B4-BE49-F238E27FC236}">
                          <a16:creationId xmlns:a16="http://schemas.microsoft.com/office/drawing/2014/main" id="{D5879B53-DFEC-B20C-AFB2-EA77C0E5DBEB}"/>
                        </a:ext>
                      </a:extLst>
                    </p14:cNvPr>
                    <p14:cNvContentPartPr/>
                    <p14:nvPr/>
                  </p14:nvContentPartPr>
                  <p14:xfrm>
                    <a:off x="6921130" y="5143385"/>
                    <a:ext cx="36000" cy="54000"/>
                  </p14:xfrm>
                </p:contentPart>
              </mc:Choice>
              <mc:Fallback xmlns="">
                <p:pic>
                  <p:nvPicPr>
                    <p:cNvPr id="907" name="Ink 906">
                      <a:extLst>
                        <a:ext uri="{FF2B5EF4-FFF2-40B4-BE49-F238E27FC236}">
                          <a16:creationId xmlns:a16="http://schemas.microsoft.com/office/drawing/2014/main" id="{D5879B53-DFEC-B20C-AFB2-EA77C0E5DBEB}"/>
                        </a:ext>
                      </a:extLst>
                    </p:cNvPr>
                    <p:cNvPicPr/>
                    <p:nvPr/>
                  </p:nvPicPr>
                  <p:blipFill>
                    <a:blip r:embed="rId543"/>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908" name="Ink 907">
                      <a:extLst>
                        <a:ext uri="{FF2B5EF4-FFF2-40B4-BE49-F238E27FC236}">
                          <a16:creationId xmlns:a16="http://schemas.microsoft.com/office/drawing/2014/main" id="{CDCB60E1-73EF-498B-EEFF-FE9E4C3BA71B}"/>
                        </a:ext>
                      </a:extLst>
                    </p14:cNvPr>
                    <p14:cNvContentPartPr/>
                    <p14:nvPr/>
                  </p14:nvContentPartPr>
                  <p14:xfrm>
                    <a:off x="6863530" y="5247785"/>
                    <a:ext cx="57960" cy="77400"/>
                  </p14:xfrm>
                </p:contentPart>
              </mc:Choice>
              <mc:Fallback xmlns="">
                <p:pic>
                  <p:nvPicPr>
                    <p:cNvPr id="908" name="Ink 907">
                      <a:extLst>
                        <a:ext uri="{FF2B5EF4-FFF2-40B4-BE49-F238E27FC236}">
                          <a16:creationId xmlns:a16="http://schemas.microsoft.com/office/drawing/2014/main" id="{CDCB60E1-73EF-498B-EEFF-FE9E4C3BA71B}"/>
                        </a:ext>
                      </a:extLst>
                    </p:cNvPr>
                    <p:cNvPicPr/>
                    <p:nvPr/>
                  </p:nvPicPr>
                  <p:blipFill>
                    <a:blip r:embed="rId586"/>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7">
                <p14:nvContentPartPr>
                  <p14:cNvPr id="906" name="Ink 905">
                    <a:extLst>
                      <a:ext uri="{FF2B5EF4-FFF2-40B4-BE49-F238E27FC236}">
                        <a16:creationId xmlns:a16="http://schemas.microsoft.com/office/drawing/2014/main" id="{364A32B3-28FC-EE9D-1A6F-DF6E60A1A9AA}"/>
                      </a:ext>
                    </a:extLst>
                  </p14:cNvPr>
                  <p14:cNvContentPartPr/>
                  <p14:nvPr/>
                </p14:nvContentPartPr>
                <p14:xfrm>
                  <a:off x="7385170" y="5045825"/>
                  <a:ext cx="720" cy="360"/>
                </p14:xfrm>
              </p:contentPart>
            </mc:Choice>
            <mc:Fallback xmlns="">
              <p:pic>
                <p:nvPicPr>
                  <p:cNvPr id="906" name="Ink 905">
                    <a:extLst>
                      <a:ext uri="{FF2B5EF4-FFF2-40B4-BE49-F238E27FC236}">
                        <a16:creationId xmlns:a16="http://schemas.microsoft.com/office/drawing/2014/main" id="{364A32B3-28FC-EE9D-1A6F-DF6E60A1A9AA}"/>
                      </a:ext>
                    </a:extLst>
                  </p:cNvPr>
                  <p:cNvPicPr/>
                  <p:nvPr/>
                </p:nvPicPr>
                <p:blipFill>
                  <a:blip r:embed="rId556"/>
                  <a:stretch>
                    <a:fillRect/>
                  </a:stretch>
                </p:blipFill>
                <p:spPr>
                  <a:xfrm>
                    <a:off x="7380850" y="5041505"/>
                    <a:ext cx="9360" cy="9000"/>
                  </a:xfrm>
                  <a:prstGeom prst="rect">
                    <a:avLst/>
                  </a:prstGeom>
                </p:spPr>
              </p:pic>
            </mc:Fallback>
          </mc:AlternateContent>
        </p:grpSp>
      </p:grpSp>
      <p:grpSp>
        <p:nvGrpSpPr>
          <p:cNvPr id="1155" name="Group 1154">
            <a:extLst>
              <a:ext uri="{FF2B5EF4-FFF2-40B4-BE49-F238E27FC236}">
                <a16:creationId xmlns:a16="http://schemas.microsoft.com/office/drawing/2014/main" id="{E56E779F-AE4B-DBC2-EFC5-3AB48AAE2C87}"/>
              </a:ext>
            </a:extLst>
          </p:cNvPr>
          <p:cNvGrpSpPr/>
          <p:nvPr/>
        </p:nvGrpSpPr>
        <p:grpSpPr>
          <a:xfrm rot="2378340">
            <a:off x="3876113" y="5706323"/>
            <a:ext cx="6957549" cy="5577511"/>
            <a:chOff x="5629019" y="9939"/>
            <a:chExt cx="8041271" cy="7115436"/>
          </a:xfrm>
        </p:grpSpPr>
        <p:grpSp>
          <p:nvGrpSpPr>
            <p:cNvPr id="1156" name="Group 1155">
              <a:extLst>
                <a:ext uri="{FF2B5EF4-FFF2-40B4-BE49-F238E27FC236}">
                  <a16:creationId xmlns:a16="http://schemas.microsoft.com/office/drawing/2014/main" id="{776E3450-F214-DBD5-AE72-8315AABCD46D}"/>
                </a:ext>
              </a:extLst>
            </p:cNvPr>
            <p:cNvGrpSpPr/>
            <p:nvPr/>
          </p:nvGrpSpPr>
          <p:grpSpPr>
            <a:xfrm>
              <a:off x="5697843" y="9939"/>
              <a:ext cx="7408652" cy="7099835"/>
              <a:chOff x="3263678" y="975986"/>
              <a:chExt cx="7408652" cy="7099835"/>
            </a:xfrm>
          </p:grpSpPr>
          <p:grpSp>
            <p:nvGrpSpPr>
              <p:cNvPr id="1341" name="Group 1340">
                <a:extLst>
                  <a:ext uri="{FF2B5EF4-FFF2-40B4-BE49-F238E27FC236}">
                    <a16:creationId xmlns:a16="http://schemas.microsoft.com/office/drawing/2014/main" id="{A59DF601-047C-EB6B-80B1-49C40ACEA80D}"/>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588">
                  <p14:nvContentPartPr>
                    <p14:cNvPr id="1498" name="Ink 1497">
                      <a:extLst>
                        <a:ext uri="{FF2B5EF4-FFF2-40B4-BE49-F238E27FC236}">
                          <a16:creationId xmlns:a16="http://schemas.microsoft.com/office/drawing/2014/main" id="{09379CEB-FC19-7BD9-505E-C5F08DC41645}"/>
                        </a:ext>
                      </a:extLst>
                    </p14:cNvPr>
                    <p14:cNvContentPartPr/>
                    <p14:nvPr/>
                  </p14:nvContentPartPr>
                  <p14:xfrm>
                    <a:off x="653737" y="2618707"/>
                    <a:ext cx="299520" cy="309240"/>
                  </p14:xfrm>
                </p:contentPart>
              </mc:Choice>
              <mc:Fallback xmlns="">
                <p:pic>
                  <p:nvPicPr>
                    <p:cNvPr id="1498" name="Ink 1497">
                      <a:extLst>
                        <a:ext uri="{FF2B5EF4-FFF2-40B4-BE49-F238E27FC236}">
                          <a16:creationId xmlns:a16="http://schemas.microsoft.com/office/drawing/2014/main" id="{09379CEB-FC19-7BD9-505E-C5F08DC41645}"/>
                        </a:ext>
                      </a:extLst>
                    </p:cNvPr>
                    <p:cNvPicPr/>
                    <p:nvPr/>
                  </p:nvPicPr>
                  <p:blipFill>
                    <a:blip r:embed="rId4"/>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1499" name="Ink 1498">
                      <a:extLst>
                        <a:ext uri="{FF2B5EF4-FFF2-40B4-BE49-F238E27FC236}">
                          <a16:creationId xmlns:a16="http://schemas.microsoft.com/office/drawing/2014/main" id="{635F6BE2-20C0-5CEE-04BD-D724D2FA92A5}"/>
                        </a:ext>
                      </a:extLst>
                    </p14:cNvPr>
                    <p14:cNvContentPartPr/>
                    <p14:nvPr/>
                  </p14:nvContentPartPr>
                  <p14:xfrm>
                    <a:off x="654097" y="2533747"/>
                    <a:ext cx="553680" cy="627120"/>
                  </p14:xfrm>
                </p:contentPart>
              </mc:Choice>
              <mc:Fallback xmlns="">
                <p:pic>
                  <p:nvPicPr>
                    <p:cNvPr id="1499" name="Ink 1498">
                      <a:extLst>
                        <a:ext uri="{FF2B5EF4-FFF2-40B4-BE49-F238E27FC236}">
                          <a16:creationId xmlns:a16="http://schemas.microsoft.com/office/drawing/2014/main" id="{635F6BE2-20C0-5CEE-04BD-D724D2FA92A5}"/>
                        </a:ext>
                      </a:extLst>
                    </p:cNvPr>
                    <p:cNvPicPr/>
                    <p:nvPr/>
                  </p:nvPicPr>
                  <p:blipFill>
                    <a:blip r:embed="rId6"/>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1500" name="Ink 1499">
                      <a:extLst>
                        <a:ext uri="{FF2B5EF4-FFF2-40B4-BE49-F238E27FC236}">
                          <a16:creationId xmlns:a16="http://schemas.microsoft.com/office/drawing/2014/main" id="{7480ACE1-2FD8-0354-D3AB-DC9CEA5BB915}"/>
                        </a:ext>
                      </a:extLst>
                    </p14:cNvPr>
                    <p14:cNvContentPartPr/>
                    <p14:nvPr/>
                  </p14:nvContentPartPr>
                  <p14:xfrm>
                    <a:off x="654097" y="2389747"/>
                    <a:ext cx="785520" cy="945360"/>
                  </p14:xfrm>
                </p:contentPart>
              </mc:Choice>
              <mc:Fallback xmlns="">
                <p:pic>
                  <p:nvPicPr>
                    <p:cNvPr id="1500" name="Ink 1499">
                      <a:extLst>
                        <a:ext uri="{FF2B5EF4-FFF2-40B4-BE49-F238E27FC236}">
                          <a16:creationId xmlns:a16="http://schemas.microsoft.com/office/drawing/2014/main" id="{7480ACE1-2FD8-0354-D3AB-DC9CEA5BB915}"/>
                        </a:ext>
                      </a:extLst>
                    </p:cNvPr>
                    <p:cNvPicPr/>
                    <p:nvPr/>
                  </p:nvPicPr>
                  <p:blipFill>
                    <a:blip r:embed="rId8"/>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1501" name="Ink 1500">
                      <a:extLst>
                        <a:ext uri="{FF2B5EF4-FFF2-40B4-BE49-F238E27FC236}">
                          <a16:creationId xmlns:a16="http://schemas.microsoft.com/office/drawing/2014/main" id="{4BD1E5F7-C7CD-DA75-3EBF-82881EEB0BD4}"/>
                        </a:ext>
                      </a:extLst>
                    </p14:cNvPr>
                    <p14:cNvContentPartPr/>
                    <p14:nvPr/>
                  </p14:nvContentPartPr>
                  <p14:xfrm>
                    <a:off x="654097" y="2233507"/>
                    <a:ext cx="196920" cy="63000"/>
                  </p14:xfrm>
                </p:contentPart>
              </mc:Choice>
              <mc:Fallback xmlns="">
                <p:pic>
                  <p:nvPicPr>
                    <p:cNvPr id="1501" name="Ink 1500">
                      <a:extLst>
                        <a:ext uri="{FF2B5EF4-FFF2-40B4-BE49-F238E27FC236}">
                          <a16:creationId xmlns:a16="http://schemas.microsoft.com/office/drawing/2014/main" id="{4BD1E5F7-C7CD-DA75-3EBF-82881EEB0BD4}"/>
                        </a:ext>
                      </a:extLst>
                    </p:cNvPr>
                    <p:cNvPicPr/>
                    <p:nvPr/>
                  </p:nvPicPr>
                  <p:blipFill>
                    <a:blip r:embed="rId10"/>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1502" name="Ink 1501">
                      <a:extLst>
                        <a:ext uri="{FF2B5EF4-FFF2-40B4-BE49-F238E27FC236}">
                          <a16:creationId xmlns:a16="http://schemas.microsoft.com/office/drawing/2014/main" id="{68975720-632C-99AD-9F29-E180D462747E}"/>
                        </a:ext>
                      </a:extLst>
                    </p14:cNvPr>
                    <p14:cNvContentPartPr/>
                    <p14:nvPr/>
                  </p14:nvContentPartPr>
                  <p14:xfrm>
                    <a:off x="860017" y="2296147"/>
                    <a:ext cx="1318680" cy="297720"/>
                  </p14:xfrm>
                </p:contentPart>
              </mc:Choice>
              <mc:Fallback xmlns="">
                <p:pic>
                  <p:nvPicPr>
                    <p:cNvPr id="1502" name="Ink 1501">
                      <a:extLst>
                        <a:ext uri="{FF2B5EF4-FFF2-40B4-BE49-F238E27FC236}">
                          <a16:creationId xmlns:a16="http://schemas.microsoft.com/office/drawing/2014/main" id="{68975720-632C-99AD-9F29-E180D462747E}"/>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1503" name="Ink 1502">
                      <a:extLst>
                        <a:ext uri="{FF2B5EF4-FFF2-40B4-BE49-F238E27FC236}">
                          <a16:creationId xmlns:a16="http://schemas.microsoft.com/office/drawing/2014/main" id="{0D07AB76-46B0-B6E6-2F84-EB1D44DB5735}"/>
                        </a:ext>
                      </a:extLst>
                    </p14:cNvPr>
                    <p14:cNvContentPartPr/>
                    <p14:nvPr/>
                  </p14:nvContentPartPr>
                  <p14:xfrm>
                    <a:off x="654097" y="2083027"/>
                    <a:ext cx="1546560" cy="384840"/>
                  </p14:xfrm>
                </p:contentPart>
              </mc:Choice>
              <mc:Fallback xmlns="">
                <p:pic>
                  <p:nvPicPr>
                    <p:cNvPr id="1503" name="Ink 1502">
                      <a:extLst>
                        <a:ext uri="{FF2B5EF4-FFF2-40B4-BE49-F238E27FC236}">
                          <a16:creationId xmlns:a16="http://schemas.microsoft.com/office/drawing/2014/main" id="{0D07AB76-46B0-B6E6-2F84-EB1D44DB5735}"/>
                        </a:ext>
                      </a:extLst>
                    </p:cNvPr>
                    <p:cNvPicPr/>
                    <p:nvPr/>
                  </p:nvPicPr>
                  <p:blipFill>
                    <a:blip r:embed="rId14"/>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1504" name="Ink 1503">
                      <a:extLst>
                        <a:ext uri="{FF2B5EF4-FFF2-40B4-BE49-F238E27FC236}">
                          <a16:creationId xmlns:a16="http://schemas.microsoft.com/office/drawing/2014/main" id="{87895D02-71D6-6349-C66B-96D370EF4B09}"/>
                        </a:ext>
                      </a:extLst>
                    </p14:cNvPr>
                    <p14:cNvContentPartPr/>
                    <p14:nvPr/>
                  </p14:nvContentPartPr>
                  <p14:xfrm>
                    <a:off x="654097" y="3402067"/>
                    <a:ext cx="254520" cy="488880"/>
                  </p14:xfrm>
                </p:contentPart>
              </mc:Choice>
              <mc:Fallback xmlns="">
                <p:pic>
                  <p:nvPicPr>
                    <p:cNvPr id="1504" name="Ink 1503">
                      <a:extLst>
                        <a:ext uri="{FF2B5EF4-FFF2-40B4-BE49-F238E27FC236}">
                          <a16:creationId xmlns:a16="http://schemas.microsoft.com/office/drawing/2014/main" id="{87895D02-71D6-6349-C66B-96D370EF4B09}"/>
                        </a:ext>
                      </a:extLst>
                    </p:cNvPr>
                    <p:cNvPicPr/>
                    <p:nvPr/>
                  </p:nvPicPr>
                  <p:blipFill>
                    <a:blip r:embed="rId16"/>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1505" name="Ink 1504">
                      <a:extLst>
                        <a:ext uri="{FF2B5EF4-FFF2-40B4-BE49-F238E27FC236}">
                          <a16:creationId xmlns:a16="http://schemas.microsoft.com/office/drawing/2014/main" id="{949D7D3E-353F-9949-DBB3-12CA85122EFA}"/>
                        </a:ext>
                      </a:extLst>
                    </p14:cNvPr>
                    <p14:cNvContentPartPr/>
                    <p14:nvPr/>
                  </p14:nvContentPartPr>
                  <p14:xfrm>
                    <a:off x="653737" y="3545347"/>
                    <a:ext cx="36720" cy="147960"/>
                  </p14:xfrm>
                </p:contentPart>
              </mc:Choice>
              <mc:Fallback xmlns="">
                <p:pic>
                  <p:nvPicPr>
                    <p:cNvPr id="1505" name="Ink 1504">
                      <a:extLst>
                        <a:ext uri="{FF2B5EF4-FFF2-40B4-BE49-F238E27FC236}">
                          <a16:creationId xmlns:a16="http://schemas.microsoft.com/office/drawing/2014/main" id="{949D7D3E-353F-9949-DBB3-12CA85122EFA}"/>
                        </a:ext>
                      </a:extLst>
                    </p:cNvPr>
                    <p:cNvPicPr/>
                    <p:nvPr/>
                  </p:nvPicPr>
                  <p:blipFill>
                    <a:blip r:embed="rId18"/>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1506" name="Ink 1505">
                      <a:extLst>
                        <a:ext uri="{FF2B5EF4-FFF2-40B4-BE49-F238E27FC236}">
                          <a16:creationId xmlns:a16="http://schemas.microsoft.com/office/drawing/2014/main" id="{05CFD956-9D88-19FD-408F-B5811D46C344}"/>
                        </a:ext>
                      </a:extLst>
                    </p14:cNvPr>
                    <p14:cNvContentPartPr/>
                    <p14:nvPr/>
                  </p14:nvContentPartPr>
                  <p14:xfrm>
                    <a:off x="654097" y="2553187"/>
                    <a:ext cx="1546200" cy="1464840"/>
                  </p14:xfrm>
                </p:contentPart>
              </mc:Choice>
              <mc:Fallback xmlns="">
                <p:pic>
                  <p:nvPicPr>
                    <p:cNvPr id="1506" name="Ink 1505">
                      <a:extLst>
                        <a:ext uri="{FF2B5EF4-FFF2-40B4-BE49-F238E27FC236}">
                          <a16:creationId xmlns:a16="http://schemas.microsoft.com/office/drawing/2014/main" id="{05CFD956-9D88-19FD-408F-B5811D46C344}"/>
                        </a:ext>
                      </a:extLst>
                    </p:cNvPr>
                    <p:cNvPicPr/>
                    <p:nvPr/>
                  </p:nvPicPr>
                  <p:blipFill>
                    <a:blip r:embed="rId20"/>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1507" name="Ink 1506">
                      <a:extLst>
                        <a:ext uri="{FF2B5EF4-FFF2-40B4-BE49-F238E27FC236}">
                          <a16:creationId xmlns:a16="http://schemas.microsoft.com/office/drawing/2014/main" id="{E4E8AC63-71DF-FE4B-8CCE-FF8E1469E35B}"/>
                        </a:ext>
                      </a:extLst>
                    </p14:cNvPr>
                    <p14:cNvContentPartPr/>
                    <p14:nvPr/>
                  </p14:nvContentPartPr>
                  <p14:xfrm>
                    <a:off x="1031017" y="2695387"/>
                    <a:ext cx="1169640" cy="1197000"/>
                  </p14:xfrm>
                </p:contentPart>
              </mc:Choice>
              <mc:Fallback xmlns="">
                <p:pic>
                  <p:nvPicPr>
                    <p:cNvPr id="1507" name="Ink 1506">
                      <a:extLst>
                        <a:ext uri="{FF2B5EF4-FFF2-40B4-BE49-F238E27FC236}">
                          <a16:creationId xmlns:a16="http://schemas.microsoft.com/office/drawing/2014/main" id="{E4E8AC63-71DF-FE4B-8CCE-FF8E1469E35B}"/>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1508" name="Ink 1507">
                      <a:extLst>
                        <a:ext uri="{FF2B5EF4-FFF2-40B4-BE49-F238E27FC236}">
                          <a16:creationId xmlns:a16="http://schemas.microsoft.com/office/drawing/2014/main" id="{CE021B44-4D11-6EE9-77EC-ABF7011FDC53}"/>
                        </a:ext>
                      </a:extLst>
                    </p14:cNvPr>
                    <p14:cNvContentPartPr/>
                    <p14:nvPr/>
                  </p14:nvContentPartPr>
                  <p14:xfrm>
                    <a:off x="1333057" y="2867467"/>
                    <a:ext cx="923400" cy="1227240"/>
                  </p14:xfrm>
                </p:contentPart>
              </mc:Choice>
              <mc:Fallback xmlns="">
                <p:pic>
                  <p:nvPicPr>
                    <p:cNvPr id="1508" name="Ink 1507">
                      <a:extLst>
                        <a:ext uri="{FF2B5EF4-FFF2-40B4-BE49-F238E27FC236}">
                          <a16:creationId xmlns:a16="http://schemas.microsoft.com/office/drawing/2014/main" id="{CE021B44-4D11-6EE9-77EC-ABF7011FDC53}"/>
                        </a:ext>
                      </a:extLst>
                    </p:cNvPr>
                    <p:cNvPicPr/>
                    <p:nvPr/>
                  </p:nvPicPr>
                  <p:blipFill>
                    <a:blip r:embed="rId24"/>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1509" name="Ink 1508">
                      <a:extLst>
                        <a:ext uri="{FF2B5EF4-FFF2-40B4-BE49-F238E27FC236}">
                          <a16:creationId xmlns:a16="http://schemas.microsoft.com/office/drawing/2014/main" id="{F5394A56-1335-8A79-6F00-D2717CCA050A}"/>
                        </a:ext>
                      </a:extLst>
                    </p14:cNvPr>
                    <p14:cNvContentPartPr/>
                    <p14:nvPr/>
                  </p14:nvContentPartPr>
                  <p14:xfrm>
                    <a:off x="1535017" y="3013987"/>
                    <a:ext cx="730440" cy="881640"/>
                  </p14:xfrm>
                </p:contentPart>
              </mc:Choice>
              <mc:Fallback xmlns="">
                <p:pic>
                  <p:nvPicPr>
                    <p:cNvPr id="1509" name="Ink 1508">
                      <a:extLst>
                        <a:ext uri="{FF2B5EF4-FFF2-40B4-BE49-F238E27FC236}">
                          <a16:creationId xmlns:a16="http://schemas.microsoft.com/office/drawing/2014/main" id="{F5394A56-1335-8A79-6F00-D2717CCA050A}"/>
                        </a:ext>
                      </a:extLst>
                    </p:cNvPr>
                    <p:cNvPicPr/>
                    <p:nvPr/>
                  </p:nvPicPr>
                  <p:blipFill>
                    <a:blip r:embed="rId26"/>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1510" name="Ink 1509">
                      <a:extLst>
                        <a:ext uri="{FF2B5EF4-FFF2-40B4-BE49-F238E27FC236}">
                          <a16:creationId xmlns:a16="http://schemas.microsoft.com/office/drawing/2014/main" id="{4444956D-7206-9068-ED6C-E29154FB36E5}"/>
                        </a:ext>
                      </a:extLst>
                    </p14:cNvPr>
                    <p14:cNvContentPartPr/>
                    <p14:nvPr/>
                  </p14:nvContentPartPr>
                  <p14:xfrm>
                    <a:off x="1702057" y="3165907"/>
                    <a:ext cx="577800" cy="536040"/>
                  </p14:xfrm>
                </p:contentPart>
              </mc:Choice>
              <mc:Fallback xmlns="">
                <p:pic>
                  <p:nvPicPr>
                    <p:cNvPr id="1510" name="Ink 1509">
                      <a:extLst>
                        <a:ext uri="{FF2B5EF4-FFF2-40B4-BE49-F238E27FC236}">
                          <a16:creationId xmlns:a16="http://schemas.microsoft.com/office/drawing/2014/main" id="{4444956D-7206-9068-ED6C-E29154FB36E5}"/>
                        </a:ext>
                      </a:extLst>
                    </p:cNvPr>
                    <p:cNvPicPr/>
                    <p:nvPr/>
                  </p:nvPicPr>
                  <p:blipFill>
                    <a:blip r:embed="rId28"/>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1511" name="Ink 1510">
                      <a:extLst>
                        <a:ext uri="{FF2B5EF4-FFF2-40B4-BE49-F238E27FC236}">
                          <a16:creationId xmlns:a16="http://schemas.microsoft.com/office/drawing/2014/main" id="{F68881A7-4BA0-87D1-2987-DCAC9096E6D6}"/>
                        </a:ext>
                      </a:extLst>
                    </p14:cNvPr>
                    <p14:cNvContentPartPr/>
                    <p14:nvPr/>
                  </p14:nvContentPartPr>
                  <p14:xfrm>
                    <a:off x="1957657" y="3296947"/>
                    <a:ext cx="313560" cy="229320"/>
                  </p14:xfrm>
                </p:contentPart>
              </mc:Choice>
              <mc:Fallback xmlns="">
                <p:pic>
                  <p:nvPicPr>
                    <p:cNvPr id="1511" name="Ink 1510">
                      <a:extLst>
                        <a:ext uri="{FF2B5EF4-FFF2-40B4-BE49-F238E27FC236}">
                          <a16:creationId xmlns:a16="http://schemas.microsoft.com/office/drawing/2014/main" id="{F68881A7-4BA0-87D1-2987-DCAC9096E6D6}"/>
                        </a:ext>
                      </a:extLst>
                    </p:cNvPr>
                    <p:cNvPicPr/>
                    <p:nvPr/>
                  </p:nvPicPr>
                  <p:blipFill>
                    <a:blip r:embed="rId30"/>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1512" name="Ink 1511">
                      <a:extLst>
                        <a:ext uri="{FF2B5EF4-FFF2-40B4-BE49-F238E27FC236}">
                          <a16:creationId xmlns:a16="http://schemas.microsoft.com/office/drawing/2014/main" id="{037A1EFA-6FCE-EFA4-FE21-651695030352}"/>
                        </a:ext>
                      </a:extLst>
                    </p14:cNvPr>
                    <p14:cNvContentPartPr/>
                    <p14:nvPr/>
                  </p14:nvContentPartPr>
                  <p14:xfrm>
                    <a:off x="653737" y="1071067"/>
                    <a:ext cx="1108800" cy="964440"/>
                  </p14:xfrm>
                </p:contentPart>
              </mc:Choice>
              <mc:Fallback xmlns="">
                <p:pic>
                  <p:nvPicPr>
                    <p:cNvPr id="1512" name="Ink 1511">
                      <a:extLst>
                        <a:ext uri="{FF2B5EF4-FFF2-40B4-BE49-F238E27FC236}">
                          <a16:creationId xmlns:a16="http://schemas.microsoft.com/office/drawing/2014/main" id="{037A1EFA-6FCE-EFA4-FE21-651695030352}"/>
                        </a:ext>
                      </a:extLst>
                    </p:cNvPr>
                    <p:cNvPicPr/>
                    <p:nvPr/>
                  </p:nvPicPr>
                  <p:blipFill>
                    <a:blip r:embed="rId32"/>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1513" name="Ink 1512">
                      <a:extLst>
                        <a:ext uri="{FF2B5EF4-FFF2-40B4-BE49-F238E27FC236}">
                          <a16:creationId xmlns:a16="http://schemas.microsoft.com/office/drawing/2014/main" id="{667856A6-5EE7-4FB7-BF4C-AAD4990E5709}"/>
                        </a:ext>
                      </a:extLst>
                    </p14:cNvPr>
                    <p14:cNvContentPartPr/>
                    <p14:nvPr/>
                  </p14:nvContentPartPr>
                  <p14:xfrm>
                    <a:off x="654097" y="1099867"/>
                    <a:ext cx="936000" cy="732960"/>
                  </p14:xfrm>
                </p:contentPart>
              </mc:Choice>
              <mc:Fallback xmlns="">
                <p:pic>
                  <p:nvPicPr>
                    <p:cNvPr id="1513" name="Ink 1512">
                      <a:extLst>
                        <a:ext uri="{FF2B5EF4-FFF2-40B4-BE49-F238E27FC236}">
                          <a16:creationId xmlns:a16="http://schemas.microsoft.com/office/drawing/2014/main" id="{667856A6-5EE7-4FB7-BF4C-AAD4990E5709}"/>
                        </a:ext>
                      </a:extLst>
                    </p:cNvPr>
                    <p:cNvPicPr/>
                    <p:nvPr/>
                  </p:nvPicPr>
                  <p:blipFill>
                    <a:blip r:embed="rId34"/>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1514" name="Ink 1513">
                      <a:extLst>
                        <a:ext uri="{FF2B5EF4-FFF2-40B4-BE49-F238E27FC236}">
                          <a16:creationId xmlns:a16="http://schemas.microsoft.com/office/drawing/2014/main" id="{B68DF806-6706-D742-409F-1F47BCEAFCC1}"/>
                        </a:ext>
                      </a:extLst>
                    </p14:cNvPr>
                    <p14:cNvContentPartPr/>
                    <p14:nvPr/>
                  </p14:nvContentPartPr>
                  <p14:xfrm>
                    <a:off x="1592617" y="1071427"/>
                    <a:ext cx="12240" cy="36000"/>
                  </p14:xfrm>
                </p:contentPart>
              </mc:Choice>
              <mc:Fallback xmlns="">
                <p:pic>
                  <p:nvPicPr>
                    <p:cNvPr id="1514" name="Ink 1513">
                      <a:extLst>
                        <a:ext uri="{FF2B5EF4-FFF2-40B4-BE49-F238E27FC236}">
                          <a16:creationId xmlns:a16="http://schemas.microsoft.com/office/drawing/2014/main" id="{B68DF806-6706-D742-409F-1F47BCEAFCC1}"/>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1515" name="Ink 1514">
                      <a:extLst>
                        <a:ext uri="{FF2B5EF4-FFF2-40B4-BE49-F238E27FC236}">
                          <a16:creationId xmlns:a16="http://schemas.microsoft.com/office/drawing/2014/main" id="{3983F541-8C93-B2C9-BC09-08EF18E4A69B}"/>
                        </a:ext>
                      </a:extLst>
                    </p14:cNvPr>
                    <p14:cNvContentPartPr/>
                    <p14:nvPr/>
                  </p14:nvContentPartPr>
                  <p14:xfrm>
                    <a:off x="653737" y="1071427"/>
                    <a:ext cx="829080" cy="541800"/>
                  </p14:xfrm>
                </p:contentPart>
              </mc:Choice>
              <mc:Fallback xmlns="">
                <p:pic>
                  <p:nvPicPr>
                    <p:cNvPr id="1515" name="Ink 1514">
                      <a:extLst>
                        <a:ext uri="{FF2B5EF4-FFF2-40B4-BE49-F238E27FC236}">
                          <a16:creationId xmlns:a16="http://schemas.microsoft.com/office/drawing/2014/main" id="{3983F541-8C93-B2C9-BC09-08EF18E4A69B}"/>
                        </a:ext>
                      </a:extLst>
                    </p:cNvPr>
                    <p:cNvPicPr/>
                    <p:nvPr/>
                  </p:nvPicPr>
                  <p:blipFill>
                    <a:blip r:embed="rId3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1516" name="Ink 1515">
                      <a:extLst>
                        <a:ext uri="{FF2B5EF4-FFF2-40B4-BE49-F238E27FC236}">
                          <a16:creationId xmlns:a16="http://schemas.microsoft.com/office/drawing/2014/main" id="{C052F2AF-8352-3B2E-778D-FC859E736828}"/>
                        </a:ext>
                      </a:extLst>
                    </p14:cNvPr>
                    <p14:cNvContentPartPr/>
                    <p14:nvPr/>
                  </p14:nvContentPartPr>
                  <p14:xfrm>
                    <a:off x="871177" y="1136587"/>
                    <a:ext cx="458280" cy="322920"/>
                  </p14:xfrm>
                </p:contentPart>
              </mc:Choice>
              <mc:Fallback xmlns="">
                <p:pic>
                  <p:nvPicPr>
                    <p:cNvPr id="1516" name="Ink 1515">
                      <a:extLst>
                        <a:ext uri="{FF2B5EF4-FFF2-40B4-BE49-F238E27FC236}">
                          <a16:creationId xmlns:a16="http://schemas.microsoft.com/office/drawing/2014/main" id="{C052F2AF-8352-3B2E-778D-FC859E736828}"/>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1517" name="Ink 1516">
                      <a:extLst>
                        <a:ext uri="{FF2B5EF4-FFF2-40B4-BE49-F238E27FC236}">
                          <a16:creationId xmlns:a16="http://schemas.microsoft.com/office/drawing/2014/main" id="{1C08876F-4363-5AD8-72AB-4712CF72BD85}"/>
                        </a:ext>
                      </a:extLst>
                    </p14:cNvPr>
                    <p14:cNvContentPartPr/>
                    <p14:nvPr/>
                  </p14:nvContentPartPr>
                  <p14:xfrm>
                    <a:off x="653737" y="4019467"/>
                    <a:ext cx="918360" cy="466560"/>
                  </p14:xfrm>
                </p:contentPart>
              </mc:Choice>
              <mc:Fallback xmlns="">
                <p:pic>
                  <p:nvPicPr>
                    <p:cNvPr id="1517" name="Ink 1516">
                      <a:extLst>
                        <a:ext uri="{FF2B5EF4-FFF2-40B4-BE49-F238E27FC236}">
                          <a16:creationId xmlns:a16="http://schemas.microsoft.com/office/drawing/2014/main" id="{1C08876F-4363-5AD8-72AB-4712CF72BD85}"/>
                        </a:ext>
                      </a:extLst>
                    </p:cNvPr>
                    <p:cNvPicPr/>
                    <p:nvPr/>
                  </p:nvPicPr>
                  <p:blipFill>
                    <a:blip r:embed="rId42"/>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1518" name="Ink 1517">
                      <a:extLst>
                        <a:ext uri="{FF2B5EF4-FFF2-40B4-BE49-F238E27FC236}">
                          <a16:creationId xmlns:a16="http://schemas.microsoft.com/office/drawing/2014/main" id="{2E3851E7-894D-7DC1-3E5D-AE7E810C2AC5}"/>
                        </a:ext>
                      </a:extLst>
                    </p14:cNvPr>
                    <p14:cNvContentPartPr/>
                    <p14:nvPr/>
                  </p14:nvContentPartPr>
                  <p14:xfrm>
                    <a:off x="694777" y="4250227"/>
                    <a:ext cx="748800" cy="607680"/>
                  </p14:xfrm>
                </p:contentPart>
              </mc:Choice>
              <mc:Fallback xmlns="">
                <p:pic>
                  <p:nvPicPr>
                    <p:cNvPr id="1518" name="Ink 1517">
                      <a:extLst>
                        <a:ext uri="{FF2B5EF4-FFF2-40B4-BE49-F238E27FC236}">
                          <a16:creationId xmlns:a16="http://schemas.microsoft.com/office/drawing/2014/main" id="{2E3851E7-894D-7DC1-3E5D-AE7E810C2AC5}"/>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519" name="Group 1518">
                  <a:extLst>
                    <a:ext uri="{FF2B5EF4-FFF2-40B4-BE49-F238E27FC236}">
                      <a16:creationId xmlns:a16="http://schemas.microsoft.com/office/drawing/2014/main" id="{34A14A9B-6405-A4D5-DF35-802B63E579C1}"/>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609">
                    <p14:nvContentPartPr>
                      <p14:cNvPr id="1523" name="Ink 1522">
                        <a:extLst>
                          <a:ext uri="{FF2B5EF4-FFF2-40B4-BE49-F238E27FC236}">
                            <a16:creationId xmlns:a16="http://schemas.microsoft.com/office/drawing/2014/main" id="{06AF2DEC-19E5-29ED-C495-82CD8CAFEB8E}"/>
                          </a:ext>
                        </a:extLst>
                      </p14:cNvPr>
                      <p14:cNvContentPartPr/>
                      <p14:nvPr/>
                    </p14:nvContentPartPr>
                    <p14:xfrm>
                      <a:off x="654097" y="3892387"/>
                      <a:ext cx="376920" cy="260640"/>
                    </p14:xfrm>
                  </p:contentPart>
                </mc:Choice>
                <mc:Fallback xmlns="">
                  <p:pic>
                    <p:nvPicPr>
                      <p:cNvPr id="1523" name="Ink 1522">
                        <a:extLst>
                          <a:ext uri="{FF2B5EF4-FFF2-40B4-BE49-F238E27FC236}">
                            <a16:creationId xmlns:a16="http://schemas.microsoft.com/office/drawing/2014/main" id="{06AF2DEC-19E5-29ED-C495-82CD8CAFEB8E}"/>
                          </a:ext>
                        </a:extLst>
                      </p:cNvPr>
                      <p:cNvPicPr/>
                      <p:nvPr/>
                    </p:nvPicPr>
                    <p:blipFill>
                      <a:blip r:embed="rId46"/>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1524" name="Ink 1523">
                        <a:extLst>
                          <a:ext uri="{FF2B5EF4-FFF2-40B4-BE49-F238E27FC236}">
                            <a16:creationId xmlns:a16="http://schemas.microsoft.com/office/drawing/2014/main" id="{3CDCD50E-F371-667D-F403-3FFE1C380AD3}"/>
                          </a:ext>
                        </a:extLst>
                      </p14:cNvPr>
                      <p14:cNvContentPartPr/>
                      <p14:nvPr/>
                    </p14:nvContentPartPr>
                    <p14:xfrm>
                      <a:off x="654097" y="3889507"/>
                      <a:ext cx="1046160" cy="435600"/>
                    </p14:xfrm>
                  </p:contentPart>
                </mc:Choice>
                <mc:Fallback xmlns="">
                  <p:pic>
                    <p:nvPicPr>
                      <p:cNvPr id="1524" name="Ink 1523">
                        <a:extLst>
                          <a:ext uri="{FF2B5EF4-FFF2-40B4-BE49-F238E27FC236}">
                            <a16:creationId xmlns:a16="http://schemas.microsoft.com/office/drawing/2014/main" id="{3CDCD50E-F371-667D-F403-3FFE1C380AD3}"/>
                          </a:ext>
                        </a:extLst>
                      </p:cNvPr>
                      <p:cNvPicPr/>
                      <p:nvPr/>
                    </p:nvPicPr>
                    <p:blipFill>
                      <a:blip r:embed="rId48"/>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1525" name="Ink 1524">
                        <a:extLst>
                          <a:ext uri="{FF2B5EF4-FFF2-40B4-BE49-F238E27FC236}">
                            <a16:creationId xmlns:a16="http://schemas.microsoft.com/office/drawing/2014/main" id="{72198AF9-ABC2-26B0-7236-AD8DF957DBD8}"/>
                          </a:ext>
                        </a:extLst>
                      </p14:cNvPr>
                      <p14:cNvContentPartPr/>
                      <p14:nvPr/>
                    </p14:nvContentPartPr>
                    <p14:xfrm>
                      <a:off x="1248457" y="3889507"/>
                      <a:ext cx="24120" cy="360"/>
                    </p14:xfrm>
                  </p:contentPart>
                </mc:Choice>
                <mc:Fallback xmlns="">
                  <p:pic>
                    <p:nvPicPr>
                      <p:cNvPr id="1525" name="Ink 1524">
                        <a:extLst>
                          <a:ext uri="{FF2B5EF4-FFF2-40B4-BE49-F238E27FC236}">
                            <a16:creationId xmlns:a16="http://schemas.microsoft.com/office/drawing/2014/main" id="{72198AF9-ABC2-26B0-7236-AD8DF957DBD8}"/>
                          </a:ext>
                        </a:extLst>
                      </p:cNvPr>
                      <p:cNvPicPr/>
                      <p:nvPr/>
                    </p:nvPicPr>
                    <p:blipFill>
                      <a:blip r:embed="rId50"/>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1526" name="Ink 1525">
                        <a:extLst>
                          <a:ext uri="{FF2B5EF4-FFF2-40B4-BE49-F238E27FC236}">
                            <a16:creationId xmlns:a16="http://schemas.microsoft.com/office/drawing/2014/main" id="{833C532F-4D30-3BCA-1BDA-1BCE1C816441}"/>
                          </a:ext>
                        </a:extLst>
                      </p14:cNvPr>
                      <p14:cNvContentPartPr/>
                      <p14:nvPr/>
                    </p14:nvContentPartPr>
                    <p14:xfrm>
                      <a:off x="892777" y="4406107"/>
                      <a:ext cx="384120" cy="351720"/>
                    </p14:xfrm>
                  </p:contentPart>
                </mc:Choice>
                <mc:Fallback xmlns="">
                  <p:pic>
                    <p:nvPicPr>
                      <p:cNvPr id="1526" name="Ink 1525">
                        <a:extLst>
                          <a:ext uri="{FF2B5EF4-FFF2-40B4-BE49-F238E27FC236}">
                            <a16:creationId xmlns:a16="http://schemas.microsoft.com/office/drawing/2014/main" id="{833C532F-4D30-3BCA-1BDA-1BCE1C816441}"/>
                          </a:ext>
                        </a:extLst>
                      </p:cNvPr>
                      <p:cNvPicPr/>
                      <p:nvPr/>
                    </p:nvPicPr>
                    <p:blipFill>
                      <a:blip r:embed="rId52"/>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3">
                  <p14:nvContentPartPr>
                    <p14:cNvPr id="1520" name="Ink 1519">
                      <a:extLst>
                        <a:ext uri="{FF2B5EF4-FFF2-40B4-BE49-F238E27FC236}">
                          <a16:creationId xmlns:a16="http://schemas.microsoft.com/office/drawing/2014/main" id="{E6C74098-EE92-9F5C-1473-5E629B90C49D}"/>
                        </a:ext>
                      </a:extLst>
                    </p14:cNvPr>
                    <p14:cNvContentPartPr/>
                    <p14:nvPr/>
                  </p14:nvContentPartPr>
                  <p14:xfrm>
                    <a:off x="1235497" y="1071067"/>
                    <a:ext cx="965160" cy="1266120"/>
                  </p14:xfrm>
                </p:contentPart>
              </mc:Choice>
              <mc:Fallback xmlns="">
                <p:pic>
                  <p:nvPicPr>
                    <p:cNvPr id="1520" name="Ink 1519">
                      <a:extLst>
                        <a:ext uri="{FF2B5EF4-FFF2-40B4-BE49-F238E27FC236}">
                          <a16:creationId xmlns:a16="http://schemas.microsoft.com/office/drawing/2014/main" id="{E6C74098-EE92-9F5C-1473-5E629B90C49D}"/>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1521" name="Ink 1520">
                      <a:extLst>
                        <a:ext uri="{FF2B5EF4-FFF2-40B4-BE49-F238E27FC236}">
                          <a16:creationId xmlns:a16="http://schemas.microsoft.com/office/drawing/2014/main" id="{C734BA34-D4B0-188B-0534-21AE99B798AD}"/>
                        </a:ext>
                      </a:extLst>
                    </p14:cNvPr>
                    <p14:cNvContentPartPr/>
                    <p14:nvPr/>
                  </p14:nvContentPartPr>
                  <p14:xfrm>
                    <a:off x="1609537" y="1141987"/>
                    <a:ext cx="590760" cy="1036800"/>
                  </p14:xfrm>
                </p:contentPart>
              </mc:Choice>
              <mc:Fallback xmlns="">
                <p:pic>
                  <p:nvPicPr>
                    <p:cNvPr id="1521" name="Ink 1520">
                      <a:extLst>
                        <a:ext uri="{FF2B5EF4-FFF2-40B4-BE49-F238E27FC236}">
                          <a16:creationId xmlns:a16="http://schemas.microsoft.com/office/drawing/2014/main" id="{C734BA34-D4B0-188B-0534-21AE99B798AD}"/>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1522" name="Ink 1521">
                      <a:extLst>
                        <a:ext uri="{FF2B5EF4-FFF2-40B4-BE49-F238E27FC236}">
                          <a16:creationId xmlns:a16="http://schemas.microsoft.com/office/drawing/2014/main" id="{737B6256-8518-E9D7-DB37-B9B3979DFD5D}"/>
                        </a:ext>
                      </a:extLst>
                    </p14:cNvPr>
                    <p14:cNvContentPartPr/>
                    <p14:nvPr/>
                  </p14:nvContentPartPr>
                  <p14:xfrm>
                    <a:off x="2075017" y="1378507"/>
                    <a:ext cx="125640" cy="502200"/>
                  </p14:xfrm>
                </p:contentPart>
              </mc:Choice>
              <mc:Fallback xmlns="">
                <p:pic>
                  <p:nvPicPr>
                    <p:cNvPr id="1522" name="Ink 1521">
                      <a:extLst>
                        <a:ext uri="{FF2B5EF4-FFF2-40B4-BE49-F238E27FC236}">
                          <a16:creationId xmlns:a16="http://schemas.microsoft.com/office/drawing/2014/main" id="{737B6256-8518-E9D7-DB37-B9B3979DFD5D}"/>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1342" name="Group 1341">
                <a:extLst>
                  <a:ext uri="{FF2B5EF4-FFF2-40B4-BE49-F238E27FC236}">
                    <a16:creationId xmlns:a16="http://schemas.microsoft.com/office/drawing/2014/main" id="{F5007284-7954-6D62-C324-E6BABB446116}"/>
                  </a:ext>
                </a:extLst>
              </p:cNvPr>
              <p:cNvGrpSpPr/>
              <p:nvPr/>
            </p:nvGrpSpPr>
            <p:grpSpPr>
              <a:xfrm rot="264880">
                <a:off x="3466922" y="975986"/>
                <a:ext cx="2310121" cy="4213080"/>
                <a:chOff x="-29183" y="1071067"/>
                <a:chExt cx="2310121" cy="4213080"/>
              </a:xfrm>
            </p:grpSpPr>
            <mc:AlternateContent xmlns:mc="http://schemas.openxmlformats.org/markup-compatibility/2006" xmlns:p14="http://schemas.microsoft.com/office/powerpoint/2010/main">
              <mc:Choice Requires="p14">
                <p:contentPart p14:bwMode="auto" r:id="rId616">
                  <p14:nvContentPartPr>
                    <p14:cNvPr id="1463" name="Ink 1462">
                      <a:extLst>
                        <a:ext uri="{FF2B5EF4-FFF2-40B4-BE49-F238E27FC236}">
                          <a16:creationId xmlns:a16="http://schemas.microsoft.com/office/drawing/2014/main" id="{76C06C0E-B866-85A4-EA47-A76DE39BB425}"/>
                        </a:ext>
                      </a:extLst>
                    </p14:cNvPr>
                    <p14:cNvContentPartPr/>
                    <p14:nvPr/>
                  </p14:nvContentPartPr>
                  <p14:xfrm>
                    <a:off x="645097" y="2618707"/>
                    <a:ext cx="308160" cy="309240"/>
                  </p14:xfrm>
                </p:contentPart>
              </mc:Choice>
              <mc:Fallback xmlns="">
                <p:pic>
                  <p:nvPicPr>
                    <p:cNvPr id="1463" name="Ink 1462">
                      <a:extLst>
                        <a:ext uri="{FF2B5EF4-FFF2-40B4-BE49-F238E27FC236}">
                          <a16:creationId xmlns:a16="http://schemas.microsoft.com/office/drawing/2014/main" id="{76C06C0E-B866-85A4-EA47-A76DE39BB425}"/>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1464" name="Ink 1463">
                      <a:extLst>
                        <a:ext uri="{FF2B5EF4-FFF2-40B4-BE49-F238E27FC236}">
                          <a16:creationId xmlns:a16="http://schemas.microsoft.com/office/drawing/2014/main" id="{10A208E9-F876-9AE6-AAAC-2F1AB847BA65}"/>
                        </a:ext>
                      </a:extLst>
                    </p14:cNvPr>
                    <p14:cNvContentPartPr/>
                    <p14:nvPr/>
                  </p14:nvContentPartPr>
                  <p14:xfrm>
                    <a:off x="507217" y="2502427"/>
                    <a:ext cx="700560" cy="658440"/>
                  </p14:xfrm>
                </p:contentPart>
              </mc:Choice>
              <mc:Fallback xmlns="">
                <p:pic>
                  <p:nvPicPr>
                    <p:cNvPr id="1464" name="Ink 1463">
                      <a:extLst>
                        <a:ext uri="{FF2B5EF4-FFF2-40B4-BE49-F238E27FC236}">
                          <a16:creationId xmlns:a16="http://schemas.microsoft.com/office/drawing/2014/main" id="{10A208E9-F876-9AE6-AAAC-2F1AB847BA65}"/>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1465" name="Ink 1464">
                      <a:extLst>
                        <a:ext uri="{FF2B5EF4-FFF2-40B4-BE49-F238E27FC236}">
                          <a16:creationId xmlns:a16="http://schemas.microsoft.com/office/drawing/2014/main" id="{F92FF21F-1CA2-ED69-782D-970849795001}"/>
                        </a:ext>
                      </a:extLst>
                    </p14:cNvPr>
                    <p14:cNvContentPartPr/>
                    <p14:nvPr/>
                  </p14:nvContentPartPr>
                  <p14:xfrm>
                    <a:off x="381577" y="2313787"/>
                    <a:ext cx="1058040" cy="1020960"/>
                  </p14:xfrm>
                </p:contentPart>
              </mc:Choice>
              <mc:Fallback xmlns="">
                <p:pic>
                  <p:nvPicPr>
                    <p:cNvPr id="1465" name="Ink 1464">
                      <a:extLst>
                        <a:ext uri="{FF2B5EF4-FFF2-40B4-BE49-F238E27FC236}">
                          <a16:creationId xmlns:a16="http://schemas.microsoft.com/office/drawing/2014/main" id="{F92FF21F-1CA2-ED69-782D-970849795001}"/>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1466" name="Ink 1465">
                      <a:extLst>
                        <a:ext uri="{FF2B5EF4-FFF2-40B4-BE49-F238E27FC236}">
                          <a16:creationId xmlns:a16="http://schemas.microsoft.com/office/drawing/2014/main" id="{FE1308A8-F6DB-1405-09B7-6C47FD610EEA}"/>
                        </a:ext>
                      </a:extLst>
                    </p14:cNvPr>
                    <p14:cNvContentPartPr/>
                    <p14:nvPr/>
                  </p14:nvContentPartPr>
                  <p14:xfrm>
                    <a:off x="103657" y="2002027"/>
                    <a:ext cx="747360" cy="294480"/>
                  </p14:xfrm>
                </p:contentPart>
              </mc:Choice>
              <mc:Fallback xmlns="">
                <p:pic>
                  <p:nvPicPr>
                    <p:cNvPr id="1466" name="Ink 1465">
                      <a:extLst>
                        <a:ext uri="{FF2B5EF4-FFF2-40B4-BE49-F238E27FC236}">
                          <a16:creationId xmlns:a16="http://schemas.microsoft.com/office/drawing/2014/main" id="{FE1308A8-F6DB-1405-09B7-6C47FD610EEA}"/>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1467" name="Ink 1466">
                      <a:extLst>
                        <a:ext uri="{FF2B5EF4-FFF2-40B4-BE49-F238E27FC236}">
                          <a16:creationId xmlns:a16="http://schemas.microsoft.com/office/drawing/2014/main" id="{D4657F78-FDD2-47B8-E295-5FD9D15CAFD1}"/>
                        </a:ext>
                      </a:extLst>
                    </p14:cNvPr>
                    <p14:cNvContentPartPr/>
                    <p14:nvPr/>
                  </p14:nvContentPartPr>
                  <p14:xfrm>
                    <a:off x="860017" y="2296147"/>
                    <a:ext cx="1318680" cy="297720"/>
                  </p14:xfrm>
                </p:contentPart>
              </mc:Choice>
              <mc:Fallback xmlns="">
                <p:pic>
                  <p:nvPicPr>
                    <p:cNvPr id="1467" name="Ink 1466">
                      <a:extLst>
                        <a:ext uri="{FF2B5EF4-FFF2-40B4-BE49-F238E27FC236}">
                          <a16:creationId xmlns:a16="http://schemas.microsoft.com/office/drawing/2014/main" id="{D4657F78-FDD2-47B8-E295-5FD9D15CAFD1}"/>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1468" name="Ink 1467">
                      <a:extLst>
                        <a:ext uri="{FF2B5EF4-FFF2-40B4-BE49-F238E27FC236}">
                          <a16:creationId xmlns:a16="http://schemas.microsoft.com/office/drawing/2014/main" id="{DC733F8B-0F89-BD48-5A99-9ABABE973B29}"/>
                        </a:ext>
                      </a:extLst>
                    </p14:cNvPr>
                    <p14:cNvContentPartPr/>
                    <p14:nvPr/>
                  </p14:nvContentPartPr>
                  <p14:xfrm>
                    <a:off x="-28823" y="1908787"/>
                    <a:ext cx="232920" cy="160560"/>
                  </p14:xfrm>
                </p:contentPart>
              </mc:Choice>
              <mc:Fallback xmlns="">
                <p:pic>
                  <p:nvPicPr>
                    <p:cNvPr id="1468" name="Ink 1467">
                      <a:extLst>
                        <a:ext uri="{FF2B5EF4-FFF2-40B4-BE49-F238E27FC236}">
                          <a16:creationId xmlns:a16="http://schemas.microsoft.com/office/drawing/2014/main" id="{DC733F8B-0F89-BD48-5A99-9ABABE973B29}"/>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1469" name="Ink 1468">
                      <a:extLst>
                        <a:ext uri="{FF2B5EF4-FFF2-40B4-BE49-F238E27FC236}">
                          <a16:creationId xmlns:a16="http://schemas.microsoft.com/office/drawing/2014/main" id="{F5BA848D-654F-ED8B-A18A-BFE6359586A8}"/>
                        </a:ext>
                      </a:extLst>
                    </p14:cNvPr>
                    <p14:cNvContentPartPr/>
                    <p14:nvPr/>
                  </p14:nvContentPartPr>
                  <p14:xfrm>
                    <a:off x="-28823" y="1805467"/>
                    <a:ext cx="2229480" cy="662400"/>
                  </p14:xfrm>
                </p:contentPart>
              </mc:Choice>
              <mc:Fallback xmlns="">
                <p:pic>
                  <p:nvPicPr>
                    <p:cNvPr id="1469" name="Ink 1468">
                      <a:extLst>
                        <a:ext uri="{FF2B5EF4-FFF2-40B4-BE49-F238E27FC236}">
                          <a16:creationId xmlns:a16="http://schemas.microsoft.com/office/drawing/2014/main" id="{F5BA848D-654F-ED8B-A18A-BFE6359586A8}"/>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1470" name="Ink 1469">
                      <a:extLst>
                        <a:ext uri="{FF2B5EF4-FFF2-40B4-BE49-F238E27FC236}">
                          <a16:creationId xmlns:a16="http://schemas.microsoft.com/office/drawing/2014/main" id="{6F3B5A97-8B12-C55A-EDE0-004FCE32035E}"/>
                        </a:ext>
                      </a:extLst>
                    </p14:cNvPr>
                    <p14:cNvContentPartPr/>
                    <p14:nvPr/>
                  </p14:nvContentPartPr>
                  <p14:xfrm>
                    <a:off x="-28823" y="2065747"/>
                    <a:ext cx="361080" cy="1071720"/>
                  </p14:xfrm>
                </p:contentPart>
              </mc:Choice>
              <mc:Fallback xmlns="">
                <p:pic>
                  <p:nvPicPr>
                    <p:cNvPr id="1470" name="Ink 1469">
                      <a:extLst>
                        <a:ext uri="{FF2B5EF4-FFF2-40B4-BE49-F238E27FC236}">
                          <a16:creationId xmlns:a16="http://schemas.microsoft.com/office/drawing/2014/main" id="{6F3B5A97-8B12-C55A-EDE0-004FCE32035E}"/>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1471" name="Ink 1470">
                      <a:extLst>
                        <a:ext uri="{FF2B5EF4-FFF2-40B4-BE49-F238E27FC236}">
                          <a16:creationId xmlns:a16="http://schemas.microsoft.com/office/drawing/2014/main" id="{05335C4A-57B3-BABE-24F8-9846BCF62C84}"/>
                        </a:ext>
                      </a:extLst>
                    </p14:cNvPr>
                    <p14:cNvContentPartPr/>
                    <p14:nvPr/>
                  </p14:nvContentPartPr>
                  <p14:xfrm>
                    <a:off x="-28823" y="2171947"/>
                    <a:ext cx="271440" cy="824400"/>
                  </p14:xfrm>
                </p:contentPart>
              </mc:Choice>
              <mc:Fallback xmlns="">
                <p:pic>
                  <p:nvPicPr>
                    <p:cNvPr id="1471" name="Ink 1470">
                      <a:extLst>
                        <a:ext uri="{FF2B5EF4-FFF2-40B4-BE49-F238E27FC236}">
                          <a16:creationId xmlns:a16="http://schemas.microsoft.com/office/drawing/2014/main" id="{05335C4A-57B3-BABE-24F8-9846BCF62C84}"/>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1472" name="Ink 1471">
                      <a:extLst>
                        <a:ext uri="{FF2B5EF4-FFF2-40B4-BE49-F238E27FC236}">
                          <a16:creationId xmlns:a16="http://schemas.microsoft.com/office/drawing/2014/main" id="{BAA1E482-5694-FFC1-DD75-807E6D643484}"/>
                        </a:ext>
                      </a:extLst>
                    </p14:cNvPr>
                    <p14:cNvContentPartPr/>
                    <p14:nvPr/>
                  </p14:nvContentPartPr>
                  <p14:xfrm>
                    <a:off x="-29183" y="2315947"/>
                    <a:ext cx="111600" cy="483480"/>
                  </p14:xfrm>
                </p:contentPart>
              </mc:Choice>
              <mc:Fallback xmlns="">
                <p:pic>
                  <p:nvPicPr>
                    <p:cNvPr id="1472" name="Ink 1471">
                      <a:extLst>
                        <a:ext uri="{FF2B5EF4-FFF2-40B4-BE49-F238E27FC236}">
                          <a16:creationId xmlns:a16="http://schemas.microsoft.com/office/drawing/2014/main" id="{BAA1E482-5694-FFC1-DD75-807E6D643484}"/>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26">
                  <p14:nvContentPartPr>
                    <p14:cNvPr id="1473" name="Ink 1472">
                      <a:extLst>
                        <a:ext uri="{FF2B5EF4-FFF2-40B4-BE49-F238E27FC236}">
                          <a16:creationId xmlns:a16="http://schemas.microsoft.com/office/drawing/2014/main" id="{3CE3B866-7303-DA4B-A64B-9FE22282CB49}"/>
                        </a:ext>
                      </a:extLst>
                    </p14:cNvPr>
                    <p14:cNvContentPartPr/>
                    <p14:nvPr/>
                  </p14:nvContentPartPr>
                  <p14:xfrm>
                    <a:off x="-28823" y="3088147"/>
                    <a:ext cx="937440" cy="879480"/>
                  </p14:xfrm>
                </p:contentPart>
              </mc:Choice>
              <mc:Fallback xmlns="">
                <p:pic>
                  <p:nvPicPr>
                    <p:cNvPr id="1473" name="Ink 1472">
                      <a:extLst>
                        <a:ext uri="{FF2B5EF4-FFF2-40B4-BE49-F238E27FC236}">
                          <a16:creationId xmlns:a16="http://schemas.microsoft.com/office/drawing/2014/main" id="{3CE3B866-7303-DA4B-A64B-9FE22282CB49}"/>
                        </a:ext>
                      </a:extLst>
                    </p:cNvPr>
                    <p:cNvPicPr/>
                    <p:nvPr/>
                  </p:nvPicPr>
                  <p:blipFill>
                    <a:blip r:embed="rId8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27">
                  <p14:nvContentPartPr>
                    <p14:cNvPr id="1474" name="Ink 1473">
                      <a:extLst>
                        <a:ext uri="{FF2B5EF4-FFF2-40B4-BE49-F238E27FC236}">
                          <a16:creationId xmlns:a16="http://schemas.microsoft.com/office/drawing/2014/main" id="{D1BEEFED-1688-E442-58D9-1F0539B91C82}"/>
                        </a:ext>
                      </a:extLst>
                    </p14:cNvPr>
                    <p14:cNvContentPartPr/>
                    <p14:nvPr/>
                  </p14:nvContentPartPr>
                  <p14:xfrm>
                    <a:off x="-28823" y="3271747"/>
                    <a:ext cx="719280" cy="563400"/>
                  </p14:xfrm>
                </p:contentPart>
              </mc:Choice>
              <mc:Fallback xmlns="">
                <p:pic>
                  <p:nvPicPr>
                    <p:cNvPr id="1474" name="Ink 1473">
                      <a:extLst>
                        <a:ext uri="{FF2B5EF4-FFF2-40B4-BE49-F238E27FC236}">
                          <a16:creationId xmlns:a16="http://schemas.microsoft.com/office/drawing/2014/main" id="{D1BEEFED-1688-E442-58D9-1F0539B91C82}"/>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1475" name="Ink 1474">
                      <a:extLst>
                        <a:ext uri="{FF2B5EF4-FFF2-40B4-BE49-F238E27FC236}">
                          <a16:creationId xmlns:a16="http://schemas.microsoft.com/office/drawing/2014/main" id="{829F8FA5-CB16-372F-D97F-78CC5DCB4AB9}"/>
                        </a:ext>
                      </a:extLst>
                    </p14:cNvPr>
                    <p14:cNvContentPartPr/>
                    <p14:nvPr/>
                  </p14:nvContentPartPr>
                  <p14:xfrm>
                    <a:off x="9697" y="3476227"/>
                    <a:ext cx="443880" cy="258840"/>
                  </p14:xfrm>
                </p:contentPart>
              </mc:Choice>
              <mc:Fallback xmlns="">
                <p:pic>
                  <p:nvPicPr>
                    <p:cNvPr id="1475" name="Ink 1474">
                      <a:extLst>
                        <a:ext uri="{FF2B5EF4-FFF2-40B4-BE49-F238E27FC236}">
                          <a16:creationId xmlns:a16="http://schemas.microsoft.com/office/drawing/2014/main" id="{829F8FA5-CB16-372F-D97F-78CC5DCB4AB9}"/>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29">
                  <p14:nvContentPartPr>
                    <p14:cNvPr id="1476" name="Ink 1475">
                      <a:extLst>
                        <a:ext uri="{FF2B5EF4-FFF2-40B4-BE49-F238E27FC236}">
                          <a16:creationId xmlns:a16="http://schemas.microsoft.com/office/drawing/2014/main" id="{6853E30F-89F3-9564-46BE-1DE0B2041B36}"/>
                        </a:ext>
                      </a:extLst>
                    </p14:cNvPr>
                    <p14:cNvContentPartPr/>
                    <p14:nvPr/>
                  </p14:nvContentPartPr>
                  <p14:xfrm>
                    <a:off x="4657" y="2553187"/>
                    <a:ext cx="2195640" cy="2721600"/>
                  </p14:xfrm>
                </p:contentPart>
              </mc:Choice>
              <mc:Fallback xmlns="">
                <p:pic>
                  <p:nvPicPr>
                    <p:cNvPr id="1476" name="Ink 1475">
                      <a:extLst>
                        <a:ext uri="{FF2B5EF4-FFF2-40B4-BE49-F238E27FC236}">
                          <a16:creationId xmlns:a16="http://schemas.microsoft.com/office/drawing/2014/main" id="{6853E30F-89F3-9564-46BE-1DE0B2041B36}"/>
                        </a:ext>
                      </a:extLst>
                    </p:cNvPr>
                    <p:cNvPicPr/>
                    <p:nvPr/>
                  </p:nvPicPr>
                  <p:blipFill>
                    <a:blip r:embed="rId86"/>
                    <a:stretch>
                      <a:fillRect/>
                    </a:stretch>
                  </p:blipFill>
                  <p:spPr>
                    <a:xfrm>
                      <a:off x="-336" y="2547676"/>
                      <a:ext cx="2205626" cy="2732622"/>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1477" name="Ink 1476">
                      <a:extLst>
                        <a:ext uri="{FF2B5EF4-FFF2-40B4-BE49-F238E27FC236}">
                          <a16:creationId xmlns:a16="http://schemas.microsoft.com/office/drawing/2014/main" id="{9F39289A-FCA2-C60D-5478-6A97A0D567E6}"/>
                        </a:ext>
                      </a:extLst>
                    </p14:cNvPr>
                    <p14:cNvContentPartPr/>
                    <p14:nvPr/>
                  </p14:nvContentPartPr>
                  <p14:xfrm>
                    <a:off x="1031017" y="2695387"/>
                    <a:ext cx="1169640" cy="1197000"/>
                  </p14:xfrm>
                </p:contentPart>
              </mc:Choice>
              <mc:Fallback xmlns="">
                <p:pic>
                  <p:nvPicPr>
                    <p:cNvPr id="1477" name="Ink 1476">
                      <a:extLst>
                        <a:ext uri="{FF2B5EF4-FFF2-40B4-BE49-F238E27FC236}">
                          <a16:creationId xmlns:a16="http://schemas.microsoft.com/office/drawing/2014/main" id="{9F39289A-FCA2-C60D-5478-6A97A0D567E6}"/>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1478" name="Ink 1477">
                      <a:extLst>
                        <a:ext uri="{FF2B5EF4-FFF2-40B4-BE49-F238E27FC236}">
                          <a16:creationId xmlns:a16="http://schemas.microsoft.com/office/drawing/2014/main" id="{C953DF7B-6BCD-EBF9-D284-C6DF27386B7F}"/>
                        </a:ext>
                      </a:extLst>
                    </p14:cNvPr>
                    <p14:cNvContentPartPr/>
                    <p14:nvPr/>
                  </p14:nvContentPartPr>
                  <p14:xfrm>
                    <a:off x="1332696" y="2867826"/>
                    <a:ext cx="923040" cy="1227240"/>
                  </p14:xfrm>
                </p:contentPart>
              </mc:Choice>
              <mc:Fallback xmlns="">
                <p:pic>
                  <p:nvPicPr>
                    <p:cNvPr id="1478" name="Ink 1477">
                      <a:extLst>
                        <a:ext uri="{FF2B5EF4-FFF2-40B4-BE49-F238E27FC236}">
                          <a16:creationId xmlns:a16="http://schemas.microsoft.com/office/drawing/2014/main" id="{C953DF7B-6BCD-EBF9-D284-C6DF27386B7F}"/>
                        </a:ext>
                      </a:extLst>
                    </p:cNvPr>
                    <p:cNvPicPr/>
                    <p:nvPr/>
                  </p:nvPicPr>
                  <p:blipFill>
                    <a:blip r:embed="rId90"/>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1479" name="Ink 1478">
                      <a:extLst>
                        <a:ext uri="{FF2B5EF4-FFF2-40B4-BE49-F238E27FC236}">
                          <a16:creationId xmlns:a16="http://schemas.microsoft.com/office/drawing/2014/main" id="{A640EF01-E6E8-B9D8-6F5F-F6EFF399A1D8}"/>
                        </a:ext>
                      </a:extLst>
                    </p14:cNvPr>
                    <p14:cNvContentPartPr/>
                    <p14:nvPr/>
                  </p14:nvContentPartPr>
                  <p14:xfrm>
                    <a:off x="1534658" y="3017946"/>
                    <a:ext cx="746280" cy="878040"/>
                  </p14:xfrm>
                </p:contentPart>
              </mc:Choice>
              <mc:Fallback xmlns="">
                <p:pic>
                  <p:nvPicPr>
                    <p:cNvPr id="1479" name="Ink 1478">
                      <a:extLst>
                        <a:ext uri="{FF2B5EF4-FFF2-40B4-BE49-F238E27FC236}">
                          <a16:creationId xmlns:a16="http://schemas.microsoft.com/office/drawing/2014/main" id="{A640EF01-E6E8-B9D8-6F5F-F6EFF399A1D8}"/>
                        </a:ext>
                      </a:extLst>
                    </p:cNvPr>
                    <p:cNvPicPr/>
                    <p:nvPr/>
                  </p:nvPicPr>
                  <p:blipFill>
                    <a:blip r:embed="rId92"/>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1480" name="Ink 1479">
                      <a:extLst>
                        <a:ext uri="{FF2B5EF4-FFF2-40B4-BE49-F238E27FC236}">
                          <a16:creationId xmlns:a16="http://schemas.microsoft.com/office/drawing/2014/main" id="{19C8E9FB-DF2E-17DC-9640-93775EB3232F}"/>
                        </a:ext>
                      </a:extLst>
                    </p14:cNvPr>
                    <p14:cNvContentPartPr/>
                    <p14:nvPr/>
                  </p14:nvContentPartPr>
                  <p14:xfrm>
                    <a:off x="1702056" y="3160146"/>
                    <a:ext cx="577800" cy="541440"/>
                  </p14:xfrm>
                </p:contentPart>
              </mc:Choice>
              <mc:Fallback xmlns="">
                <p:pic>
                  <p:nvPicPr>
                    <p:cNvPr id="1480" name="Ink 1479">
                      <a:extLst>
                        <a:ext uri="{FF2B5EF4-FFF2-40B4-BE49-F238E27FC236}">
                          <a16:creationId xmlns:a16="http://schemas.microsoft.com/office/drawing/2014/main" id="{19C8E9FB-DF2E-17DC-9640-93775EB3232F}"/>
                        </a:ext>
                      </a:extLst>
                    </p:cNvPr>
                    <p:cNvPicPr/>
                    <p:nvPr/>
                  </p:nvPicPr>
                  <p:blipFill>
                    <a:blip r:embed="rId94"/>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1481" name="Ink 1480">
                      <a:extLst>
                        <a:ext uri="{FF2B5EF4-FFF2-40B4-BE49-F238E27FC236}">
                          <a16:creationId xmlns:a16="http://schemas.microsoft.com/office/drawing/2014/main" id="{ACA400F9-73E5-F9BB-AE9D-BA32F10CD1F2}"/>
                        </a:ext>
                      </a:extLst>
                    </p14:cNvPr>
                    <p14:cNvContentPartPr/>
                    <p14:nvPr/>
                  </p14:nvContentPartPr>
                  <p14:xfrm>
                    <a:off x="1957655" y="3306665"/>
                    <a:ext cx="302400" cy="219240"/>
                  </p14:xfrm>
                </p:contentPart>
              </mc:Choice>
              <mc:Fallback xmlns="">
                <p:pic>
                  <p:nvPicPr>
                    <p:cNvPr id="1481" name="Ink 1480">
                      <a:extLst>
                        <a:ext uri="{FF2B5EF4-FFF2-40B4-BE49-F238E27FC236}">
                          <a16:creationId xmlns:a16="http://schemas.microsoft.com/office/drawing/2014/main" id="{ACA400F9-73E5-F9BB-AE9D-BA32F10CD1F2}"/>
                        </a:ext>
                      </a:extLst>
                    </p:cNvPr>
                    <p:cNvPicPr/>
                    <p:nvPr/>
                  </p:nvPicPr>
                  <p:blipFill>
                    <a:blip r:embed="rId96"/>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1482" name="Ink 1481">
                      <a:extLst>
                        <a:ext uri="{FF2B5EF4-FFF2-40B4-BE49-F238E27FC236}">
                          <a16:creationId xmlns:a16="http://schemas.microsoft.com/office/drawing/2014/main" id="{CDDF08BA-53E1-FC3E-4477-9F5108F261AE}"/>
                        </a:ext>
                      </a:extLst>
                    </p14:cNvPr>
                    <p14:cNvContentPartPr/>
                    <p14:nvPr/>
                  </p14:nvContentPartPr>
                  <p14:xfrm>
                    <a:off x="-29183" y="1071067"/>
                    <a:ext cx="1791720" cy="964440"/>
                  </p14:xfrm>
                </p:contentPart>
              </mc:Choice>
              <mc:Fallback xmlns="">
                <p:pic>
                  <p:nvPicPr>
                    <p:cNvPr id="1482" name="Ink 1481">
                      <a:extLst>
                        <a:ext uri="{FF2B5EF4-FFF2-40B4-BE49-F238E27FC236}">
                          <a16:creationId xmlns:a16="http://schemas.microsoft.com/office/drawing/2014/main" id="{CDDF08BA-53E1-FC3E-4477-9F5108F261AE}"/>
                        </a:ext>
                      </a:extLst>
                    </p:cNvPr>
                    <p:cNvPicPr/>
                    <p:nvPr/>
                  </p:nvPicPr>
                  <p:blipFill>
                    <a:blip r:embed="rId98"/>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1483" name="Ink 1482">
                      <a:extLst>
                        <a:ext uri="{FF2B5EF4-FFF2-40B4-BE49-F238E27FC236}">
                          <a16:creationId xmlns:a16="http://schemas.microsoft.com/office/drawing/2014/main" id="{56D1764D-F9E5-8DBF-D03E-F6B83F3AC561}"/>
                        </a:ext>
                      </a:extLst>
                    </p14:cNvPr>
                    <p14:cNvContentPartPr/>
                    <p14:nvPr/>
                  </p14:nvContentPartPr>
                  <p14:xfrm>
                    <a:off x="154415" y="1113905"/>
                    <a:ext cx="1433160" cy="718560"/>
                  </p14:xfrm>
                </p:contentPart>
              </mc:Choice>
              <mc:Fallback xmlns="">
                <p:pic>
                  <p:nvPicPr>
                    <p:cNvPr id="1483" name="Ink 1482">
                      <a:extLst>
                        <a:ext uri="{FF2B5EF4-FFF2-40B4-BE49-F238E27FC236}">
                          <a16:creationId xmlns:a16="http://schemas.microsoft.com/office/drawing/2014/main" id="{56D1764D-F9E5-8DBF-D03E-F6B83F3AC561}"/>
                        </a:ext>
                      </a:extLst>
                    </p:cNvPr>
                    <p:cNvPicPr/>
                    <p:nvPr/>
                  </p:nvPicPr>
                  <p:blipFill>
                    <a:blip r:embed="rId100"/>
                    <a:stretch>
                      <a:fillRect/>
                    </a:stretch>
                  </p:blipFill>
                  <p:spPr>
                    <a:xfrm>
                      <a:off x="149423" y="1108395"/>
                      <a:ext cx="1443144" cy="729579"/>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1484" name="Ink 1483">
                      <a:extLst>
                        <a:ext uri="{FF2B5EF4-FFF2-40B4-BE49-F238E27FC236}">
                          <a16:creationId xmlns:a16="http://schemas.microsoft.com/office/drawing/2014/main" id="{42564F8C-0A57-F093-9BBF-FEC5F0641E57}"/>
                        </a:ext>
                      </a:extLst>
                    </p14:cNvPr>
                    <p14:cNvContentPartPr/>
                    <p14:nvPr/>
                  </p14:nvContentPartPr>
                  <p14:xfrm>
                    <a:off x="431615" y="1122187"/>
                    <a:ext cx="1051200" cy="491040"/>
                  </p14:xfrm>
                </p:contentPart>
              </mc:Choice>
              <mc:Fallback xmlns="">
                <p:pic>
                  <p:nvPicPr>
                    <p:cNvPr id="1484" name="Ink 1483">
                      <a:extLst>
                        <a:ext uri="{FF2B5EF4-FFF2-40B4-BE49-F238E27FC236}">
                          <a16:creationId xmlns:a16="http://schemas.microsoft.com/office/drawing/2014/main" id="{42564F8C-0A57-F093-9BBF-FEC5F0641E57}"/>
                        </a:ext>
                      </a:extLst>
                    </p:cNvPr>
                    <p:cNvPicPr/>
                    <p:nvPr/>
                  </p:nvPicPr>
                  <p:blipFill>
                    <a:blip r:embed="rId102"/>
                    <a:stretch>
                      <a:fillRect/>
                    </a:stretch>
                  </p:blipFill>
                  <p:spPr>
                    <a:xfrm>
                      <a:off x="426623" y="1116675"/>
                      <a:ext cx="1061184" cy="502064"/>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1485" name="Ink 1484">
                      <a:extLst>
                        <a:ext uri="{FF2B5EF4-FFF2-40B4-BE49-F238E27FC236}">
                          <a16:creationId xmlns:a16="http://schemas.microsoft.com/office/drawing/2014/main" id="{3A01C8AC-F55B-0ABC-BBF5-706BA48D95D7}"/>
                        </a:ext>
                      </a:extLst>
                    </p14:cNvPr>
                    <p14:cNvContentPartPr/>
                    <p14:nvPr/>
                  </p14:nvContentPartPr>
                  <p14:xfrm>
                    <a:off x="871177" y="1136587"/>
                    <a:ext cx="458280" cy="322920"/>
                  </p14:xfrm>
                </p:contentPart>
              </mc:Choice>
              <mc:Fallback xmlns="">
                <p:pic>
                  <p:nvPicPr>
                    <p:cNvPr id="1485" name="Ink 1484">
                      <a:extLst>
                        <a:ext uri="{FF2B5EF4-FFF2-40B4-BE49-F238E27FC236}">
                          <a16:creationId xmlns:a16="http://schemas.microsoft.com/office/drawing/2014/main" id="{3A01C8AC-F55B-0ABC-BBF5-706BA48D95D7}"/>
                        </a:ext>
                      </a:extLst>
                    </p:cNvPr>
                    <p:cNvPicPr/>
                    <p:nvPr/>
                  </p:nvPicPr>
                  <p:blipFill>
                    <a:blip r:embed="rId10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1486" name="Ink 1485">
                      <a:extLst>
                        <a:ext uri="{FF2B5EF4-FFF2-40B4-BE49-F238E27FC236}">
                          <a16:creationId xmlns:a16="http://schemas.microsoft.com/office/drawing/2014/main" id="{768A36AE-FB93-FE14-7B62-7BA317AD2041}"/>
                        </a:ext>
                      </a:extLst>
                    </p14:cNvPr>
                    <p14:cNvContentPartPr/>
                    <p14:nvPr/>
                  </p14:nvContentPartPr>
                  <p14:xfrm>
                    <a:off x="536016" y="4019467"/>
                    <a:ext cx="1036080" cy="953280"/>
                  </p14:xfrm>
                </p:contentPart>
              </mc:Choice>
              <mc:Fallback xmlns="">
                <p:pic>
                  <p:nvPicPr>
                    <p:cNvPr id="1486" name="Ink 1485">
                      <a:extLst>
                        <a:ext uri="{FF2B5EF4-FFF2-40B4-BE49-F238E27FC236}">
                          <a16:creationId xmlns:a16="http://schemas.microsoft.com/office/drawing/2014/main" id="{768A36AE-FB93-FE14-7B62-7BA317AD2041}"/>
                        </a:ext>
                      </a:extLst>
                    </p:cNvPr>
                    <p:cNvPicPr/>
                    <p:nvPr/>
                  </p:nvPicPr>
                  <p:blipFill>
                    <a:blip r:embed="rId106"/>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1487" name="Ink 1486">
                      <a:extLst>
                        <a:ext uri="{FF2B5EF4-FFF2-40B4-BE49-F238E27FC236}">
                          <a16:creationId xmlns:a16="http://schemas.microsoft.com/office/drawing/2014/main" id="{71358D0E-524D-D53F-42A7-A88A7D0EDF48}"/>
                        </a:ext>
                      </a:extLst>
                    </p14:cNvPr>
                    <p14:cNvContentPartPr/>
                    <p14:nvPr/>
                  </p14:nvContentPartPr>
                  <p14:xfrm>
                    <a:off x="694777" y="4250227"/>
                    <a:ext cx="748800" cy="607680"/>
                  </p14:xfrm>
                </p:contentPart>
              </mc:Choice>
              <mc:Fallback xmlns="">
                <p:pic>
                  <p:nvPicPr>
                    <p:cNvPr id="1487" name="Ink 1486">
                      <a:extLst>
                        <a:ext uri="{FF2B5EF4-FFF2-40B4-BE49-F238E27FC236}">
                          <a16:creationId xmlns:a16="http://schemas.microsoft.com/office/drawing/2014/main" id="{71358D0E-524D-D53F-42A7-A88A7D0EDF48}"/>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488" name="Group 1487">
                  <a:extLst>
                    <a:ext uri="{FF2B5EF4-FFF2-40B4-BE49-F238E27FC236}">
                      <a16:creationId xmlns:a16="http://schemas.microsoft.com/office/drawing/2014/main" id="{D2582A03-E358-12E0-ABE6-49E465CAC575}"/>
                    </a:ext>
                  </a:extLst>
                </p:cNvPr>
                <p:cNvGrpSpPr/>
                <p:nvPr/>
              </p:nvGrpSpPr>
              <p:grpSpPr>
                <a:xfrm>
                  <a:off x="-28823" y="3889506"/>
                  <a:ext cx="1729079" cy="1394641"/>
                  <a:chOff x="-28823" y="3889506"/>
                  <a:chExt cx="1729079" cy="1394641"/>
                </a:xfrm>
              </p:grpSpPr>
              <mc:AlternateContent xmlns:mc="http://schemas.openxmlformats.org/markup-compatibility/2006" xmlns:p14="http://schemas.microsoft.com/office/powerpoint/2010/main">
                <mc:Choice Requires="p14">
                  <p:contentPart p14:bwMode="auto" r:id="rId641">
                    <p14:nvContentPartPr>
                      <p14:cNvPr id="1493" name="Ink 1492">
                        <a:extLst>
                          <a:ext uri="{FF2B5EF4-FFF2-40B4-BE49-F238E27FC236}">
                            <a16:creationId xmlns:a16="http://schemas.microsoft.com/office/drawing/2014/main" id="{EA8C261B-6428-DE6A-3B29-0233A78701E0}"/>
                          </a:ext>
                        </a:extLst>
                      </p14:cNvPr>
                      <p14:cNvContentPartPr/>
                      <p14:nvPr/>
                    </p14:nvContentPartPr>
                    <p14:xfrm>
                      <a:off x="210937" y="3892387"/>
                      <a:ext cx="820080" cy="1280160"/>
                    </p14:xfrm>
                  </p:contentPart>
                </mc:Choice>
                <mc:Fallback xmlns="">
                  <p:pic>
                    <p:nvPicPr>
                      <p:cNvPr id="1493" name="Ink 1492">
                        <a:extLst>
                          <a:ext uri="{FF2B5EF4-FFF2-40B4-BE49-F238E27FC236}">
                            <a16:creationId xmlns:a16="http://schemas.microsoft.com/office/drawing/2014/main" id="{EA8C261B-6428-DE6A-3B29-0233A78701E0}"/>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1494" name="Ink 1493">
                        <a:extLst>
                          <a:ext uri="{FF2B5EF4-FFF2-40B4-BE49-F238E27FC236}">
                            <a16:creationId xmlns:a16="http://schemas.microsoft.com/office/drawing/2014/main" id="{59DCE840-A9AB-76D1-2116-65FCEB89C04D}"/>
                          </a:ext>
                        </a:extLst>
                      </p14:cNvPr>
                      <p14:cNvContentPartPr/>
                      <p14:nvPr/>
                    </p14:nvContentPartPr>
                    <p14:xfrm>
                      <a:off x="-28823" y="5234467"/>
                      <a:ext cx="56520" cy="49680"/>
                    </p14:xfrm>
                  </p:contentPart>
                </mc:Choice>
                <mc:Fallback xmlns="">
                  <p:pic>
                    <p:nvPicPr>
                      <p:cNvPr id="1494" name="Ink 1493">
                        <a:extLst>
                          <a:ext uri="{FF2B5EF4-FFF2-40B4-BE49-F238E27FC236}">
                            <a16:creationId xmlns:a16="http://schemas.microsoft.com/office/drawing/2014/main" id="{59DCE840-A9AB-76D1-2116-65FCEB89C04D}"/>
                          </a:ext>
                        </a:extLst>
                      </p:cNvPr>
                      <p:cNvPicPr/>
                      <p:nvPr/>
                    </p:nvPicPr>
                    <p:blipFill>
                      <a:blip r:embed="rId112"/>
                      <a:stretch>
                        <a:fillRect/>
                      </a:stretch>
                    </p:blipFill>
                    <p:spPr>
                      <a:xfrm>
                        <a:off x="-33810" y="5228998"/>
                        <a:ext cx="66494" cy="60619"/>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1495" name="Ink 1494">
                        <a:extLst>
                          <a:ext uri="{FF2B5EF4-FFF2-40B4-BE49-F238E27FC236}">
                            <a16:creationId xmlns:a16="http://schemas.microsoft.com/office/drawing/2014/main" id="{7B77F10D-98B2-B864-4FAA-83FF206E035B}"/>
                          </a:ext>
                        </a:extLst>
                      </p14:cNvPr>
                      <p14:cNvContentPartPr/>
                      <p14:nvPr/>
                    </p14:nvContentPartPr>
                    <p14:xfrm>
                      <a:off x="417576" y="3889507"/>
                      <a:ext cx="1282680" cy="1154160"/>
                    </p14:xfrm>
                  </p:contentPart>
                </mc:Choice>
                <mc:Fallback xmlns="">
                  <p:pic>
                    <p:nvPicPr>
                      <p:cNvPr id="1495" name="Ink 1494">
                        <a:extLst>
                          <a:ext uri="{FF2B5EF4-FFF2-40B4-BE49-F238E27FC236}">
                            <a16:creationId xmlns:a16="http://schemas.microsoft.com/office/drawing/2014/main" id="{7B77F10D-98B2-B864-4FAA-83FF206E035B}"/>
                          </a:ext>
                        </a:extLst>
                      </p:cNvPr>
                      <p:cNvPicPr/>
                      <p:nvPr/>
                    </p:nvPicPr>
                    <p:blipFill>
                      <a:blip r:embed="rId114"/>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1496" name="Ink 1495">
                        <a:extLst>
                          <a:ext uri="{FF2B5EF4-FFF2-40B4-BE49-F238E27FC236}">
                            <a16:creationId xmlns:a16="http://schemas.microsoft.com/office/drawing/2014/main" id="{545AACA4-6B78-046C-5A07-E6BAEDBAD688}"/>
                          </a:ext>
                        </a:extLst>
                      </p14:cNvPr>
                      <p14:cNvContentPartPr/>
                      <p14:nvPr/>
                    </p14:nvContentPartPr>
                    <p14:xfrm>
                      <a:off x="1241977" y="3889506"/>
                      <a:ext cx="30600" cy="360"/>
                    </p14:xfrm>
                  </p:contentPart>
                </mc:Choice>
                <mc:Fallback xmlns="">
                  <p:pic>
                    <p:nvPicPr>
                      <p:cNvPr id="1496" name="Ink 1495">
                        <a:extLst>
                          <a:ext uri="{FF2B5EF4-FFF2-40B4-BE49-F238E27FC236}">
                            <a16:creationId xmlns:a16="http://schemas.microsoft.com/office/drawing/2014/main" id="{545AACA4-6B78-046C-5A07-E6BAEDBAD688}"/>
                          </a:ext>
                        </a:extLst>
                      </p:cNvPr>
                      <p:cNvPicPr/>
                      <p:nvPr/>
                    </p:nvPicPr>
                    <p:blipFill>
                      <a:blip r:embed="rId116"/>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5">
                    <p14:nvContentPartPr>
                      <p14:cNvPr id="1497" name="Ink 1496">
                        <a:extLst>
                          <a:ext uri="{FF2B5EF4-FFF2-40B4-BE49-F238E27FC236}">
                            <a16:creationId xmlns:a16="http://schemas.microsoft.com/office/drawing/2014/main" id="{292A32FC-F68C-4147-FEF3-4A2C50395453}"/>
                          </a:ext>
                        </a:extLst>
                      </p14:cNvPr>
                      <p14:cNvContentPartPr/>
                      <p14:nvPr/>
                    </p14:nvContentPartPr>
                    <p14:xfrm>
                      <a:off x="892777" y="4427347"/>
                      <a:ext cx="465120" cy="330480"/>
                    </p14:xfrm>
                  </p:contentPart>
                </mc:Choice>
                <mc:Fallback xmlns="">
                  <p:pic>
                    <p:nvPicPr>
                      <p:cNvPr id="1497" name="Ink 1496">
                        <a:extLst>
                          <a:ext uri="{FF2B5EF4-FFF2-40B4-BE49-F238E27FC236}">
                            <a16:creationId xmlns:a16="http://schemas.microsoft.com/office/drawing/2014/main" id="{292A32FC-F68C-4147-FEF3-4A2C50395453}"/>
                          </a:ext>
                        </a:extLst>
                      </p:cNvPr>
                      <p:cNvPicPr/>
                      <p:nvPr/>
                    </p:nvPicPr>
                    <p:blipFill>
                      <a:blip r:embed="rId118"/>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6">
                  <p14:nvContentPartPr>
                    <p14:cNvPr id="1489" name="Ink 1488">
                      <a:extLst>
                        <a:ext uri="{FF2B5EF4-FFF2-40B4-BE49-F238E27FC236}">
                          <a16:creationId xmlns:a16="http://schemas.microsoft.com/office/drawing/2014/main" id="{3AB7FF8E-6A03-525E-20C6-F96E11CF0DE9}"/>
                        </a:ext>
                      </a:extLst>
                    </p14:cNvPr>
                    <p14:cNvContentPartPr/>
                    <p14:nvPr/>
                  </p14:nvContentPartPr>
                  <p14:xfrm>
                    <a:off x="1299575" y="4428426"/>
                    <a:ext cx="9000" cy="360"/>
                  </p14:xfrm>
                </p:contentPart>
              </mc:Choice>
              <mc:Fallback xmlns="">
                <p:pic>
                  <p:nvPicPr>
                    <p:cNvPr id="1489" name="Ink 1488">
                      <a:extLst>
                        <a:ext uri="{FF2B5EF4-FFF2-40B4-BE49-F238E27FC236}">
                          <a16:creationId xmlns:a16="http://schemas.microsoft.com/office/drawing/2014/main" id="{3AB7FF8E-6A03-525E-20C6-F96E11CF0DE9}"/>
                        </a:ext>
                      </a:extLst>
                    </p:cNvPr>
                    <p:cNvPicPr/>
                    <p:nvPr/>
                  </p:nvPicPr>
                  <p:blipFill>
                    <a:blip r:embed="rId120"/>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1490" name="Ink 1489">
                      <a:extLst>
                        <a:ext uri="{FF2B5EF4-FFF2-40B4-BE49-F238E27FC236}">
                          <a16:creationId xmlns:a16="http://schemas.microsoft.com/office/drawing/2014/main" id="{21F5CE80-38DE-0CA2-1B7B-7B6103E1CE9A}"/>
                        </a:ext>
                      </a:extLst>
                    </p14:cNvPr>
                    <p14:cNvContentPartPr/>
                    <p14:nvPr/>
                  </p14:nvContentPartPr>
                  <p14:xfrm>
                    <a:off x="1235497" y="1071067"/>
                    <a:ext cx="965160" cy="1266120"/>
                  </p14:xfrm>
                </p:contentPart>
              </mc:Choice>
              <mc:Fallback xmlns="">
                <p:pic>
                  <p:nvPicPr>
                    <p:cNvPr id="1490" name="Ink 1489">
                      <a:extLst>
                        <a:ext uri="{FF2B5EF4-FFF2-40B4-BE49-F238E27FC236}">
                          <a16:creationId xmlns:a16="http://schemas.microsoft.com/office/drawing/2014/main" id="{21F5CE80-38DE-0CA2-1B7B-7B6103E1CE9A}"/>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1491" name="Ink 1490">
                      <a:extLst>
                        <a:ext uri="{FF2B5EF4-FFF2-40B4-BE49-F238E27FC236}">
                          <a16:creationId xmlns:a16="http://schemas.microsoft.com/office/drawing/2014/main" id="{95E81077-382B-CEE2-2089-5298C14DB37A}"/>
                        </a:ext>
                      </a:extLst>
                    </p14:cNvPr>
                    <p14:cNvContentPartPr/>
                    <p14:nvPr/>
                  </p14:nvContentPartPr>
                  <p14:xfrm>
                    <a:off x="1609537" y="1141987"/>
                    <a:ext cx="590760" cy="1036800"/>
                  </p14:xfrm>
                </p:contentPart>
              </mc:Choice>
              <mc:Fallback xmlns="">
                <p:pic>
                  <p:nvPicPr>
                    <p:cNvPr id="1491" name="Ink 1490">
                      <a:extLst>
                        <a:ext uri="{FF2B5EF4-FFF2-40B4-BE49-F238E27FC236}">
                          <a16:creationId xmlns:a16="http://schemas.microsoft.com/office/drawing/2014/main" id="{95E81077-382B-CEE2-2089-5298C14DB37A}"/>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49">
                  <p14:nvContentPartPr>
                    <p14:cNvPr id="1492" name="Ink 1491">
                      <a:extLst>
                        <a:ext uri="{FF2B5EF4-FFF2-40B4-BE49-F238E27FC236}">
                          <a16:creationId xmlns:a16="http://schemas.microsoft.com/office/drawing/2014/main" id="{64C4CA2C-0EBC-3724-0257-A99D638BB7EA}"/>
                        </a:ext>
                      </a:extLst>
                    </p14:cNvPr>
                    <p14:cNvContentPartPr/>
                    <p14:nvPr/>
                  </p14:nvContentPartPr>
                  <p14:xfrm>
                    <a:off x="2075017" y="1378507"/>
                    <a:ext cx="125640" cy="502200"/>
                  </p14:xfrm>
                </p:contentPart>
              </mc:Choice>
              <mc:Fallback xmlns="">
                <p:pic>
                  <p:nvPicPr>
                    <p:cNvPr id="1492" name="Ink 1491">
                      <a:extLst>
                        <a:ext uri="{FF2B5EF4-FFF2-40B4-BE49-F238E27FC236}">
                          <a16:creationId xmlns:a16="http://schemas.microsoft.com/office/drawing/2014/main" id="{64C4CA2C-0EBC-3724-0257-A99D638BB7EA}"/>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1343" name="Group 1342">
                <a:extLst>
                  <a:ext uri="{FF2B5EF4-FFF2-40B4-BE49-F238E27FC236}">
                    <a16:creationId xmlns:a16="http://schemas.microsoft.com/office/drawing/2014/main" id="{F26D328C-5D0A-219E-6D77-5D628962E138}"/>
                  </a:ext>
                </a:extLst>
              </p:cNvPr>
              <p:cNvGrpSpPr/>
              <p:nvPr/>
            </p:nvGrpSpPr>
            <p:grpSpPr>
              <a:xfrm rot="10950597">
                <a:off x="3263678" y="3906301"/>
                <a:ext cx="4180678" cy="4169520"/>
                <a:chOff x="6235471" y="1063823"/>
                <a:chExt cx="4180678" cy="4169520"/>
              </a:xfrm>
            </p:grpSpPr>
            <p:grpSp>
              <p:nvGrpSpPr>
                <p:cNvPr id="1394" name="Group 1393">
                  <a:extLst>
                    <a:ext uri="{FF2B5EF4-FFF2-40B4-BE49-F238E27FC236}">
                      <a16:creationId xmlns:a16="http://schemas.microsoft.com/office/drawing/2014/main" id="{F5E123F2-ED34-FE0B-7921-E5AE168627D1}"/>
                    </a:ext>
                  </a:extLst>
                </p:cNvPr>
                <p:cNvGrpSpPr/>
                <p:nvPr/>
              </p:nvGrpSpPr>
              <p:grpSpPr>
                <a:xfrm>
                  <a:off x="8071829" y="1063823"/>
                  <a:ext cx="2344320" cy="4169520"/>
                  <a:chOff x="-29183" y="1071067"/>
                  <a:chExt cx="2344320" cy="4169520"/>
                </a:xfrm>
              </p:grpSpPr>
              <mc:AlternateContent xmlns:mc="http://schemas.openxmlformats.org/markup-compatibility/2006" xmlns:p14="http://schemas.microsoft.com/office/powerpoint/2010/main">
                <mc:Choice Requires="p14">
                  <p:contentPart p14:bwMode="auto" r:id="rId650">
                    <p14:nvContentPartPr>
                      <p14:cNvPr id="1427" name="Ink 1426">
                        <a:extLst>
                          <a:ext uri="{FF2B5EF4-FFF2-40B4-BE49-F238E27FC236}">
                            <a16:creationId xmlns:a16="http://schemas.microsoft.com/office/drawing/2014/main" id="{E778B375-309A-9AA6-DAAC-0181B500B103}"/>
                          </a:ext>
                        </a:extLst>
                      </p14:cNvPr>
                      <p14:cNvContentPartPr/>
                      <p14:nvPr/>
                    </p14:nvContentPartPr>
                    <p14:xfrm>
                      <a:off x="645097" y="2618707"/>
                      <a:ext cx="308160" cy="309240"/>
                    </p14:xfrm>
                  </p:contentPart>
                </mc:Choice>
                <mc:Fallback xmlns="">
                  <p:pic>
                    <p:nvPicPr>
                      <p:cNvPr id="1427" name="Ink 1426">
                        <a:extLst>
                          <a:ext uri="{FF2B5EF4-FFF2-40B4-BE49-F238E27FC236}">
                            <a16:creationId xmlns:a16="http://schemas.microsoft.com/office/drawing/2014/main" id="{E778B375-309A-9AA6-DAAC-0181B500B103}"/>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1428" name="Ink 1427">
                        <a:extLst>
                          <a:ext uri="{FF2B5EF4-FFF2-40B4-BE49-F238E27FC236}">
                            <a16:creationId xmlns:a16="http://schemas.microsoft.com/office/drawing/2014/main" id="{FB45900A-3749-37D7-CE71-3793747C52D1}"/>
                          </a:ext>
                        </a:extLst>
                      </p14:cNvPr>
                      <p14:cNvContentPartPr/>
                      <p14:nvPr/>
                    </p14:nvContentPartPr>
                    <p14:xfrm>
                      <a:off x="507217" y="2502427"/>
                      <a:ext cx="700560" cy="658440"/>
                    </p14:xfrm>
                  </p:contentPart>
                </mc:Choice>
                <mc:Fallback xmlns="">
                  <p:pic>
                    <p:nvPicPr>
                      <p:cNvPr id="1428" name="Ink 1427">
                        <a:extLst>
                          <a:ext uri="{FF2B5EF4-FFF2-40B4-BE49-F238E27FC236}">
                            <a16:creationId xmlns:a16="http://schemas.microsoft.com/office/drawing/2014/main" id="{FB45900A-3749-37D7-CE71-3793747C52D1}"/>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1429" name="Ink 1428">
                        <a:extLst>
                          <a:ext uri="{FF2B5EF4-FFF2-40B4-BE49-F238E27FC236}">
                            <a16:creationId xmlns:a16="http://schemas.microsoft.com/office/drawing/2014/main" id="{EFC218F1-7DB6-E0A1-0023-BF0A4989C444}"/>
                          </a:ext>
                        </a:extLst>
                      </p14:cNvPr>
                      <p14:cNvContentPartPr/>
                      <p14:nvPr/>
                    </p14:nvContentPartPr>
                    <p14:xfrm>
                      <a:off x="381577" y="2313787"/>
                      <a:ext cx="1058040" cy="1020960"/>
                    </p14:xfrm>
                  </p:contentPart>
                </mc:Choice>
                <mc:Fallback xmlns="">
                  <p:pic>
                    <p:nvPicPr>
                      <p:cNvPr id="1429" name="Ink 1428">
                        <a:extLst>
                          <a:ext uri="{FF2B5EF4-FFF2-40B4-BE49-F238E27FC236}">
                            <a16:creationId xmlns:a16="http://schemas.microsoft.com/office/drawing/2014/main" id="{EFC218F1-7DB6-E0A1-0023-BF0A4989C444}"/>
                          </a:ext>
                        </a:extLst>
                      </p:cNvPr>
                      <p:cNvPicPr/>
                      <p:nvPr/>
                    </p:nvPicPr>
                    <p:blipFill>
                      <a:blip r:embed="rId130"/>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1430" name="Ink 1429">
                        <a:extLst>
                          <a:ext uri="{FF2B5EF4-FFF2-40B4-BE49-F238E27FC236}">
                            <a16:creationId xmlns:a16="http://schemas.microsoft.com/office/drawing/2014/main" id="{6F58897E-84B0-6C07-E652-2D1AB61DDC9A}"/>
                          </a:ext>
                        </a:extLst>
                      </p14:cNvPr>
                      <p14:cNvContentPartPr/>
                      <p14:nvPr/>
                    </p14:nvContentPartPr>
                    <p14:xfrm>
                      <a:off x="103657" y="2002027"/>
                      <a:ext cx="747360" cy="294480"/>
                    </p14:xfrm>
                  </p:contentPart>
                </mc:Choice>
                <mc:Fallback xmlns="">
                  <p:pic>
                    <p:nvPicPr>
                      <p:cNvPr id="1430" name="Ink 1429">
                        <a:extLst>
                          <a:ext uri="{FF2B5EF4-FFF2-40B4-BE49-F238E27FC236}">
                            <a16:creationId xmlns:a16="http://schemas.microsoft.com/office/drawing/2014/main" id="{6F58897E-84B0-6C07-E652-2D1AB61DDC9A}"/>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1431" name="Ink 1430">
                        <a:extLst>
                          <a:ext uri="{FF2B5EF4-FFF2-40B4-BE49-F238E27FC236}">
                            <a16:creationId xmlns:a16="http://schemas.microsoft.com/office/drawing/2014/main" id="{FD248DA2-D909-0C6F-566A-FAEA1872220B}"/>
                          </a:ext>
                        </a:extLst>
                      </p14:cNvPr>
                      <p14:cNvContentPartPr/>
                      <p14:nvPr/>
                    </p14:nvContentPartPr>
                    <p14:xfrm>
                      <a:off x="860017" y="2296147"/>
                      <a:ext cx="1318680" cy="297720"/>
                    </p14:xfrm>
                  </p:contentPart>
                </mc:Choice>
                <mc:Fallback xmlns="">
                  <p:pic>
                    <p:nvPicPr>
                      <p:cNvPr id="1431" name="Ink 1430">
                        <a:extLst>
                          <a:ext uri="{FF2B5EF4-FFF2-40B4-BE49-F238E27FC236}">
                            <a16:creationId xmlns:a16="http://schemas.microsoft.com/office/drawing/2014/main" id="{FD248DA2-D909-0C6F-566A-FAEA1872220B}"/>
                          </a:ext>
                        </a:extLst>
                      </p:cNvPr>
                      <p:cNvPicPr/>
                      <p:nvPr/>
                    </p:nvPicPr>
                    <p:blipFill>
                      <a:blip r:embed="rId133"/>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1432" name="Ink 1431">
                        <a:extLst>
                          <a:ext uri="{FF2B5EF4-FFF2-40B4-BE49-F238E27FC236}">
                            <a16:creationId xmlns:a16="http://schemas.microsoft.com/office/drawing/2014/main" id="{7BF8FEEB-09A1-4555-522F-D69F758AD483}"/>
                          </a:ext>
                        </a:extLst>
                      </p14:cNvPr>
                      <p14:cNvContentPartPr/>
                      <p14:nvPr/>
                    </p14:nvContentPartPr>
                    <p14:xfrm>
                      <a:off x="-28823" y="1908787"/>
                      <a:ext cx="232920" cy="160560"/>
                    </p14:xfrm>
                  </p:contentPart>
                </mc:Choice>
                <mc:Fallback xmlns="">
                  <p:pic>
                    <p:nvPicPr>
                      <p:cNvPr id="1432" name="Ink 1431">
                        <a:extLst>
                          <a:ext uri="{FF2B5EF4-FFF2-40B4-BE49-F238E27FC236}">
                            <a16:creationId xmlns:a16="http://schemas.microsoft.com/office/drawing/2014/main" id="{7BF8FEEB-09A1-4555-522F-D69F758AD483}"/>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56">
                    <p14:nvContentPartPr>
                      <p14:cNvPr id="1433" name="Ink 1432">
                        <a:extLst>
                          <a:ext uri="{FF2B5EF4-FFF2-40B4-BE49-F238E27FC236}">
                            <a16:creationId xmlns:a16="http://schemas.microsoft.com/office/drawing/2014/main" id="{1D89C256-9D12-C55C-4CBD-012BE9768BAD}"/>
                          </a:ext>
                        </a:extLst>
                      </p14:cNvPr>
                      <p14:cNvContentPartPr/>
                      <p14:nvPr/>
                    </p14:nvContentPartPr>
                    <p14:xfrm>
                      <a:off x="-28823" y="1805467"/>
                      <a:ext cx="2229480" cy="662400"/>
                    </p14:xfrm>
                  </p:contentPart>
                </mc:Choice>
                <mc:Fallback xmlns="">
                  <p:pic>
                    <p:nvPicPr>
                      <p:cNvPr id="1433" name="Ink 1432">
                        <a:extLst>
                          <a:ext uri="{FF2B5EF4-FFF2-40B4-BE49-F238E27FC236}">
                            <a16:creationId xmlns:a16="http://schemas.microsoft.com/office/drawing/2014/main" id="{1D89C256-9D12-C55C-4CBD-012BE9768BAD}"/>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1434" name="Ink 1433">
                        <a:extLst>
                          <a:ext uri="{FF2B5EF4-FFF2-40B4-BE49-F238E27FC236}">
                            <a16:creationId xmlns:a16="http://schemas.microsoft.com/office/drawing/2014/main" id="{39EDB417-1A64-D43D-F4FC-C21EAFAEC2A7}"/>
                          </a:ext>
                        </a:extLst>
                      </p14:cNvPr>
                      <p14:cNvContentPartPr/>
                      <p14:nvPr/>
                    </p14:nvContentPartPr>
                    <p14:xfrm>
                      <a:off x="-28823" y="2065747"/>
                      <a:ext cx="361080" cy="1071720"/>
                    </p14:xfrm>
                  </p:contentPart>
                </mc:Choice>
                <mc:Fallback xmlns="">
                  <p:pic>
                    <p:nvPicPr>
                      <p:cNvPr id="1434" name="Ink 1433">
                        <a:extLst>
                          <a:ext uri="{FF2B5EF4-FFF2-40B4-BE49-F238E27FC236}">
                            <a16:creationId xmlns:a16="http://schemas.microsoft.com/office/drawing/2014/main" id="{39EDB417-1A64-D43D-F4FC-C21EAFAEC2A7}"/>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58">
                    <p14:nvContentPartPr>
                      <p14:cNvPr id="1435" name="Ink 1434">
                        <a:extLst>
                          <a:ext uri="{FF2B5EF4-FFF2-40B4-BE49-F238E27FC236}">
                            <a16:creationId xmlns:a16="http://schemas.microsoft.com/office/drawing/2014/main" id="{C5240B84-AE39-92EF-6730-61D18D1B0759}"/>
                          </a:ext>
                        </a:extLst>
                      </p14:cNvPr>
                      <p14:cNvContentPartPr/>
                      <p14:nvPr/>
                    </p14:nvContentPartPr>
                    <p14:xfrm>
                      <a:off x="-28823" y="2171947"/>
                      <a:ext cx="271440" cy="824400"/>
                    </p14:xfrm>
                  </p:contentPart>
                </mc:Choice>
                <mc:Fallback xmlns="">
                  <p:pic>
                    <p:nvPicPr>
                      <p:cNvPr id="1435" name="Ink 1434">
                        <a:extLst>
                          <a:ext uri="{FF2B5EF4-FFF2-40B4-BE49-F238E27FC236}">
                            <a16:creationId xmlns:a16="http://schemas.microsoft.com/office/drawing/2014/main" id="{C5240B84-AE39-92EF-6730-61D18D1B0759}"/>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1436" name="Ink 1435">
                        <a:extLst>
                          <a:ext uri="{FF2B5EF4-FFF2-40B4-BE49-F238E27FC236}">
                            <a16:creationId xmlns:a16="http://schemas.microsoft.com/office/drawing/2014/main" id="{4EE99A9B-812D-2DAB-6AC6-95D0766A3CE7}"/>
                          </a:ext>
                        </a:extLst>
                      </p14:cNvPr>
                      <p14:cNvContentPartPr/>
                      <p14:nvPr/>
                    </p14:nvContentPartPr>
                    <p14:xfrm>
                      <a:off x="-29183" y="2315947"/>
                      <a:ext cx="111600" cy="483480"/>
                    </p14:xfrm>
                  </p:contentPart>
                </mc:Choice>
                <mc:Fallback xmlns="">
                  <p:pic>
                    <p:nvPicPr>
                      <p:cNvPr id="1436" name="Ink 1435">
                        <a:extLst>
                          <a:ext uri="{FF2B5EF4-FFF2-40B4-BE49-F238E27FC236}">
                            <a16:creationId xmlns:a16="http://schemas.microsoft.com/office/drawing/2014/main" id="{4EE99A9B-812D-2DAB-6AC6-95D0766A3CE7}"/>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1437" name="Ink 1436">
                        <a:extLst>
                          <a:ext uri="{FF2B5EF4-FFF2-40B4-BE49-F238E27FC236}">
                            <a16:creationId xmlns:a16="http://schemas.microsoft.com/office/drawing/2014/main" id="{52A19DAC-1BF0-4AE7-7209-C132FF6A3E6E}"/>
                          </a:ext>
                        </a:extLst>
                      </p14:cNvPr>
                      <p14:cNvContentPartPr/>
                      <p14:nvPr/>
                    </p14:nvContentPartPr>
                    <p14:xfrm>
                      <a:off x="-28823" y="3088147"/>
                      <a:ext cx="937440" cy="879480"/>
                    </p14:xfrm>
                  </p:contentPart>
                </mc:Choice>
                <mc:Fallback xmlns="">
                  <p:pic>
                    <p:nvPicPr>
                      <p:cNvPr id="1437" name="Ink 1436">
                        <a:extLst>
                          <a:ext uri="{FF2B5EF4-FFF2-40B4-BE49-F238E27FC236}">
                            <a16:creationId xmlns:a16="http://schemas.microsoft.com/office/drawing/2014/main" id="{52A19DAC-1BF0-4AE7-7209-C132FF6A3E6E}"/>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1438" name="Ink 1437">
                        <a:extLst>
                          <a:ext uri="{FF2B5EF4-FFF2-40B4-BE49-F238E27FC236}">
                            <a16:creationId xmlns:a16="http://schemas.microsoft.com/office/drawing/2014/main" id="{8309ED74-6257-9F3E-6030-B9416A766626}"/>
                          </a:ext>
                        </a:extLst>
                      </p14:cNvPr>
                      <p14:cNvContentPartPr/>
                      <p14:nvPr/>
                    </p14:nvContentPartPr>
                    <p14:xfrm>
                      <a:off x="-28823" y="3271747"/>
                      <a:ext cx="719280" cy="563400"/>
                    </p14:xfrm>
                  </p:contentPart>
                </mc:Choice>
                <mc:Fallback xmlns="">
                  <p:pic>
                    <p:nvPicPr>
                      <p:cNvPr id="1438" name="Ink 1437">
                        <a:extLst>
                          <a:ext uri="{FF2B5EF4-FFF2-40B4-BE49-F238E27FC236}">
                            <a16:creationId xmlns:a16="http://schemas.microsoft.com/office/drawing/2014/main" id="{8309ED74-6257-9F3E-6030-B9416A766626}"/>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1439" name="Ink 1438">
                        <a:extLst>
                          <a:ext uri="{FF2B5EF4-FFF2-40B4-BE49-F238E27FC236}">
                            <a16:creationId xmlns:a16="http://schemas.microsoft.com/office/drawing/2014/main" id="{64F895E8-05D2-EBC3-23E1-F47D31296EA9}"/>
                          </a:ext>
                        </a:extLst>
                      </p14:cNvPr>
                      <p14:cNvContentPartPr/>
                      <p14:nvPr/>
                    </p14:nvContentPartPr>
                    <p14:xfrm>
                      <a:off x="9697" y="3476227"/>
                      <a:ext cx="443880" cy="258840"/>
                    </p14:xfrm>
                  </p:contentPart>
                </mc:Choice>
                <mc:Fallback xmlns="">
                  <p:pic>
                    <p:nvPicPr>
                      <p:cNvPr id="1439" name="Ink 1438">
                        <a:extLst>
                          <a:ext uri="{FF2B5EF4-FFF2-40B4-BE49-F238E27FC236}">
                            <a16:creationId xmlns:a16="http://schemas.microsoft.com/office/drawing/2014/main" id="{64F895E8-05D2-EBC3-23E1-F47D31296EA9}"/>
                          </a:ext>
                        </a:extLst>
                      </p:cNvPr>
                      <p:cNvPicPr/>
                      <p:nvPr/>
                    </p:nvPicPr>
                    <p:blipFill>
                      <a:blip r:embed="rId143"/>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1440" name="Ink 1439">
                        <a:extLst>
                          <a:ext uri="{FF2B5EF4-FFF2-40B4-BE49-F238E27FC236}">
                            <a16:creationId xmlns:a16="http://schemas.microsoft.com/office/drawing/2014/main" id="{5CD1094D-84FE-57EF-C652-43822525A99B}"/>
                          </a:ext>
                        </a:extLst>
                      </p14:cNvPr>
                      <p14:cNvContentPartPr/>
                      <p14:nvPr/>
                    </p14:nvContentPartPr>
                    <p14:xfrm>
                      <a:off x="10778" y="2553187"/>
                      <a:ext cx="2189880" cy="2687400"/>
                    </p14:xfrm>
                  </p:contentPart>
                </mc:Choice>
                <mc:Fallback xmlns="">
                  <p:pic>
                    <p:nvPicPr>
                      <p:cNvPr id="1440" name="Ink 1439">
                        <a:extLst>
                          <a:ext uri="{FF2B5EF4-FFF2-40B4-BE49-F238E27FC236}">
                            <a16:creationId xmlns:a16="http://schemas.microsoft.com/office/drawing/2014/main" id="{5CD1094D-84FE-57EF-C652-43822525A99B}"/>
                          </a:ext>
                        </a:extLst>
                      </p:cNvPr>
                      <p:cNvPicPr/>
                      <p:nvPr/>
                    </p:nvPicPr>
                    <p:blipFill>
                      <a:blip r:embed="rId145"/>
                      <a:stretch>
                        <a:fillRect/>
                      </a:stretch>
                    </p:blipFill>
                    <p:spPr>
                      <a:xfrm>
                        <a:off x="5785" y="2547675"/>
                        <a:ext cx="2199866" cy="2698423"/>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1441" name="Ink 1440">
                        <a:extLst>
                          <a:ext uri="{FF2B5EF4-FFF2-40B4-BE49-F238E27FC236}">
                            <a16:creationId xmlns:a16="http://schemas.microsoft.com/office/drawing/2014/main" id="{7007D8D2-4537-D8AD-8BEF-16488F7ADB2A}"/>
                          </a:ext>
                        </a:extLst>
                      </p14:cNvPr>
                      <p14:cNvContentPartPr/>
                      <p14:nvPr/>
                    </p14:nvContentPartPr>
                    <p14:xfrm>
                      <a:off x="1031017" y="2695387"/>
                      <a:ext cx="1169640" cy="1197000"/>
                    </p14:xfrm>
                  </p:contentPart>
                </mc:Choice>
                <mc:Fallback xmlns="">
                  <p:pic>
                    <p:nvPicPr>
                      <p:cNvPr id="1441" name="Ink 1440">
                        <a:extLst>
                          <a:ext uri="{FF2B5EF4-FFF2-40B4-BE49-F238E27FC236}">
                            <a16:creationId xmlns:a16="http://schemas.microsoft.com/office/drawing/2014/main" id="{7007D8D2-4537-D8AD-8BEF-16488F7ADB2A}"/>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1442" name="Ink 1441">
                        <a:extLst>
                          <a:ext uri="{FF2B5EF4-FFF2-40B4-BE49-F238E27FC236}">
                            <a16:creationId xmlns:a16="http://schemas.microsoft.com/office/drawing/2014/main" id="{F616811C-6D2C-783A-6146-68EA7D34975C}"/>
                          </a:ext>
                        </a:extLst>
                      </p14:cNvPr>
                      <p14:cNvContentPartPr/>
                      <p14:nvPr/>
                    </p14:nvContentPartPr>
                    <p14:xfrm>
                      <a:off x="1332697" y="2857387"/>
                      <a:ext cx="939240" cy="1237680"/>
                    </p14:xfrm>
                  </p:contentPart>
                </mc:Choice>
                <mc:Fallback xmlns="">
                  <p:pic>
                    <p:nvPicPr>
                      <p:cNvPr id="1442" name="Ink 1441">
                        <a:extLst>
                          <a:ext uri="{FF2B5EF4-FFF2-40B4-BE49-F238E27FC236}">
                            <a16:creationId xmlns:a16="http://schemas.microsoft.com/office/drawing/2014/main" id="{F616811C-6D2C-783A-6146-68EA7D34975C}"/>
                          </a:ext>
                        </a:extLst>
                      </p:cNvPr>
                      <p:cNvPicPr/>
                      <p:nvPr/>
                    </p:nvPicPr>
                    <p:blipFill>
                      <a:blip r:embed="rId148"/>
                      <a:stretch>
                        <a:fillRect/>
                      </a:stretch>
                    </p:blipFill>
                    <p:spPr>
                      <a:xfrm>
                        <a:off x="1327703" y="2851876"/>
                        <a:ext cx="949227" cy="1248702"/>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1443" name="Ink 1442">
                        <a:extLst>
                          <a:ext uri="{FF2B5EF4-FFF2-40B4-BE49-F238E27FC236}">
                            <a16:creationId xmlns:a16="http://schemas.microsoft.com/office/drawing/2014/main" id="{BE5436A8-B4F7-B8F3-9762-C8D3FF546299}"/>
                          </a:ext>
                        </a:extLst>
                      </p14:cNvPr>
                      <p14:cNvContentPartPr/>
                      <p14:nvPr/>
                    </p14:nvContentPartPr>
                    <p14:xfrm>
                      <a:off x="1534657" y="3005707"/>
                      <a:ext cx="780480" cy="889920"/>
                    </p14:xfrm>
                  </p:contentPart>
                </mc:Choice>
                <mc:Fallback xmlns="">
                  <p:pic>
                    <p:nvPicPr>
                      <p:cNvPr id="1443" name="Ink 1442">
                        <a:extLst>
                          <a:ext uri="{FF2B5EF4-FFF2-40B4-BE49-F238E27FC236}">
                            <a16:creationId xmlns:a16="http://schemas.microsoft.com/office/drawing/2014/main" id="{BE5436A8-B4F7-B8F3-9762-C8D3FF546299}"/>
                          </a:ext>
                        </a:extLst>
                      </p:cNvPr>
                      <p:cNvPicPr/>
                      <p:nvPr/>
                    </p:nvPicPr>
                    <p:blipFill>
                      <a:blip r:embed="rId150"/>
                      <a:stretch>
                        <a:fillRect/>
                      </a:stretch>
                    </p:blipFill>
                    <p:spPr>
                      <a:xfrm>
                        <a:off x="1529665" y="3000197"/>
                        <a:ext cx="790465" cy="900941"/>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1444" name="Ink 1443">
                        <a:extLst>
                          <a:ext uri="{FF2B5EF4-FFF2-40B4-BE49-F238E27FC236}">
                            <a16:creationId xmlns:a16="http://schemas.microsoft.com/office/drawing/2014/main" id="{ABC6CE27-4B8E-0F2C-0D4D-343832F6C937}"/>
                          </a:ext>
                        </a:extLst>
                      </p14:cNvPr>
                      <p14:cNvContentPartPr/>
                      <p14:nvPr/>
                    </p14:nvContentPartPr>
                    <p14:xfrm>
                      <a:off x="1702057" y="3149707"/>
                      <a:ext cx="612720" cy="552240"/>
                    </p14:xfrm>
                  </p:contentPart>
                </mc:Choice>
                <mc:Fallback xmlns="">
                  <p:pic>
                    <p:nvPicPr>
                      <p:cNvPr id="1444" name="Ink 1443">
                        <a:extLst>
                          <a:ext uri="{FF2B5EF4-FFF2-40B4-BE49-F238E27FC236}">
                            <a16:creationId xmlns:a16="http://schemas.microsoft.com/office/drawing/2014/main" id="{ABC6CE27-4B8E-0F2C-0D4D-343832F6C937}"/>
                          </a:ext>
                        </a:extLst>
                      </p:cNvPr>
                      <p:cNvPicPr/>
                      <p:nvPr/>
                    </p:nvPicPr>
                    <p:blipFill>
                      <a:blip r:embed="rId152"/>
                      <a:stretch>
                        <a:fillRect/>
                      </a:stretch>
                    </p:blipFill>
                    <p:spPr>
                      <a:xfrm>
                        <a:off x="1697065" y="3144194"/>
                        <a:ext cx="622703" cy="563266"/>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1445" name="Ink 1444">
                        <a:extLst>
                          <a:ext uri="{FF2B5EF4-FFF2-40B4-BE49-F238E27FC236}">
                            <a16:creationId xmlns:a16="http://schemas.microsoft.com/office/drawing/2014/main" id="{C2C05D0C-32FD-F553-7EF9-0A4505423C41}"/>
                          </a:ext>
                        </a:extLst>
                      </p14:cNvPr>
                      <p14:cNvContentPartPr/>
                      <p14:nvPr/>
                    </p14:nvContentPartPr>
                    <p14:xfrm>
                      <a:off x="1957657" y="3240787"/>
                      <a:ext cx="328680" cy="285480"/>
                    </p14:xfrm>
                  </p:contentPart>
                </mc:Choice>
                <mc:Fallback xmlns="">
                  <p:pic>
                    <p:nvPicPr>
                      <p:cNvPr id="1445" name="Ink 1444">
                        <a:extLst>
                          <a:ext uri="{FF2B5EF4-FFF2-40B4-BE49-F238E27FC236}">
                            <a16:creationId xmlns:a16="http://schemas.microsoft.com/office/drawing/2014/main" id="{C2C05D0C-32FD-F553-7EF9-0A4505423C41}"/>
                          </a:ext>
                        </a:extLst>
                      </p:cNvPr>
                      <p:cNvPicPr/>
                      <p:nvPr/>
                    </p:nvPicPr>
                    <p:blipFill>
                      <a:blip r:embed="rId154"/>
                      <a:stretch>
                        <a:fillRect/>
                      </a:stretch>
                    </p:blipFill>
                    <p:spPr>
                      <a:xfrm>
                        <a:off x="1952664" y="3235270"/>
                        <a:ext cx="338665" cy="296513"/>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1446" name="Ink 1445">
                        <a:extLst>
                          <a:ext uri="{FF2B5EF4-FFF2-40B4-BE49-F238E27FC236}">
                            <a16:creationId xmlns:a16="http://schemas.microsoft.com/office/drawing/2014/main" id="{A087C7EB-9F58-0190-9F96-1A601CD39330}"/>
                          </a:ext>
                        </a:extLst>
                      </p14:cNvPr>
                      <p14:cNvContentPartPr/>
                      <p14:nvPr/>
                    </p14:nvContentPartPr>
                    <p14:xfrm>
                      <a:off x="-29183" y="1071067"/>
                      <a:ext cx="1791720" cy="964440"/>
                    </p14:xfrm>
                  </p:contentPart>
                </mc:Choice>
                <mc:Fallback xmlns="">
                  <p:pic>
                    <p:nvPicPr>
                      <p:cNvPr id="1446" name="Ink 1445">
                        <a:extLst>
                          <a:ext uri="{FF2B5EF4-FFF2-40B4-BE49-F238E27FC236}">
                            <a16:creationId xmlns:a16="http://schemas.microsoft.com/office/drawing/2014/main" id="{A087C7EB-9F58-0190-9F96-1A601CD39330}"/>
                          </a:ext>
                        </a:extLst>
                      </p:cNvPr>
                      <p:cNvPicPr/>
                      <p:nvPr/>
                    </p:nvPicPr>
                    <p:blipFill>
                      <a:blip r:embed="rId15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670">
                    <p14:nvContentPartPr>
                      <p14:cNvPr id="1447" name="Ink 1446">
                        <a:extLst>
                          <a:ext uri="{FF2B5EF4-FFF2-40B4-BE49-F238E27FC236}">
                            <a16:creationId xmlns:a16="http://schemas.microsoft.com/office/drawing/2014/main" id="{EBFD5ACD-9216-5DF1-7C80-2B6F948385D8}"/>
                          </a:ext>
                        </a:extLst>
                      </p14:cNvPr>
                      <p14:cNvContentPartPr/>
                      <p14:nvPr/>
                    </p14:nvContentPartPr>
                    <p14:xfrm>
                      <a:off x="154417" y="1099867"/>
                      <a:ext cx="1435680" cy="732960"/>
                    </p14:xfrm>
                  </p:contentPart>
                </mc:Choice>
                <mc:Fallback xmlns="">
                  <p:pic>
                    <p:nvPicPr>
                      <p:cNvPr id="1447" name="Ink 1446">
                        <a:extLst>
                          <a:ext uri="{FF2B5EF4-FFF2-40B4-BE49-F238E27FC236}">
                            <a16:creationId xmlns:a16="http://schemas.microsoft.com/office/drawing/2014/main" id="{EBFD5ACD-9216-5DF1-7C80-2B6F948385D8}"/>
                          </a:ext>
                        </a:extLst>
                      </p:cNvPr>
                      <p:cNvPicPr/>
                      <p:nvPr/>
                    </p:nvPicPr>
                    <p:blipFill>
                      <a:blip r:embed="rId15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1448" name="Ink 1447">
                        <a:extLst>
                          <a:ext uri="{FF2B5EF4-FFF2-40B4-BE49-F238E27FC236}">
                            <a16:creationId xmlns:a16="http://schemas.microsoft.com/office/drawing/2014/main" id="{DC16CD0A-9FBA-F78D-0DB6-3A0DB21F7E99}"/>
                          </a:ext>
                        </a:extLst>
                      </p14:cNvPr>
                      <p14:cNvContentPartPr/>
                      <p14:nvPr/>
                    </p14:nvContentPartPr>
                    <p14:xfrm>
                      <a:off x="1592617" y="1071427"/>
                      <a:ext cx="12240" cy="36000"/>
                    </p14:xfrm>
                  </p:contentPart>
                </mc:Choice>
                <mc:Fallback xmlns="">
                  <p:pic>
                    <p:nvPicPr>
                      <p:cNvPr id="1448" name="Ink 1447">
                        <a:extLst>
                          <a:ext uri="{FF2B5EF4-FFF2-40B4-BE49-F238E27FC236}">
                            <a16:creationId xmlns:a16="http://schemas.microsoft.com/office/drawing/2014/main" id="{DC16CD0A-9FBA-F78D-0DB6-3A0DB21F7E99}"/>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672">
                    <p14:nvContentPartPr>
                      <p14:cNvPr id="1449" name="Ink 1448">
                        <a:extLst>
                          <a:ext uri="{FF2B5EF4-FFF2-40B4-BE49-F238E27FC236}">
                            <a16:creationId xmlns:a16="http://schemas.microsoft.com/office/drawing/2014/main" id="{E724AD49-8390-5EB7-49D0-AD8860C39593}"/>
                          </a:ext>
                        </a:extLst>
                      </p14:cNvPr>
                      <p14:cNvContentPartPr/>
                      <p14:nvPr/>
                    </p14:nvContentPartPr>
                    <p14:xfrm>
                      <a:off x="431617" y="1071427"/>
                      <a:ext cx="1051200" cy="541800"/>
                    </p14:xfrm>
                  </p:contentPart>
                </mc:Choice>
                <mc:Fallback xmlns="">
                  <p:pic>
                    <p:nvPicPr>
                      <p:cNvPr id="1449" name="Ink 1448">
                        <a:extLst>
                          <a:ext uri="{FF2B5EF4-FFF2-40B4-BE49-F238E27FC236}">
                            <a16:creationId xmlns:a16="http://schemas.microsoft.com/office/drawing/2014/main" id="{E724AD49-8390-5EB7-49D0-AD8860C39593}"/>
                          </a:ext>
                        </a:extLst>
                      </p:cNvPr>
                      <p:cNvPicPr/>
                      <p:nvPr/>
                    </p:nvPicPr>
                    <p:blipFill>
                      <a:blip r:embed="rId162"/>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1450" name="Ink 1449">
                        <a:extLst>
                          <a:ext uri="{FF2B5EF4-FFF2-40B4-BE49-F238E27FC236}">
                            <a16:creationId xmlns:a16="http://schemas.microsoft.com/office/drawing/2014/main" id="{D26F016E-1044-17B9-8114-DEDF539A3675}"/>
                          </a:ext>
                        </a:extLst>
                      </p14:cNvPr>
                      <p14:cNvContentPartPr/>
                      <p14:nvPr/>
                    </p14:nvContentPartPr>
                    <p14:xfrm>
                      <a:off x="871177" y="1136587"/>
                      <a:ext cx="458280" cy="322920"/>
                    </p14:xfrm>
                  </p:contentPart>
                </mc:Choice>
                <mc:Fallback xmlns="">
                  <p:pic>
                    <p:nvPicPr>
                      <p:cNvPr id="1450" name="Ink 1449">
                        <a:extLst>
                          <a:ext uri="{FF2B5EF4-FFF2-40B4-BE49-F238E27FC236}">
                            <a16:creationId xmlns:a16="http://schemas.microsoft.com/office/drawing/2014/main" id="{D26F016E-1044-17B9-8114-DEDF539A3675}"/>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1451" name="Ink 1450">
                        <a:extLst>
                          <a:ext uri="{FF2B5EF4-FFF2-40B4-BE49-F238E27FC236}">
                            <a16:creationId xmlns:a16="http://schemas.microsoft.com/office/drawing/2014/main" id="{B6EA3DA7-5D7B-27FD-569C-E84E37EEC3F5}"/>
                          </a:ext>
                        </a:extLst>
                      </p14:cNvPr>
                      <p14:cNvContentPartPr/>
                      <p14:nvPr/>
                    </p14:nvContentPartPr>
                    <p14:xfrm>
                      <a:off x="536017" y="3993907"/>
                      <a:ext cx="1036080" cy="978840"/>
                    </p14:xfrm>
                  </p:contentPart>
                </mc:Choice>
                <mc:Fallback xmlns="">
                  <p:pic>
                    <p:nvPicPr>
                      <p:cNvPr id="1451" name="Ink 1450">
                        <a:extLst>
                          <a:ext uri="{FF2B5EF4-FFF2-40B4-BE49-F238E27FC236}">
                            <a16:creationId xmlns:a16="http://schemas.microsoft.com/office/drawing/2014/main" id="{B6EA3DA7-5D7B-27FD-569C-E84E37EEC3F5}"/>
                          </a:ext>
                        </a:extLst>
                      </p:cNvPr>
                      <p:cNvPicPr/>
                      <p:nvPr/>
                    </p:nvPicPr>
                    <p:blipFill>
                      <a:blip r:embed="rId166"/>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675">
                    <p14:nvContentPartPr>
                      <p14:cNvPr id="1452" name="Ink 1451">
                        <a:extLst>
                          <a:ext uri="{FF2B5EF4-FFF2-40B4-BE49-F238E27FC236}">
                            <a16:creationId xmlns:a16="http://schemas.microsoft.com/office/drawing/2014/main" id="{E35A2619-FEBD-3DDD-8557-79C79DCCD048}"/>
                          </a:ext>
                        </a:extLst>
                      </p14:cNvPr>
                      <p14:cNvContentPartPr/>
                      <p14:nvPr/>
                    </p14:nvContentPartPr>
                    <p14:xfrm>
                      <a:off x="694777" y="4250227"/>
                      <a:ext cx="748800" cy="607680"/>
                    </p14:xfrm>
                  </p:contentPart>
                </mc:Choice>
                <mc:Fallback xmlns="">
                  <p:pic>
                    <p:nvPicPr>
                      <p:cNvPr id="1452" name="Ink 1451">
                        <a:extLst>
                          <a:ext uri="{FF2B5EF4-FFF2-40B4-BE49-F238E27FC236}">
                            <a16:creationId xmlns:a16="http://schemas.microsoft.com/office/drawing/2014/main" id="{E35A2619-FEBD-3DDD-8557-79C79DCCD048}"/>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453" name="Group 1452">
                    <a:extLst>
                      <a:ext uri="{FF2B5EF4-FFF2-40B4-BE49-F238E27FC236}">
                        <a16:creationId xmlns:a16="http://schemas.microsoft.com/office/drawing/2014/main" id="{303772EA-910A-257E-745D-6D76935853CC}"/>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676">
                      <p14:nvContentPartPr>
                        <p14:cNvPr id="1459" name="Ink 1458">
                          <a:extLst>
                            <a:ext uri="{FF2B5EF4-FFF2-40B4-BE49-F238E27FC236}">
                              <a16:creationId xmlns:a16="http://schemas.microsoft.com/office/drawing/2014/main" id="{746A357B-E34E-6EAE-5084-15C4D4CBF93F}"/>
                            </a:ext>
                          </a:extLst>
                        </p14:cNvPr>
                        <p14:cNvContentPartPr/>
                        <p14:nvPr/>
                      </p14:nvContentPartPr>
                      <p14:xfrm>
                        <a:off x="210937" y="3892387"/>
                        <a:ext cx="820080" cy="1280160"/>
                      </p14:xfrm>
                    </p:contentPart>
                  </mc:Choice>
                  <mc:Fallback xmlns="">
                    <p:pic>
                      <p:nvPicPr>
                        <p:cNvPr id="1459" name="Ink 1458">
                          <a:extLst>
                            <a:ext uri="{FF2B5EF4-FFF2-40B4-BE49-F238E27FC236}">
                              <a16:creationId xmlns:a16="http://schemas.microsoft.com/office/drawing/2014/main" id="{746A357B-E34E-6EAE-5084-15C4D4CBF93F}"/>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1460" name="Ink 1459">
                          <a:extLst>
                            <a:ext uri="{FF2B5EF4-FFF2-40B4-BE49-F238E27FC236}">
                              <a16:creationId xmlns:a16="http://schemas.microsoft.com/office/drawing/2014/main" id="{FC223C4C-FDC0-71B9-0C20-A1FBED6C3360}"/>
                            </a:ext>
                          </a:extLst>
                        </p14:cNvPr>
                        <p14:cNvContentPartPr/>
                        <p14:nvPr/>
                      </p14:nvContentPartPr>
                      <p14:xfrm>
                        <a:off x="417577" y="3857107"/>
                        <a:ext cx="1282680" cy="1186920"/>
                      </p14:xfrm>
                    </p:contentPart>
                  </mc:Choice>
                  <mc:Fallback xmlns="">
                    <p:pic>
                      <p:nvPicPr>
                        <p:cNvPr id="1460" name="Ink 1459">
                          <a:extLst>
                            <a:ext uri="{FF2B5EF4-FFF2-40B4-BE49-F238E27FC236}">
                              <a16:creationId xmlns:a16="http://schemas.microsoft.com/office/drawing/2014/main" id="{FC223C4C-FDC0-71B9-0C20-A1FBED6C3360}"/>
                            </a:ext>
                          </a:extLst>
                        </p:cNvPr>
                        <p:cNvPicPr/>
                        <p:nvPr/>
                      </p:nvPicPr>
                      <p:blipFill>
                        <a:blip r:embed="rId170"/>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1461" name="Ink 1460">
                          <a:extLst>
                            <a:ext uri="{FF2B5EF4-FFF2-40B4-BE49-F238E27FC236}">
                              <a16:creationId xmlns:a16="http://schemas.microsoft.com/office/drawing/2014/main" id="{71F5B202-6456-036A-F305-4D48B9FE0429}"/>
                            </a:ext>
                          </a:extLst>
                        </p14:cNvPr>
                        <p14:cNvContentPartPr/>
                        <p14:nvPr/>
                      </p14:nvContentPartPr>
                      <p14:xfrm>
                        <a:off x="1207777" y="3889507"/>
                        <a:ext cx="64800" cy="100440"/>
                      </p14:xfrm>
                    </p:contentPart>
                  </mc:Choice>
                  <mc:Fallback xmlns="">
                    <p:pic>
                      <p:nvPicPr>
                        <p:cNvPr id="1461" name="Ink 1460">
                          <a:extLst>
                            <a:ext uri="{FF2B5EF4-FFF2-40B4-BE49-F238E27FC236}">
                              <a16:creationId xmlns:a16="http://schemas.microsoft.com/office/drawing/2014/main" id="{71F5B202-6456-036A-F305-4D48B9FE0429}"/>
                            </a:ext>
                          </a:extLst>
                        </p:cNvPr>
                        <p:cNvPicPr/>
                        <p:nvPr/>
                      </p:nvPicPr>
                      <p:blipFill>
                        <a:blip r:embed="rId172"/>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679">
                      <p14:nvContentPartPr>
                        <p14:cNvPr id="1462" name="Ink 1461">
                          <a:extLst>
                            <a:ext uri="{FF2B5EF4-FFF2-40B4-BE49-F238E27FC236}">
                              <a16:creationId xmlns:a16="http://schemas.microsoft.com/office/drawing/2014/main" id="{DECE0B4B-53CC-9DC7-4EBC-22FEC66D7E0A}"/>
                            </a:ext>
                          </a:extLst>
                        </p14:cNvPr>
                        <p14:cNvContentPartPr/>
                        <p14:nvPr/>
                      </p14:nvContentPartPr>
                      <p14:xfrm>
                        <a:off x="892778" y="4428429"/>
                        <a:ext cx="465120" cy="329400"/>
                      </p14:xfrm>
                    </p:contentPart>
                  </mc:Choice>
                  <mc:Fallback xmlns="">
                    <p:pic>
                      <p:nvPicPr>
                        <p:cNvPr id="1462" name="Ink 1461">
                          <a:extLst>
                            <a:ext uri="{FF2B5EF4-FFF2-40B4-BE49-F238E27FC236}">
                              <a16:creationId xmlns:a16="http://schemas.microsoft.com/office/drawing/2014/main" id="{DECE0B4B-53CC-9DC7-4EBC-22FEC66D7E0A}"/>
                            </a:ext>
                          </a:extLst>
                        </p:cNvPr>
                        <p:cNvPicPr/>
                        <p:nvPr/>
                      </p:nvPicPr>
                      <p:blipFill>
                        <a:blip r:embed="rId17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0">
                    <p14:nvContentPartPr>
                      <p14:cNvPr id="1454" name="Ink 1453">
                        <a:extLst>
                          <a:ext uri="{FF2B5EF4-FFF2-40B4-BE49-F238E27FC236}">
                            <a16:creationId xmlns:a16="http://schemas.microsoft.com/office/drawing/2014/main" id="{22F716E3-851F-5BD0-6C81-EC48B7DE4253}"/>
                          </a:ext>
                        </a:extLst>
                      </p14:cNvPr>
                      <p14:cNvContentPartPr/>
                      <p14:nvPr/>
                    </p14:nvContentPartPr>
                    <p14:xfrm>
                      <a:off x="1285898" y="4428428"/>
                      <a:ext cx="22680" cy="360"/>
                    </p14:xfrm>
                  </p:contentPart>
                </mc:Choice>
                <mc:Fallback xmlns="">
                  <p:pic>
                    <p:nvPicPr>
                      <p:cNvPr id="1454" name="Ink 1453">
                        <a:extLst>
                          <a:ext uri="{FF2B5EF4-FFF2-40B4-BE49-F238E27FC236}">
                            <a16:creationId xmlns:a16="http://schemas.microsoft.com/office/drawing/2014/main" id="{22F716E3-851F-5BD0-6C81-EC48B7DE4253}"/>
                          </a:ext>
                        </a:extLst>
                      </p:cNvPr>
                      <p:cNvPicPr/>
                      <p:nvPr/>
                    </p:nvPicPr>
                    <p:blipFill>
                      <a:blip r:embed="rId176"/>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1455" name="Ink 1454">
                        <a:extLst>
                          <a:ext uri="{FF2B5EF4-FFF2-40B4-BE49-F238E27FC236}">
                            <a16:creationId xmlns:a16="http://schemas.microsoft.com/office/drawing/2014/main" id="{F7A53D12-9C6C-8BBA-F5B3-3215E7EC45F3}"/>
                          </a:ext>
                        </a:extLst>
                      </p14:cNvPr>
                      <p14:cNvContentPartPr/>
                      <p14:nvPr/>
                    </p14:nvContentPartPr>
                    <p14:xfrm>
                      <a:off x="1235497" y="1071067"/>
                      <a:ext cx="965160" cy="1266120"/>
                    </p14:xfrm>
                  </p:contentPart>
                </mc:Choice>
                <mc:Fallback xmlns="">
                  <p:pic>
                    <p:nvPicPr>
                      <p:cNvPr id="1455" name="Ink 1454">
                        <a:extLst>
                          <a:ext uri="{FF2B5EF4-FFF2-40B4-BE49-F238E27FC236}">
                            <a16:creationId xmlns:a16="http://schemas.microsoft.com/office/drawing/2014/main" id="{F7A53D12-9C6C-8BBA-F5B3-3215E7EC45F3}"/>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1456" name="Ink 1455">
                        <a:extLst>
                          <a:ext uri="{FF2B5EF4-FFF2-40B4-BE49-F238E27FC236}">
                            <a16:creationId xmlns:a16="http://schemas.microsoft.com/office/drawing/2014/main" id="{EC66E513-882C-74A7-52FC-DB8AC9330940}"/>
                          </a:ext>
                        </a:extLst>
                      </p14:cNvPr>
                      <p14:cNvContentPartPr/>
                      <p14:nvPr/>
                    </p14:nvContentPartPr>
                    <p14:xfrm>
                      <a:off x="1609537" y="1141987"/>
                      <a:ext cx="590760" cy="1036800"/>
                    </p14:xfrm>
                  </p:contentPart>
                </mc:Choice>
                <mc:Fallback xmlns="">
                  <p:pic>
                    <p:nvPicPr>
                      <p:cNvPr id="1456" name="Ink 1455">
                        <a:extLst>
                          <a:ext uri="{FF2B5EF4-FFF2-40B4-BE49-F238E27FC236}">
                            <a16:creationId xmlns:a16="http://schemas.microsoft.com/office/drawing/2014/main" id="{EC66E513-882C-74A7-52FC-DB8AC9330940}"/>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683">
                    <p14:nvContentPartPr>
                      <p14:cNvPr id="1457" name="Ink 1456">
                        <a:extLst>
                          <a:ext uri="{FF2B5EF4-FFF2-40B4-BE49-F238E27FC236}">
                            <a16:creationId xmlns:a16="http://schemas.microsoft.com/office/drawing/2014/main" id="{22CA9832-DFEB-8199-260D-A1C5C029862E}"/>
                          </a:ext>
                        </a:extLst>
                      </p14:cNvPr>
                      <p14:cNvContentPartPr/>
                      <p14:nvPr/>
                    </p14:nvContentPartPr>
                    <p14:xfrm>
                      <a:off x="2075017" y="1378507"/>
                      <a:ext cx="125640" cy="502200"/>
                    </p14:xfrm>
                  </p:contentPart>
                </mc:Choice>
                <mc:Fallback xmlns="">
                  <p:pic>
                    <p:nvPicPr>
                      <p:cNvPr id="1457" name="Ink 1456">
                        <a:extLst>
                          <a:ext uri="{FF2B5EF4-FFF2-40B4-BE49-F238E27FC236}">
                            <a16:creationId xmlns:a16="http://schemas.microsoft.com/office/drawing/2014/main" id="{22CA9832-DFEB-8199-260D-A1C5C029862E}"/>
                          </a:ext>
                        </a:extLst>
                      </p:cNvPr>
                      <p:cNvPicPr/>
                      <p:nvPr/>
                    </p:nvPicPr>
                    <p:blipFill>
                      <a:blip r:embed="rId126"/>
                      <a:stretch>
                        <a:fillRect/>
                      </a:stretch>
                    </p:blipFill>
                    <p:spPr>
                      <a:xfrm>
                        <a:off x="2070025" y="1372998"/>
                        <a:ext cx="135625" cy="513217"/>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1458" name="Ink 1457">
                        <a:extLst>
                          <a:ext uri="{FF2B5EF4-FFF2-40B4-BE49-F238E27FC236}">
                            <a16:creationId xmlns:a16="http://schemas.microsoft.com/office/drawing/2014/main" id="{430BA8AB-858A-3112-9CD1-A6C1110A0E84}"/>
                          </a:ext>
                        </a:extLst>
                      </p14:cNvPr>
                      <p14:cNvContentPartPr/>
                      <p14:nvPr/>
                    </p14:nvContentPartPr>
                    <p14:xfrm>
                      <a:off x="1937857" y="2408467"/>
                      <a:ext cx="360" cy="360"/>
                    </p14:xfrm>
                  </p:contentPart>
                </mc:Choice>
                <mc:Fallback xmlns="">
                  <p:pic>
                    <p:nvPicPr>
                      <p:cNvPr id="1458" name="Ink 1457">
                        <a:extLst>
                          <a:ext uri="{FF2B5EF4-FFF2-40B4-BE49-F238E27FC236}">
                            <a16:creationId xmlns:a16="http://schemas.microsoft.com/office/drawing/2014/main" id="{430BA8AB-858A-3112-9CD1-A6C1110A0E84}"/>
                          </a:ext>
                        </a:extLst>
                      </p:cNvPr>
                      <p:cNvPicPr/>
                      <p:nvPr/>
                    </p:nvPicPr>
                    <p:blipFill>
                      <a:blip r:embed="rId181"/>
                      <a:stretch>
                        <a:fillRect/>
                      </a:stretch>
                    </p:blipFill>
                    <p:spPr>
                      <a:xfrm>
                        <a:off x="1933537" y="2404147"/>
                        <a:ext cx="9000" cy="9000"/>
                      </a:xfrm>
                      <a:prstGeom prst="rect">
                        <a:avLst/>
                      </a:prstGeom>
                    </p:spPr>
                  </p:pic>
                </mc:Fallback>
              </mc:AlternateContent>
            </p:grpSp>
            <p:grpSp>
              <p:nvGrpSpPr>
                <p:cNvPr id="1395" name="Group 1394">
                  <a:extLst>
                    <a:ext uri="{FF2B5EF4-FFF2-40B4-BE49-F238E27FC236}">
                      <a16:creationId xmlns:a16="http://schemas.microsoft.com/office/drawing/2014/main" id="{0198F35E-9CFB-409E-256E-5DA4A429DFE7}"/>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685">
                    <p14:nvContentPartPr>
                      <p14:cNvPr id="1396" name="Ink 1395">
                        <a:extLst>
                          <a:ext uri="{FF2B5EF4-FFF2-40B4-BE49-F238E27FC236}">
                            <a16:creationId xmlns:a16="http://schemas.microsoft.com/office/drawing/2014/main" id="{2430DE07-8DB7-197A-B119-0BFFBA4DBFCC}"/>
                          </a:ext>
                        </a:extLst>
                      </p14:cNvPr>
                      <p14:cNvContentPartPr/>
                      <p14:nvPr/>
                    </p14:nvContentPartPr>
                    <p14:xfrm>
                      <a:off x="645097" y="2618707"/>
                      <a:ext cx="308160" cy="309240"/>
                    </p14:xfrm>
                  </p:contentPart>
                </mc:Choice>
                <mc:Fallback xmlns="">
                  <p:pic>
                    <p:nvPicPr>
                      <p:cNvPr id="1396" name="Ink 1395">
                        <a:extLst>
                          <a:ext uri="{FF2B5EF4-FFF2-40B4-BE49-F238E27FC236}">
                            <a16:creationId xmlns:a16="http://schemas.microsoft.com/office/drawing/2014/main" id="{2430DE07-8DB7-197A-B119-0BFFBA4DBFCC}"/>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1397" name="Ink 1396">
                        <a:extLst>
                          <a:ext uri="{FF2B5EF4-FFF2-40B4-BE49-F238E27FC236}">
                            <a16:creationId xmlns:a16="http://schemas.microsoft.com/office/drawing/2014/main" id="{54D74C15-C1B1-DDDB-49C2-BF02239B8E41}"/>
                          </a:ext>
                        </a:extLst>
                      </p14:cNvPr>
                      <p14:cNvContentPartPr/>
                      <p14:nvPr/>
                    </p14:nvContentPartPr>
                    <p14:xfrm>
                      <a:off x="507217" y="2502427"/>
                      <a:ext cx="700560" cy="658440"/>
                    </p14:xfrm>
                  </p:contentPart>
                </mc:Choice>
                <mc:Fallback xmlns="">
                  <p:pic>
                    <p:nvPicPr>
                      <p:cNvPr id="1397" name="Ink 1396">
                        <a:extLst>
                          <a:ext uri="{FF2B5EF4-FFF2-40B4-BE49-F238E27FC236}">
                            <a16:creationId xmlns:a16="http://schemas.microsoft.com/office/drawing/2014/main" id="{54D74C15-C1B1-DDDB-49C2-BF02239B8E41}"/>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687">
                    <p14:nvContentPartPr>
                      <p14:cNvPr id="1398" name="Ink 1397">
                        <a:extLst>
                          <a:ext uri="{FF2B5EF4-FFF2-40B4-BE49-F238E27FC236}">
                            <a16:creationId xmlns:a16="http://schemas.microsoft.com/office/drawing/2014/main" id="{F586981A-4651-8C67-C40F-CDB15AB8E8E7}"/>
                          </a:ext>
                        </a:extLst>
                      </p14:cNvPr>
                      <p14:cNvContentPartPr/>
                      <p14:nvPr/>
                    </p14:nvContentPartPr>
                    <p14:xfrm>
                      <a:off x="381577" y="2313787"/>
                      <a:ext cx="1058040" cy="1020960"/>
                    </p14:xfrm>
                  </p:contentPart>
                </mc:Choice>
                <mc:Fallback xmlns="">
                  <p:pic>
                    <p:nvPicPr>
                      <p:cNvPr id="1398" name="Ink 1397">
                        <a:extLst>
                          <a:ext uri="{FF2B5EF4-FFF2-40B4-BE49-F238E27FC236}">
                            <a16:creationId xmlns:a16="http://schemas.microsoft.com/office/drawing/2014/main" id="{F586981A-4651-8C67-C40F-CDB15AB8E8E7}"/>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688">
                    <p14:nvContentPartPr>
                      <p14:cNvPr id="1399" name="Ink 1398">
                        <a:extLst>
                          <a:ext uri="{FF2B5EF4-FFF2-40B4-BE49-F238E27FC236}">
                            <a16:creationId xmlns:a16="http://schemas.microsoft.com/office/drawing/2014/main" id="{45F4E07D-B61C-4308-981C-5FCAC76AB52B}"/>
                          </a:ext>
                        </a:extLst>
                      </p14:cNvPr>
                      <p14:cNvContentPartPr/>
                      <p14:nvPr/>
                    </p14:nvContentPartPr>
                    <p14:xfrm>
                      <a:off x="103657" y="2002027"/>
                      <a:ext cx="747360" cy="294480"/>
                    </p14:xfrm>
                  </p:contentPart>
                </mc:Choice>
                <mc:Fallback xmlns="">
                  <p:pic>
                    <p:nvPicPr>
                      <p:cNvPr id="1399" name="Ink 1398">
                        <a:extLst>
                          <a:ext uri="{FF2B5EF4-FFF2-40B4-BE49-F238E27FC236}">
                            <a16:creationId xmlns:a16="http://schemas.microsoft.com/office/drawing/2014/main" id="{45F4E07D-B61C-4308-981C-5FCAC76AB52B}"/>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1400" name="Ink 1399">
                        <a:extLst>
                          <a:ext uri="{FF2B5EF4-FFF2-40B4-BE49-F238E27FC236}">
                            <a16:creationId xmlns:a16="http://schemas.microsoft.com/office/drawing/2014/main" id="{2D116E16-47B3-D9AE-FC21-72F403195AFF}"/>
                          </a:ext>
                        </a:extLst>
                      </p14:cNvPr>
                      <p14:cNvContentPartPr/>
                      <p14:nvPr/>
                    </p14:nvContentPartPr>
                    <p14:xfrm>
                      <a:off x="859656" y="2296147"/>
                      <a:ext cx="912960" cy="297720"/>
                    </p14:xfrm>
                  </p:contentPart>
                </mc:Choice>
                <mc:Fallback xmlns="">
                  <p:pic>
                    <p:nvPicPr>
                      <p:cNvPr id="1400" name="Ink 1399">
                        <a:extLst>
                          <a:ext uri="{FF2B5EF4-FFF2-40B4-BE49-F238E27FC236}">
                            <a16:creationId xmlns:a16="http://schemas.microsoft.com/office/drawing/2014/main" id="{2D116E16-47B3-D9AE-FC21-72F403195AFF}"/>
                          </a:ext>
                        </a:extLst>
                      </p:cNvPr>
                      <p:cNvPicPr/>
                      <p:nvPr/>
                    </p:nvPicPr>
                    <p:blipFill>
                      <a:blip r:embed="rId191"/>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1401" name="Ink 1400">
                        <a:extLst>
                          <a:ext uri="{FF2B5EF4-FFF2-40B4-BE49-F238E27FC236}">
                            <a16:creationId xmlns:a16="http://schemas.microsoft.com/office/drawing/2014/main" id="{F7F2474D-98F5-1919-D5C2-66C1C6EBB052}"/>
                          </a:ext>
                        </a:extLst>
                      </p14:cNvPr>
                      <p14:cNvContentPartPr/>
                      <p14:nvPr/>
                    </p14:nvContentPartPr>
                    <p14:xfrm>
                      <a:off x="-28823" y="1908787"/>
                      <a:ext cx="232920" cy="160560"/>
                    </p14:xfrm>
                  </p:contentPart>
                </mc:Choice>
                <mc:Fallback xmlns="">
                  <p:pic>
                    <p:nvPicPr>
                      <p:cNvPr id="1401" name="Ink 1400">
                        <a:extLst>
                          <a:ext uri="{FF2B5EF4-FFF2-40B4-BE49-F238E27FC236}">
                            <a16:creationId xmlns:a16="http://schemas.microsoft.com/office/drawing/2014/main" id="{F7F2474D-98F5-1919-D5C2-66C1C6EBB052}"/>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1402" name="Ink 1401">
                        <a:extLst>
                          <a:ext uri="{FF2B5EF4-FFF2-40B4-BE49-F238E27FC236}">
                            <a16:creationId xmlns:a16="http://schemas.microsoft.com/office/drawing/2014/main" id="{C7EACA51-57CF-F330-E181-A1DA2EEA9993}"/>
                          </a:ext>
                        </a:extLst>
                      </p14:cNvPr>
                      <p14:cNvContentPartPr/>
                      <p14:nvPr/>
                    </p14:nvContentPartPr>
                    <p14:xfrm>
                      <a:off x="-28823" y="1805467"/>
                      <a:ext cx="1806840" cy="662400"/>
                    </p14:xfrm>
                  </p:contentPart>
                </mc:Choice>
                <mc:Fallback xmlns="">
                  <p:pic>
                    <p:nvPicPr>
                      <p:cNvPr id="1402" name="Ink 1401">
                        <a:extLst>
                          <a:ext uri="{FF2B5EF4-FFF2-40B4-BE49-F238E27FC236}">
                            <a16:creationId xmlns:a16="http://schemas.microsoft.com/office/drawing/2014/main" id="{C7EACA51-57CF-F330-E181-A1DA2EEA9993}"/>
                          </a:ext>
                        </a:extLst>
                      </p:cNvPr>
                      <p:cNvPicPr/>
                      <p:nvPr/>
                    </p:nvPicPr>
                    <p:blipFill>
                      <a:blip r:embed="rId19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692">
                    <p14:nvContentPartPr>
                      <p14:cNvPr id="1403" name="Ink 1402">
                        <a:extLst>
                          <a:ext uri="{FF2B5EF4-FFF2-40B4-BE49-F238E27FC236}">
                            <a16:creationId xmlns:a16="http://schemas.microsoft.com/office/drawing/2014/main" id="{A3068E22-D064-25B7-62EE-29FA079ADEB4}"/>
                          </a:ext>
                        </a:extLst>
                      </p14:cNvPr>
                      <p14:cNvContentPartPr/>
                      <p14:nvPr/>
                    </p14:nvContentPartPr>
                    <p14:xfrm>
                      <a:off x="-28823" y="2065747"/>
                      <a:ext cx="361080" cy="1071720"/>
                    </p14:xfrm>
                  </p:contentPart>
                </mc:Choice>
                <mc:Fallback xmlns="">
                  <p:pic>
                    <p:nvPicPr>
                      <p:cNvPr id="1403" name="Ink 1402">
                        <a:extLst>
                          <a:ext uri="{FF2B5EF4-FFF2-40B4-BE49-F238E27FC236}">
                            <a16:creationId xmlns:a16="http://schemas.microsoft.com/office/drawing/2014/main" id="{A3068E22-D064-25B7-62EE-29FA079ADEB4}"/>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1404" name="Ink 1403">
                        <a:extLst>
                          <a:ext uri="{FF2B5EF4-FFF2-40B4-BE49-F238E27FC236}">
                            <a16:creationId xmlns:a16="http://schemas.microsoft.com/office/drawing/2014/main" id="{E751314D-5EFD-05B0-F120-6DA93D2354DA}"/>
                          </a:ext>
                        </a:extLst>
                      </p14:cNvPr>
                      <p14:cNvContentPartPr/>
                      <p14:nvPr/>
                    </p14:nvContentPartPr>
                    <p14:xfrm>
                      <a:off x="-28823" y="2171947"/>
                      <a:ext cx="271440" cy="824400"/>
                    </p14:xfrm>
                  </p:contentPart>
                </mc:Choice>
                <mc:Fallback xmlns="">
                  <p:pic>
                    <p:nvPicPr>
                      <p:cNvPr id="1404" name="Ink 1403">
                        <a:extLst>
                          <a:ext uri="{FF2B5EF4-FFF2-40B4-BE49-F238E27FC236}">
                            <a16:creationId xmlns:a16="http://schemas.microsoft.com/office/drawing/2014/main" id="{E751314D-5EFD-05B0-F120-6DA93D2354DA}"/>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1405" name="Ink 1404">
                        <a:extLst>
                          <a:ext uri="{FF2B5EF4-FFF2-40B4-BE49-F238E27FC236}">
                            <a16:creationId xmlns:a16="http://schemas.microsoft.com/office/drawing/2014/main" id="{8213CD8F-4E5E-DD35-C7C3-8A257C59AB88}"/>
                          </a:ext>
                        </a:extLst>
                      </p14:cNvPr>
                      <p14:cNvContentPartPr/>
                      <p14:nvPr/>
                    </p14:nvContentPartPr>
                    <p14:xfrm>
                      <a:off x="-29183" y="2315947"/>
                      <a:ext cx="111600" cy="483480"/>
                    </p14:xfrm>
                  </p:contentPart>
                </mc:Choice>
                <mc:Fallback xmlns="">
                  <p:pic>
                    <p:nvPicPr>
                      <p:cNvPr id="1405" name="Ink 1404">
                        <a:extLst>
                          <a:ext uri="{FF2B5EF4-FFF2-40B4-BE49-F238E27FC236}">
                            <a16:creationId xmlns:a16="http://schemas.microsoft.com/office/drawing/2014/main" id="{8213CD8F-4E5E-DD35-C7C3-8A257C59AB88}"/>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1406" name="Ink 1405">
                        <a:extLst>
                          <a:ext uri="{FF2B5EF4-FFF2-40B4-BE49-F238E27FC236}">
                            <a16:creationId xmlns:a16="http://schemas.microsoft.com/office/drawing/2014/main" id="{0A75F53B-A2BF-970D-2E3D-626E265F2463}"/>
                          </a:ext>
                        </a:extLst>
                      </p14:cNvPr>
                      <p14:cNvContentPartPr/>
                      <p14:nvPr/>
                    </p14:nvContentPartPr>
                    <p14:xfrm>
                      <a:off x="-28823" y="3088147"/>
                      <a:ext cx="937440" cy="879480"/>
                    </p14:xfrm>
                  </p:contentPart>
                </mc:Choice>
                <mc:Fallback xmlns="">
                  <p:pic>
                    <p:nvPicPr>
                      <p:cNvPr id="1406" name="Ink 1405">
                        <a:extLst>
                          <a:ext uri="{FF2B5EF4-FFF2-40B4-BE49-F238E27FC236}">
                            <a16:creationId xmlns:a16="http://schemas.microsoft.com/office/drawing/2014/main" id="{0A75F53B-A2BF-970D-2E3D-626E265F2463}"/>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1407" name="Ink 1406">
                        <a:extLst>
                          <a:ext uri="{FF2B5EF4-FFF2-40B4-BE49-F238E27FC236}">
                            <a16:creationId xmlns:a16="http://schemas.microsoft.com/office/drawing/2014/main" id="{B89ACBCB-05A4-F3F3-86B9-2B5B793C1ECA}"/>
                          </a:ext>
                        </a:extLst>
                      </p14:cNvPr>
                      <p14:cNvContentPartPr/>
                      <p14:nvPr/>
                    </p14:nvContentPartPr>
                    <p14:xfrm>
                      <a:off x="-28823" y="3271747"/>
                      <a:ext cx="719280" cy="563400"/>
                    </p14:xfrm>
                  </p:contentPart>
                </mc:Choice>
                <mc:Fallback xmlns="">
                  <p:pic>
                    <p:nvPicPr>
                      <p:cNvPr id="1407" name="Ink 1406">
                        <a:extLst>
                          <a:ext uri="{FF2B5EF4-FFF2-40B4-BE49-F238E27FC236}">
                            <a16:creationId xmlns:a16="http://schemas.microsoft.com/office/drawing/2014/main" id="{B89ACBCB-05A4-F3F3-86B9-2B5B793C1ECA}"/>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1408" name="Ink 1407">
                        <a:extLst>
                          <a:ext uri="{FF2B5EF4-FFF2-40B4-BE49-F238E27FC236}">
                            <a16:creationId xmlns:a16="http://schemas.microsoft.com/office/drawing/2014/main" id="{E877F4EB-4B2C-5A25-6E33-40B1CF3A26D2}"/>
                          </a:ext>
                        </a:extLst>
                      </p14:cNvPr>
                      <p14:cNvContentPartPr/>
                      <p14:nvPr/>
                    </p14:nvContentPartPr>
                    <p14:xfrm>
                      <a:off x="9697" y="3476227"/>
                      <a:ext cx="443880" cy="258840"/>
                    </p14:xfrm>
                  </p:contentPart>
                </mc:Choice>
                <mc:Fallback xmlns="">
                  <p:pic>
                    <p:nvPicPr>
                      <p:cNvPr id="1408" name="Ink 1407">
                        <a:extLst>
                          <a:ext uri="{FF2B5EF4-FFF2-40B4-BE49-F238E27FC236}">
                            <a16:creationId xmlns:a16="http://schemas.microsoft.com/office/drawing/2014/main" id="{E877F4EB-4B2C-5A25-6E33-40B1CF3A26D2}"/>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1409" name="Ink 1408">
                        <a:extLst>
                          <a:ext uri="{FF2B5EF4-FFF2-40B4-BE49-F238E27FC236}">
                            <a16:creationId xmlns:a16="http://schemas.microsoft.com/office/drawing/2014/main" id="{0D965EB6-AF82-A7C3-BDE8-FFCBDBF4D966}"/>
                          </a:ext>
                        </a:extLst>
                      </p14:cNvPr>
                      <p14:cNvContentPartPr/>
                      <p14:nvPr/>
                    </p14:nvContentPartPr>
                    <p14:xfrm>
                      <a:off x="18696" y="2706188"/>
                      <a:ext cx="1748880" cy="2506680"/>
                    </p14:xfrm>
                  </p:contentPart>
                </mc:Choice>
                <mc:Fallback xmlns="">
                  <p:pic>
                    <p:nvPicPr>
                      <p:cNvPr id="1409" name="Ink 1408">
                        <a:extLst>
                          <a:ext uri="{FF2B5EF4-FFF2-40B4-BE49-F238E27FC236}">
                            <a16:creationId xmlns:a16="http://schemas.microsoft.com/office/drawing/2014/main" id="{0D965EB6-AF82-A7C3-BDE8-FFCBDBF4D966}"/>
                          </a:ext>
                        </a:extLst>
                      </p:cNvPr>
                      <p:cNvPicPr/>
                      <p:nvPr/>
                    </p:nvPicPr>
                    <p:blipFill>
                      <a:blip r:embed="rId209"/>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1410" name="Ink 1409">
                        <a:extLst>
                          <a:ext uri="{FF2B5EF4-FFF2-40B4-BE49-F238E27FC236}">
                            <a16:creationId xmlns:a16="http://schemas.microsoft.com/office/drawing/2014/main" id="{8AF8AB7A-881D-8246-BD9F-B2729D309B1C}"/>
                          </a:ext>
                        </a:extLst>
                      </p14:cNvPr>
                      <p14:cNvContentPartPr/>
                      <p14:nvPr/>
                    </p14:nvContentPartPr>
                    <p14:xfrm>
                      <a:off x="1031016" y="2908507"/>
                      <a:ext cx="727920" cy="984240"/>
                    </p14:xfrm>
                  </p:contentPart>
                </mc:Choice>
                <mc:Fallback xmlns="">
                  <p:pic>
                    <p:nvPicPr>
                      <p:cNvPr id="1410" name="Ink 1409">
                        <a:extLst>
                          <a:ext uri="{FF2B5EF4-FFF2-40B4-BE49-F238E27FC236}">
                            <a16:creationId xmlns:a16="http://schemas.microsoft.com/office/drawing/2014/main" id="{8AF8AB7A-881D-8246-BD9F-B2729D309B1C}"/>
                          </a:ext>
                        </a:extLst>
                      </p:cNvPr>
                      <p:cNvPicPr/>
                      <p:nvPr/>
                    </p:nvPicPr>
                    <p:blipFill>
                      <a:blip r:embed="rId211"/>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700">
                    <p14:nvContentPartPr>
                      <p14:cNvPr id="1411" name="Ink 1410">
                        <a:extLst>
                          <a:ext uri="{FF2B5EF4-FFF2-40B4-BE49-F238E27FC236}">
                            <a16:creationId xmlns:a16="http://schemas.microsoft.com/office/drawing/2014/main" id="{929491ED-64C5-5594-5588-455ED7096967}"/>
                          </a:ext>
                        </a:extLst>
                      </p14:cNvPr>
                      <p14:cNvContentPartPr/>
                      <p14:nvPr/>
                    </p14:nvContentPartPr>
                    <p14:xfrm>
                      <a:off x="1332696" y="3169869"/>
                      <a:ext cx="414360" cy="878040"/>
                    </p14:xfrm>
                  </p:contentPart>
                </mc:Choice>
                <mc:Fallback xmlns="">
                  <p:pic>
                    <p:nvPicPr>
                      <p:cNvPr id="1411" name="Ink 1410">
                        <a:extLst>
                          <a:ext uri="{FF2B5EF4-FFF2-40B4-BE49-F238E27FC236}">
                            <a16:creationId xmlns:a16="http://schemas.microsoft.com/office/drawing/2014/main" id="{929491ED-64C5-5594-5588-455ED7096967}"/>
                          </a:ext>
                        </a:extLst>
                      </p:cNvPr>
                      <p:cNvPicPr/>
                      <p:nvPr/>
                    </p:nvPicPr>
                    <p:blipFill>
                      <a:blip r:embed="rId213"/>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701">
                    <p14:nvContentPartPr>
                      <p14:cNvPr id="1412" name="Ink 1411">
                        <a:extLst>
                          <a:ext uri="{FF2B5EF4-FFF2-40B4-BE49-F238E27FC236}">
                            <a16:creationId xmlns:a16="http://schemas.microsoft.com/office/drawing/2014/main" id="{667FE12E-BB00-4E27-25A0-8F4E27A757E0}"/>
                          </a:ext>
                        </a:extLst>
                      </p14:cNvPr>
                      <p14:cNvContentPartPr/>
                      <p14:nvPr/>
                    </p14:nvContentPartPr>
                    <p14:xfrm>
                      <a:off x="1534656" y="3366787"/>
                      <a:ext cx="191160" cy="444600"/>
                    </p14:xfrm>
                  </p:contentPart>
                </mc:Choice>
                <mc:Fallback xmlns="">
                  <p:pic>
                    <p:nvPicPr>
                      <p:cNvPr id="1412" name="Ink 1411">
                        <a:extLst>
                          <a:ext uri="{FF2B5EF4-FFF2-40B4-BE49-F238E27FC236}">
                            <a16:creationId xmlns:a16="http://schemas.microsoft.com/office/drawing/2014/main" id="{667FE12E-BB00-4E27-25A0-8F4E27A757E0}"/>
                          </a:ext>
                        </a:extLst>
                      </p:cNvPr>
                      <p:cNvPicPr/>
                      <p:nvPr/>
                    </p:nvPicPr>
                    <p:blipFill>
                      <a:blip r:embed="rId215"/>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1413" name="Ink 1412">
                        <a:extLst>
                          <a:ext uri="{FF2B5EF4-FFF2-40B4-BE49-F238E27FC236}">
                            <a16:creationId xmlns:a16="http://schemas.microsoft.com/office/drawing/2014/main" id="{CBA3FCFF-0691-83FD-CB67-4A9196A9D2CD}"/>
                          </a:ext>
                        </a:extLst>
                      </p14:cNvPr>
                      <p14:cNvContentPartPr/>
                      <p14:nvPr/>
                    </p14:nvContentPartPr>
                    <p14:xfrm>
                      <a:off x="1702055" y="3538509"/>
                      <a:ext cx="16200" cy="83880"/>
                    </p14:xfrm>
                  </p:contentPart>
                </mc:Choice>
                <mc:Fallback xmlns="">
                  <p:pic>
                    <p:nvPicPr>
                      <p:cNvPr id="1413" name="Ink 1412">
                        <a:extLst>
                          <a:ext uri="{FF2B5EF4-FFF2-40B4-BE49-F238E27FC236}">
                            <a16:creationId xmlns:a16="http://schemas.microsoft.com/office/drawing/2014/main" id="{CBA3FCFF-0691-83FD-CB67-4A9196A9D2CD}"/>
                          </a:ext>
                        </a:extLst>
                      </p:cNvPr>
                      <p:cNvPicPr/>
                      <p:nvPr/>
                    </p:nvPicPr>
                    <p:blipFill>
                      <a:blip r:embed="rId217"/>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703">
                    <p14:nvContentPartPr>
                      <p14:cNvPr id="1414" name="Ink 1413">
                        <a:extLst>
                          <a:ext uri="{FF2B5EF4-FFF2-40B4-BE49-F238E27FC236}">
                            <a16:creationId xmlns:a16="http://schemas.microsoft.com/office/drawing/2014/main" id="{C5FB3D4C-1BA8-5EE4-A463-CED9E2655C09}"/>
                          </a:ext>
                        </a:extLst>
                      </p14:cNvPr>
                      <p14:cNvContentPartPr/>
                      <p14:nvPr/>
                    </p14:nvContentPartPr>
                    <p14:xfrm>
                      <a:off x="-28825" y="1140547"/>
                      <a:ext cx="1732680" cy="894960"/>
                    </p14:xfrm>
                  </p:contentPart>
                </mc:Choice>
                <mc:Fallback xmlns="">
                  <p:pic>
                    <p:nvPicPr>
                      <p:cNvPr id="1414" name="Ink 1413">
                        <a:extLst>
                          <a:ext uri="{FF2B5EF4-FFF2-40B4-BE49-F238E27FC236}">
                            <a16:creationId xmlns:a16="http://schemas.microsoft.com/office/drawing/2014/main" id="{C5FB3D4C-1BA8-5EE4-A463-CED9E2655C09}"/>
                          </a:ext>
                        </a:extLst>
                      </p:cNvPr>
                      <p:cNvPicPr/>
                      <p:nvPr/>
                    </p:nvPicPr>
                    <p:blipFill>
                      <a:blip r:embed="rId219"/>
                      <a:stretch>
                        <a:fillRect/>
                      </a:stretch>
                    </p:blipFill>
                    <p:spPr>
                      <a:xfrm>
                        <a:off x="-33817"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1415" name="Ink 1414">
                        <a:extLst>
                          <a:ext uri="{FF2B5EF4-FFF2-40B4-BE49-F238E27FC236}">
                            <a16:creationId xmlns:a16="http://schemas.microsoft.com/office/drawing/2014/main" id="{2F395D1D-1D83-672C-424A-5B775F4F5876}"/>
                          </a:ext>
                        </a:extLst>
                      </p14:cNvPr>
                      <p14:cNvContentPartPr/>
                      <p14:nvPr/>
                    </p14:nvContentPartPr>
                    <p14:xfrm>
                      <a:off x="154414" y="1168990"/>
                      <a:ext cx="1382760" cy="663840"/>
                    </p14:xfrm>
                  </p:contentPart>
                </mc:Choice>
                <mc:Fallback xmlns="">
                  <p:pic>
                    <p:nvPicPr>
                      <p:cNvPr id="1415" name="Ink 1414">
                        <a:extLst>
                          <a:ext uri="{FF2B5EF4-FFF2-40B4-BE49-F238E27FC236}">
                            <a16:creationId xmlns:a16="http://schemas.microsoft.com/office/drawing/2014/main" id="{2F395D1D-1D83-672C-424A-5B775F4F5876}"/>
                          </a:ext>
                        </a:extLst>
                      </p:cNvPr>
                      <p:cNvPicPr/>
                      <p:nvPr/>
                    </p:nvPicPr>
                    <p:blipFill>
                      <a:blip r:embed="rId221"/>
                      <a:stretch>
                        <a:fillRect/>
                      </a:stretch>
                    </p:blipFill>
                    <p:spPr>
                      <a:xfrm>
                        <a:off x="149422" y="1163477"/>
                        <a:ext cx="1392744" cy="674866"/>
                      </a:xfrm>
                      <a:prstGeom prst="rect">
                        <a:avLst/>
                      </a:prstGeom>
                    </p:spPr>
                  </p:pic>
                </mc:Fallback>
              </mc:AlternateContent>
              <mc:AlternateContent xmlns:mc="http://schemas.openxmlformats.org/markup-compatibility/2006" xmlns:p14="http://schemas.microsoft.com/office/powerpoint/2010/main">
                <mc:Choice Requires="p14">
                  <p:contentPart p14:bwMode="auto" r:id="rId705">
                    <p14:nvContentPartPr>
                      <p14:cNvPr id="1416" name="Ink 1415">
                        <a:extLst>
                          <a:ext uri="{FF2B5EF4-FFF2-40B4-BE49-F238E27FC236}">
                            <a16:creationId xmlns:a16="http://schemas.microsoft.com/office/drawing/2014/main" id="{504591DB-BAC8-3BBC-75F0-5BFBE9BBBE9E}"/>
                          </a:ext>
                        </a:extLst>
                      </p14:cNvPr>
                      <p14:cNvContentPartPr/>
                      <p14:nvPr/>
                    </p14:nvContentPartPr>
                    <p14:xfrm>
                      <a:off x="431975" y="1179068"/>
                      <a:ext cx="996120" cy="434160"/>
                    </p14:xfrm>
                  </p:contentPart>
                </mc:Choice>
                <mc:Fallback xmlns="">
                  <p:pic>
                    <p:nvPicPr>
                      <p:cNvPr id="1416" name="Ink 1415">
                        <a:extLst>
                          <a:ext uri="{FF2B5EF4-FFF2-40B4-BE49-F238E27FC236}">
                            <a16:creationId xmlns:a16="http://schemas.microsoft.com/office/drawing/2014/main" id="{504591DB-BAC8-3BBC-75F0-5BFBE9BBBE9E}"/>
                          </a:ext>
                        </a:extLst>
                      </p:cNvPr>
                      <p:cNvPicPr/>
                      <p:nvPr/>
                    </p:nvPicPr>
                    <p:blipFill>
                      <a:blip r:embed="rId223"/>
                      <a:stretch>
                        <a:fillRect/>
                      </a:stretch>
                    </p:blipFill>
                    <p:spPr>
                      <a:xfrm>
                        <a:off x="426984" y="1173561"/>
                        <a:ext cx="1006102" cy="445175"/>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1417" name="Ink 1416">
                        <a:extLst>
                          <a:ext uri="{FF2B5EF4-FFF2-40B4-BE49-F238E27FC236}">
                            <a16:creationId xmlns:a16="http://schemas.microsoft.com/office/drawing/2014/main" id="{0B248416-E524-1C85-02F7-1D6DBB8589CA}"/>
                          </a:ext>
                        </a:extLst>
                      </p14:cNvPr>
                      <p14:cNvContentPartPr/>
                      <p14:nvPr/>
                    </p14:nvContentPartPr>
                    <p14:xfrm>
                      <a:off x="871175" y="1188428"/>
                      <a:ext cx="448560" cy="271080"/>
                    </p14:xfrm>
                  </p:contentPart>
                </mc:Choice>
                <mc:Fallback xmlns="">
                  <p:pic>
                    <p:nvPicPr>
                      <p:cNvPr id="1417" name="Ink 1416">
                        <a:extLst>
                          <a:ext uri="{FF2B5EF4-FFF2-40B4-BE49-F238E27FC236}">
                            <a16:creationId xmlns:a16="http://schemas.microsoft.com/office/drawing/2014/main" id="{0B248416-E524-1C85-02F7-1D6DBB8589CA}"/>
                          </a:ext>
                        </a:extLst>
                      </p:cNvPr>
                      <p:cNvPicPr/>
                      <p:nvPr/>
                    </p:nvPicPr>
                    <p:blipFill>
                      <a:blip r:embed="rId225"/>
                      <a:stretch>
                        <a:fillRect/>
                      </a:stretch>
                    </p:blipFill>
                    <p:spPr>
                      <a:xfrm>
                        <a:off x="866186" y="1182915"/>
                        <a:ext cx="458537" cy="282107"/>
                      </a:xfrm>
                      <a:prstGeom prst="rect">
                        <a:avLst/>
                      </a:prstGeom>
                    </p:spPr>
                  </p:pic>
                </mc:Fallback>
              </mc:AlternateContent>
              <mc:AlternateContent xmlns:mc="http://schemas.openxmlformats.org/markup-compatibility/2006" xmlns:p14="http://schemas.microsoft.com/office/powerpoint/2010/main">
                <mc:Choice Requires="p14">
                  <p:contentPart p14:bwMode="auto" r:id="rId707">
                    <p14:nvContentPartPr>
                      <p14:cNvPr id="1418" name="Ink 1417">
                        <a:extLst>
                          <a:ext uri="{FF2B5EF4-FFF2-40B4-BE49-F238E27FC236}">
                            <a16:creationId xmlns:a16="http://schemas.microsoft.com/office/drawing/2014/main" id="{E8A27117-AA5B-B74B-250F-82A55B9B99EC}"/>
                          </a:ext>
                        </a:extLst>
                      </p14:cNvPr>
                      <p14:cNvContentPartPr/>
                      <p14:nvPr/>
                    </p14:nvContentPartPr>
                    <p14:xfrm>
                      <a:off x="536016" y="4019467"/>
                      <a:ext cx="1036080" cy="953280"/>
                    </p14:xfrm>
                  </p:contentPart>
                </mc:Choice>
                <mc:Fallback xmlns="">
                  <p:pic>
                    <p:nvPicPr>
                      <p:cNvPr id="1418" name="Ink 1417">
                        <a:extLst>
                          <a:ext uri="{FF2B5EF4-FFF2-40B4-BE49-F238E27FC236}">
                            <a16:creationId xmlns:a16="http://schemas.microsoft.com/office/drawing/2014/main" id="{E8A27117-AA5B-B74B-250F-82A55B9B99EC}"/>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1419" name="Ink 1418">
                        <a:extLst>
                          <a:ext uri="{FF2B5EF4-FFF2-40B4-BE49-F238E27FC236}">
                            <a16:creationId xmlns:a16="http://schemas.microsoft.com/office/drawing/2014/main" id="{9089D637-63CC-2540-67B7-92C4CBE9A210}"/>
                          </a:ext>
                        </a:extLst>
                      </p14:cNvPr>
                      <p14:cNvContentPartPr/>
                      <p14:nvPr/>
                    </p14:nvContentPartPr>
                    <p14:xfrm>
                      <a:off x="694777" y="4250227"/>
                      <a:ext cx="748800" cy="607680"/>
                    </p14:xfrm>
                  </p:contentPart>
                </mc:Choice>
                <mc:Fallback xmlns="">
                  <p:pic>
                    <p:nvPicPr>
                      <p:cNvPr id="1419" name="Ink 1418">
                        <a:extLst>
                          <a:ext uri="{FF2B5EF4-FFF2-40B4-BE49-F238E27FC236}">
                            <a16:creationId xmlns:a16="http://schemas.microsoft.com/office/drawing/2014/main" id="{9089D637-63CC-2540-67B7-92C4CBE9A210}"/>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420" name="Group 1419">
                    <a:extLst>
                      <a:ext uri="{FF2B5EF4-FFF2-40B4-BE49-F238E27FC236}">
                        <a16:creationId xmlns:a16="http://schemas.microsoft.com/office/drawing/2014/main" id="{4AA80E02-0F10-2DEA-C703-3AA815671482}"/>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709">
                      <p14:nvContentPartPr>
                        <p14:cNvPr id="1423" name="Ink 1422">
                          <a:extLst>
                            <a:ext uri="{FF2B5EF4-FFF2-40B4-BE49-F238E27FC236}">
                              <a16:creationId xmlns:a16="http://schemas.microsoft.com/office/drawing/2014/main" id="{9039D7E0-57C0-5921-9BB4-375517171A40}"/>
                            </a:ext>
                          </a:extLst>
                        </p14:cNvPr>
                        <p14:cNvContentPartPr/>
                        <p14:nvPr/>
                      </p14:nvContentPartPr>
                      <p14:xfrm>
                        <a:off x="210937" y="3892387"/>
                        <a:ext cx="820080" cy="1280160"/>
                      </p14:xfrm>
                    </p:contentPart>
                  </mc:Choice>
                  <mc:Fallback xmlns="">
                    <p:pic>
                      <p:nvPicPr>
                        <p:cNvPr id="1423" name="Ink 1422">
                          <a:extLst>
                            <a:ext uri="{FF2B5EF4-FFF2-40B4-BE49-F238E27FC236}">
                              <a16:creationId xmlns:a16="http://schemas.microsoft.com/office/drawing/2014/main" id="{9039D7E0-57C0-5921-9BB4-375517171A40}"/>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1424" name="Ink 1423">
                          <a:extLst>
                            <a:ext uri="{FF2B5EF4-FFF2-40B4-BE49-F238E27FC236}">
                              <a16:creationId xmlns:a16="http://schemas.microsoft.com/office/drawing/2014/main" id="{195B961E-4AB3-14AC-3E40-D3E2B36DBDF7}"/>
                            </a:ext>
                          </a:extLst>
                        </p14:cNvPr>
                        <p14:cNvContentPartPr/>
                        <p14:nvPr/>
                      </p14:nvContentPartPr>
                      <p14:xfrm>
                        <a:off x="417577" y="3889507"/>
                        <a:ext cx="1282680" cy="1154160"/>
                      </p14:xfrm>
                    </p:contentPart>
                  </mc:Choice>
                  <mc:Fallback xmlns="">
                    <p:pic>
                      <p:nvPicPr>
                        <p:cNvPr id="1424" name="Ink 1423">
                          <a:extLst>
                            <a:ext uri="{FF2B5EF4-FFF2-40B4-BE49-F238E27FC236}">
                              <a16:creationId xmlns:a16="http://schemas.microsoft.com/office/drawing/2014/main" id="{195B961E-4AB3-14AC-3E40-D3E2B36DBDF7}"/>
                            </a:ext>
                          </a:extLst>
                        </p:cNvPr>
                        <p:cNvPicPr/>
                        <p:nvPr/>
                      </p:nvPicPr>
                      <p:blipFill>
                        <a:blip r:embed="rId232"/>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711">
                      <p14:nvContentPartPr>
                        <p14:cNvPr id="1425" name="Ink 1424">
                          <a:extLst>
                            <a:ext uri="{FF2B5EF4-FFF2-40B4-BE49-F238E27FC236}">
                              <a16:creationId xmlns:a16="http://schemas.microsoft.com/office/drawing/2014/main" id="{4FAB2B86-BC79-A3D1-393F-1271B373B048}"/>
                            </a:ext>
                          </a:extLst>
                        </p14:cNvPr>
                        <p14:cNvContentPartPr/>
                        <p14:nvPr/>
                      </p14:nvContentPartPr>
                      <p14:xfrm>
                        <a:off x="1247737" y="3889508"/>
                        <a:ext cx="24840" cy="360"/>
                      </p14:xfrm>
                    </p:contentPart>
                  </mc:Choice>
                  <mc:Fallback xmlns="">
                    <p:pic>
                      <p:nvPicPr>
                        <p:cNvPr id="1425" name="Ink 1424">
                          <a:extLst>
                            <a:ext uri="{FF2B5EF4-FFF2-40B4-BE49-F238E27FC236}">
                              <a16:creationId xmlns:a16="http://schemas.microsoft.com/office/drawing/2014/main" id="{4FAB2B86-BC79-A3D1-393F-1271B373B048}"/>
                            </a:ext>
                          </a:extLst>
                        </p:cNvPr>
                        <p:cNvPicPr/>
                        <p:nvPr/>
                      </p:nvPicPr>
                      <p:blipFill>
                        <a:blip r:embed="rId50"/>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12">
                      <p14:nvContentPartPr>
                        <p14:cNvPr id="1426" name="Ink 1425">
                          <a:extLst>
                            <a:ext uri="{FF2B5EF4-FFF2-40B4-BE49-F238E27FC236}">
                              <a16:creationId xmlns:a16="http://schemas.microsoft.com/office/drawing/2014/main" id="{29D03D96-06DA-A2F6-EB8A-DD6F5BF27E63}"/>
                            </a:ext>
                          </a:extLst>
                        </p14:cNvPr>
                        <p14:cNvContentPartPr/>
                        <p14:nvPr/>
                      </p14:nvContentPartPr>
                      <p14:xfrm>
                        <a:off x="892776" y="4406107"/>
                        <a:ext cx="384120" cy="351720"/>
                      </p14:xfrm>
                    </p:contentPart>
                  </mc:Choice>
                  <mc:Fallback xmlns="">
                    <p:pic>
                      <p:nvPicPr>
                        <p:cNvPr id="1426" name="Ink 1425">
                          <a:extLst>
                            <a:ext uri="{FF2B5EF4-FFF2-40B4-BE49-F238E27FC236}">
                              <a16:creationId xmlns:a16="http://schemas.microsoft.com/office/drawing/2014/main" id="{29D03D96-06DA-A2F6-EB8A-DD6F5BF27E63}"/>
                            </a:ext>
                          </a:extLst>
                        </p:cNvPr>
                        <p:cNvPicPr/>
                        <p:nvPr/>
                      </p:nvPicPr>
                      <p:blipFill>
                        <a:blip r:embed="rId52"/>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3">
                    <p14:nvContentPartPr>
                      <p14:cNvPr id="1421" name="Ink 1420">
                        <a:extLst>
                          <a:ext uri="{FF2B5EF4-FFF2-40B4-BE49-F238E27FC236}">
                            <a16:creationId xmlns:a16="http://schemas.microsoft.com/office/drawing/2014/main" id="{6C1D733E-9C77-E230-3317-8D3B8A7D8526}"/>
                          </a:ext>
                        </a:extLst>
                      </p14:cNvPr>
                      <p14:cNvContentPartPr/>
                      <p14:nvPr/>
                    </p14:nvContentPartPr>
                    <p14:xfrm>
                      <a:off x="1235855" y="1872429"/>
                      <a:ext cx="568800" cy="464760"/>
                    </p14:xfrm>
                  </p:contentPart>
                </mc:Choice>
                <mc:Fallback xmlns="">
                  <p:pic>
                    <p:nvPicPr>
                      <p:cNvPr id="1421" name="Ink 1420">
                        <a:extLst>
                          <a:ext uri="{FF2B5EF4-FFF2-40B4-BE49-F238E27FC236}">
                            <a16:creationId xmlns:a16="http://schemas.microsoft.com/office/drawing/2014/main" id="{6C1D733E-9C77-E230-3317-8D3B8A7D8526}"/>
                          </a:ext>
                        </a:extLst>
                      </p:cNvPr>
                      <p:cNvPicPr/>
                      <p:nvPr/>
                    </p:nvPicPr>
                    <p:blipFill>
                      <a:blip r:embed="rId236"/>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1422" name="Ink 1421">
                        <a:extLst>
                          <a:ext uri="{FF2B5EF4-FFF2-40B4-BE49-F238E27FC236}">
                            <a16:creationId xmlns:a16="http://schemas.microsoft.com/office/drawing/2014/main" id="{57879712-F415-42F8-B3CC-6AD68D5DB1E4}"/>
                          </a:ext>
                        </a:extLst>
                      </p14:cNvPr>
                      <p14:cNvContentPartPr/>
                      <p14:nvPr/>
                    </p14:nvContentPartPr>
                    <p14:xfrm>
                      <a:off x="1609536" y="2030107"/>
                      <a:ext cx="187560" cy="148680"/>
                    </p14:xfrm>
                  </p:contentPart>
                </mc:Choice>
                <mc:Fallback xmlns="">
                  <p:pic>
                    <p:nvPicPr>
                      <p:cNvPr id="1422" name="Ink 1421">
                        <a:extLst>
                          <a:ext uri="{FF2B5EF4-FFF2-40B4-BE49-F238E27FC236}">
                            <a16:creationId xmlns:a16="http://schemas.microsoft.com/office/drawing/2014/main" id="{57879712-F415-42F8-B3CC-6AD68D5DB1E4}"/>
                          </a:ext>
                        </a:extLst>
                      </p:cNvPr>
                      <p:cNvPicPr/>
                      <p:nvPr/>
                    </p:nvPicPr>
                    <p:blipFill>
                      <a:blip r:embed="rId238"/>
                      <a:stretch>
                        <a:fillRect/>
                      </a:stretch>
                    </p:blipFill>
                    <p:spPr>
                      <a:xfrm>
                        <a:off x="1604545" y="2024600"/>
                        <a:ext cx="197541" cy="15969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715">
                <p14:nvContentPartPr>
                  <p14:cNvPr id="1344" name="Ink 1343">
                    <a:extLst>
                      <a:ext uri="{FF2B5EF4-FFF2-40B4-BE49-F238E27FC236}">
                        <a16:creationId xmlns:a16="http://schemas.microsoft.com/office/drawing/2014/main" id="{CBCB9E7A-D9DF-4F52-59BD-DCD3CF68DD91}"/>
                      </a:ext>
                    </a:extLst>
                  </p14:cNvPr>
                  <p14:cNvContentPartPr/>
                  <p14:nvPr/>
                </p14:nvContentPartPr>
                <p14:xfrm rot="10950597" flipH="1">
                  <a:off x="10661170" y="4073927"/>
                  <a:ext cx="11160" cy="48240"/>
                </p14:xfrm>
              </p:contentPart>
            </mc:Choice>
            <mc:Fallback xmlns="">
              <p:pic>
                <p:nvPicPr>
                  <p:cNvPr id="1344" name="Ink 1343">
                    <a:extLst>
                      <a:ext uri="{FF2B5EF4-FFF2-40B4-BE49-F238E27FC236}">
                        <a16:creationId xmlns:a16="http://schemas.microsoft.com/office/drawing/2014/main" id="{CBCB9E7A-D9DF-4F52-59BD-DCD3CF68DD91}"/>
                      </a:ext>
                    </a:extLst>
                  </p:cNvPr>
                  <p:cNvPicPr/>
                  <p:nvPr/>
                </p:nvPicPr>
                <p:blipFill>
                  <a:blip r:embed="rId240"/>
                  <a:stretch>
                    <a:fillRect/>
                  </a:stretch>
                </p:blipFill>
                <p:spPr>
                  <a:xfrm rot="10950597" flipH="1">
                    <a:off x="10656210" y="4068414"/>
                    <a:ext cx="21080" cy="59266"/>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1345" name="Ink 1344">
                    <a:extLst>
                      <a:ext uri="{FF2B5EF4-FFF2-40B4-BE49-F238E27FC236}">
                        <a16:creationId xmlns:a16="http://schemas.microsoft.com/office/drawing/2014/main" id="{7D20D1B5-A0A4-7D68-165F-3B1BB38BD4DA}"/>
                      </a:ext>
                    </a:extLst>
                  </p14:cNvPr>
                  <p14:cNvContentPartPr/>
                  <p14:nvPr/>
                </p14:nvContentPartPr>
                <p14:xfrm>
                  <a:off x="5785305" y="1992170"/>
                  <a:ext cx="57960" cy="4320"/>
                </p14:xfrm>
              </p:contentPart>
            </mc:Choice>
            <mc:Fallback xmlns="">
              <p:pic>
                <p:nvPicPr>
                  <p:cNvPr id="1345" name="Ink 1344">
                    <a:extLst>
                      <a:ext uri="{FF2B5EF4-FFF2-40B4-BE49-F238E27FC236}">
                        <a16:creationId xmlns:a16="http://schemas.microsoft.com/office/drawing/2014/main" id="{7D20D1B5-A0A4-7D68-165F-3B1BB38BD4DA}"/>
                      </a:ext>
                    </a:extLst>
                  </p:cNvPr>
                  <p:cNvPicPr/>
                  <p:nvPr/>
                </p:nvPicPr>
                <p:blipFill>
                  <a:blip r:embed="rId242"/>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717">
                <p14:nvContentPartPr>
                  <p14:cNvPr id="1346" name="Ink 1345">
                    <a:extLst>
                      <a:ext uri="{FF2B5EF4-FFF2-40B4-BE49-F238E27FC236}">
                        <a16:creationId xmlns:a16="http://schemas.microsoft.com/office/drawing/2014/main" id="{BF8F620E-48CE-AAF0-9786-300FCDE7B12F}"/>
                      </a:ext>
                    </a:extLst>
                  </p14:cNvPr>
                  <p14:cNvContentPartPr/>
                  <p14:nvPr/>
                </p14:nvContentPartPr>
                <p14:xfrm>
                  <a:off x="5770545" y="2168570"/>
                  <a:ext cx="71640" cy="3600"/>
                </p14:xfrm>
              </p:contentPart>
            </mc:Choice>
            <mc:Fallback xmlns="">
              <p:pic>
                <p:nvPicPr>
                  <p:cNvPr id="1346" name="Ink 1345">
                    <a:extLst>
                      <a:ext uri="{FF2B5EF4-FFF2-40B4-BE49-F238E27FC236}">
                        <a16:creationId xmlns:a16="http://schemas.microsoft.com/office/drawing/2014/main" id="{BF8F620E-48CE-AAF0-9786-300FCDE7B12F}"/>
                      </a:ext>
                    </a:extLst>
                  </p:cNvPr>
                  <p:cNvPicPr/>
                  <p:nvPr/>
                </p:nvPicPr>
                <p:blipFill>
                  <a:blip r:embed="rId244"/>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1347" name="Ink 1346">
                    <a:extLst>
                      <a:ext uri="{FF2B5EF4-FFF2-40B4-BE49-F238E27FC236}">
                        <a16:creationId xmlns:a16="http://schemas.microsoft.com/office/drawing/2014/main" id="{F5D72CCA-0E60-A17E-B715-2A2ACFD82EB0}"/>
                      </a:ext>
                    </a:extLst>
                  </p14:cNvPr>
                  <p14:cNvContentPartPr/>
                  <p14:nvPr/>
                </p14:nvContentPartPr>
                <p14:xfrm>
                  <a:off x="5761905" y="2330570"/>
                  <a:ext cx="78480" cy="1080"/>
                </p14:xfrm>
              </p:contentPart>
            </mc:Choice>
            <mc:Fallback xmlns="">
              <p:pic>
                <p:nvPicPr>
                  <p:cNvPr id="1347" name="Ink 1346">
                    <a:extLst>
                      <a:ext uri="{FF2B5EF4-FFF2-40B4-BE49-F238E27FC236}">
                        <a16:creationId xmlns:a16="http://schemas.microsoft.com/office/drawing/2014/main" id="{F5D72CCA-0E60-A17E-B715-2A2ACFD82EB0}"/>
                      </a:ext>
                    </a:extLst>
                  </p:cNvPr>
                  <p:cNvPicPr/>
                  <p:nvPr/>
                </p:nvPicPr>
                <p:blipFill>
                  <a:blip r:embed="rId246"/>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719">
                <p14:nvContentPartPr>
                  <p14:cNvPr id="1348" name="Ink 1347">
                    <a:extLst>
                      <a:ext uri="{FF2B5EF4-FFF2-40B4-BE49-F238E27FC236}">
                        <a16:creationId xmlns:a16="http://schemas.microsoft.com/office/drawing/2014/main" id="{EC902875-630B-AF93-CAF1-B7CCAF0D0F11}"/>
                      </a:ext>
                    </a:extLst>
                  </p14:cNvPr>
                  <p14:cNvContentPartPr/>
                  <p14:nvPr/>
                </p14:nvContentPartPr>
                <p14:xfrm>
                  <a:off x="5720145" y="2394290"/>
                  <a:ext cx="144720" cy="18720"/>
                </p14:xfrm>
              </p:contentPart>
            </mc:Choice>
            <mc:Fallback xmlns="">
              <p:pic>
                <p:nvPicPr>
                  <p:cNvPr id="1348" name="Ink 1347">
                    <a:extLst>
                      <a:ext uri="{FF2B5EF4-FFF2-40B4-BE49-F238E27FC236}">
                        <a16:creationId xmlns:a16="http://schemas.microsoft.com/office/drawing/2014/main" id="{EC902875-630B-AF93-CAF1-B7CCAF0D0F11}"/>
                      </a:ext>
                    </a:extLst>
                  </p:cNvPr>
                  <p:cNvPicPr/>
                  <p:nvPr/>
                </p:nvPicPr>
                <p:blipFill>
                  <a:blip r:embed="rId248"/>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720">
                <p14:nvContentPartPr>
                  <p14:cNvPr id="1349" name="Ink 1348">
                    <a:extLst>
                      <a:ext uri="{FF2B5EF4-FFF2-40B4-BE49-F238E27FC236}">
                        <a16:creationId xmlns:a16="http://schemas.microsoft.com/office/drawing/2014/main" id="{B643C691-8BB5-1605-183A-39C5E120AFCF}"/>
                      </a:ext>
                    </a:extLst>
                  </p14:cNvPr>
                  <p14:cNvContentPartPr/>
                  <p14:nvPr/>
                </p14:nvContentPartPr>
                <p14:xfrm>
                  <a:off x="5724825" y="2540090"/>
                  <a:ext cx="111240" cy="9360"/>
                </p14:xfrm>
              </p:contentPart>
            </mc:Choice>
            <mc:Fallback xmlns="">
              <p:pic>
                <p:nvPicPr>
                  <p:cNvPr id="1349" name="Ink 1348">
                    <a:extLst>
                      <a:ext uri="{FF2B5EF4-FFF2-40B4-BE49-F238E27FC236}">
                        <a16:creationId xmlns:a16="http://schemas.microsoft.com/office/drawing/2014/main" id="{B643C691-8BB5-1605-183A-39C5E120AFCF}"/>
                      </a:ext>
                    </a:extLst>
                  </p:cNvPr>
                  <p:cNvPicPr/>
                  <p:nvPr/>
                </p:nvPicPr>
                <p:blipFill>
                  <a:blip r:embed="rId250"/>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721">
                <p14:nvContentPartPr>
                  <p14:cNvPr id="1350" name="Ink 1349">
                    <a:extLst>
                      <a:ext uri="{FF2B5EF4-FFF2-40B4-BE49-F238E27FC236}">
                        <a16:creationId xmlns:a16="http://schemas.microsoft.com/office/drawing/2014/main" id="{567FA47E-6BA0-81D8-55C6-12BA83392F50}"/>
                      </a:ext>
                    </a:extLst>
                  </p14:cNvPr>
                  <p14:cNvContentPartPr/>
                  <p14:nvPr/>
                </p14:nvContentPartPr>
                <p14:xfrm>
                  <a:off x="5728785" y="2669330"/>
                  <a:ext cx="110520" cy="19080"/>
                </p14:xfrm>
              </p:contentPart>
            </mc:Choice>
            <mc:Fallback xmlns="">
              <p:pic>
                <p:nvPicPr>
                  <p:cNvPr id="1350" name="Ink 1349">
                    <a:extLst>
                      <a:ext uri="{FF2B5EF4-FFF2-40B4-BE49-F238E27FC236}">
                        <a16:creationId xmlns:a16="http://schemas.microsoft.com/office/drawing/2014/main" id="{567FA47E-6BA0-81D8-55C6-12BA83392F50}"/>
                      </a:ext>
                    </a:extLst>
                  </p:cNvPr>
                  <p:cNvPicPr/>
                  <p:nvPr/>
                </p:nvPicPr>
                <p:blipFill>
                  <a:blip r:embed="rId252"/>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1351" name="Ink 1350">
                    <a:extLst>
                      <a:ext uri="{FF2B5EF4-FFF2-40B4-BE49-F238E27FC236}">
                        <a16:creationId xmlns:a16="http://schemas.microsoft.com/office/drawing/2014/main" id="{F8B02996-D30B-AD13-C40E-066CA00BEF1F}"/>
                      </a:ext>
                    </a:extLst>
                  </p14:cNvPr>
                  <p14:cNvContentPartPr/>
                  <p14:nvPr/>
                </p14:nvContentPartPr>
                <p14:xfrm>
                  <a:off x="5752805" y="3007110"/>
                  <a:ext cx="35640" cy="3600"/>
                </p14:xfrm>
              </p:contentPart>
            </mc:Choice>
            <mc:Fallback xmlns="">
              <p:pic>
                <p:nvPicPr>
                  <p:cNvPr id="1351" name="Ink 1350">
                    <a:extLst>
                      <a:ext uri="{FF2B5EF4-FFF2-40B4-BE49-F238E27FC236}">
                        <a16:creationId xmlns:a16="http://schemas.microsoft.com/office/drawing/2014/main" id="{F8B02996-D30B-AD13-C40E-066CA00BEF1F}"/>
                      </a:ext>
                    </a:extLst>
                  </p:cNvPr>
                  <p:cNvPicPr/>
                  <p:nvPr/>
                </p:nvPicPr>
                <p:blipFill>
                  <a:blip r:embed="rId254"/>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723">
                <p14:nvContentPartPr>
                  <p14:cNvPr id="1352" name="Ink 1351">
                    <a:extLst>
                      <a:ext uri="{FF2B5EF4-FFF2-40B4-BE49-F238E27FC236}">
                        <a16:creationId xmlns:a16="http://schemas.microsoft.com/office/drawing/2014/main" id="{ADFA0C9F-8638-1686-F4F4-336954DBE76A}"/>
                      </a:ext>
                    </a:extLst>
                  </p14:cNvPr>
                  <p14:cNvContentPartPr/>
                  <p14:nvPr/>
                </p14:nvContentPartPr>
                <p14:xfrm>
                  <a:off x="5706365" y="3136350"/>
                  <a:ext cx="132480" cy="23760"/>
                </p14:xfrm>
              </p:contentPart>
            </mc:Choice>
            <mc:Fallback xmlns="">
              <p:pic>
                <p:nvPicPr>
                  <p:cNvPr id="1352" name="Ink 1351">
                    <a:extLst>
                      <a:ext uri="{FF2B5EF4-FFF2-40B4-BE49-F238E27FC236}">
                        <a16:creationId xmlns:a16="http://schemas.microsoft.com/office/drawing/2014/main" id="{ADFA0C9F-8638-1686-F4F4-336954DBE76A}"/>
                      </a:ext>
                    </a:extLst>
                  </p:cNvPr>
                  <p:cNvPicPr/>
                  <p:nvPr/>
                </p:nvPicPr>
                <p:blipFill>
                  <a:blip r:embed="rId256"/>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1353" name="Ink 1352">
                    <a:extLst>
                      <a:ext uri="{FF2B5EF4-FFF2-40B4-BE49-F238E27FC236}">
                        <a16:creationId xmlns:a16="http://schemas.microsoft.com/office/drawing/2014/main" id="{5783284E-C790-7BD1-A51E-F4D9DEE6391F}"/>
                      </a:ext>
                    </a:extLst>
                  </p14:cNvPr>
                  <p14:cNvContentPartPr/>
                  <p14:nvPr/>
                </p14:nvContentPartPr>
                <p14:xfrm>
                  <a:off x="5669285" y="3276030"/>
                  <a:ext cx="167040" cy="23760"/>
                </p14:xfrm>
              </p:contentPart>
            </mc:Choice>
            <mc:Fallback xmlns="">
              <p:pic>
                <p:nvPicPr>
                  <p:cNvPr id="1353" name="Ink 1352">
                    <a:extLst>
                      <a:ext uri="{FF2B5EF4-FFF2-40B4-BE49-F238E27FC236}">
                        <a16:creationId xmlns:a16="http://schemas.microsoft.com/office/drawing/2014/main" id="{5783284E-C790-7BD1-A51E-F4D9DEE6391F}"/>
                      </a:ext>
                    </a:extLst>
                  </p:cNvPr>
                  <p:cNvPicPr/>
                  <p:nvPr/>
                </p:nvPicPr>
                <p:blipFill>
                  <a:blip r:embed="rId258"/>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725">
                <p14:nvContentPartPr>
                  <p14:cNvPr id="1354" name="Ink 1353">
                    <a:extLst>
                      <a:ext uri="{FF2B5EF4-FFF2-40B4-BE49-F238E27FC236}">
                        <a16:creationId xmlns:a16="http://schemas.microsoft.com/office/drawing/2014/main" id="{2CFFA7B4-EEAE-447E-3536-CEE18636D8C7}"/>
                      </a:ext>
                    </a:extLst>
                  </p14:cNvPr>
                  <p14:cNvContentPartPr/>
                  <p14:nvPr/>
                </p14:nvContentPartPr>
                <p14:xfrm>
                  <a:off x="5733005" y="3350550"/>
                  <a:ext cx="36720" cy="10440"/>
                </p14:xfrm>
              </p:contentPart>
            </mc:Choice>
            <mc:Fallback xmlns="">
              <p:pic>
                <p:nvPicPr>
                  <p:cNvPr id="1354" name="Ink 1353">
                    <a:extLst>
                      <a:ext uri="{FF2B5EF4-FFF2-40B4-BE49-F238E27FC236}">
                        <a16:creationId xmlns:a16="http://schemas.microsoft.com/office/drawing/2014/main" id="{2CFFA7B4-EEAE-447E-3536-CEE18636D8C7}"/>
                      </a:ext>
                    </a:extLst>
                  </p:cNvPr>
                  <p:cNvPicPr/>
                  <p:nvPr/>
                </p:nvPicPr>
                <p:blipFill>
                  <a:blip r:embed="rId260"/>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1355" name="Ink 1354">
                    <a:extLst>
                      <a:ext uri="{FF2B5EF4-FFF2-40B4-BE49-F238E27FC236}">
                        <a16:creationId xmlns:a16="http://schemas.microsoft.com/office/drawing/2014/main" id="{A6838084-5373-566B-EC7B-2DEFEE1680C2}"/>
                      </a:ext>
                    </a:extLst>
                  </p14:cNvPr>
                  <p14:cNvContentPartPr/>
                  <p14:nvPr/>
                </p14:nvContentPartPr>
                <p14:xfrm>
                  <a:off x="5745245" y="3470430"/>
                  <a:ext cx="12960" cy="360"/>
                </p14:xfrm>
              </p:contentPart>
            </mc:Choice>
            <mc:Fallback xmlns="">
              <p:pic>
                <p:nvPicPr>
                  <p:cNvPr id="1355" name="Ink 1354">
                    <a:extLst>
                      <a:ext uri="{FF2B5EF4-FFF2-40B4-BE49-F238E27FC236}">
                        <a16:creationId xmlns:a16="http://schemas.microsoft.com/office/drawing/2014/main" id="{A6838084-5373-566B-EC7B-2DEFEE1680C2}"/>
                      </a:ext>
                    </a:extLst>
                  </p:cNvPr>
                  <p:cNvPicPr/>
                  <p:nvPr/>
                </p:nvPicPr>
                <p:blipFill>
                  <a:blip r:embed="rId262"/>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27">
                <p14:nvContentPartPr>
                  <p14:cNvPr id="1356" name="Ink 1355">
                    <a:extLst>
                      <a:ext uri="{FF2B5EF4-FFF2-40B4-BE49-F238E27FC236}">
                        <a16:creationId xmlns:a16="http://schemas.microsoft.com/office/drawing/2014/main" id="{7B9CCEE1-5117-2DE8-6466-92BC1285C50F}"/>
                      </a:ext>
                    </a:extLst>
                  </p14:cNvPr>
                  <p14:cNvContentPartPr/>
                  <p14:nvPr/>
                </p14:nvContentPartPr>
                <p14:xfrm>
                  <a:off x="5731205" y="3655830"/>
                  <a:ext cx="47160" cy="12600"/>
                </p14:xfrm>
              </p:contentPart>
            </mc:Choice>
            <mc:Fallback xmlns="">
              <p:pic>
                <p:nvPicPr>
                  <p:cNvPr id="1356" name="Ink 1355">
                    <a:extLst>
                      <a:ext uri="{FF2B5EF4-FFF2-40B4-BE49-F238E27FC236}">
                        <a16:creationId xmlns:a16="http://schemas.microsoft.com/office/drawing/2014/main" id="{7B9CCEE1-5117-2DE8-6466-92BC1285C50F}"/>
                      </a:ext>
                    </a:extLst>
                  </p:cNvPr>
                  <p:cNvPicPr/>
                  <p:nvPr/>
                </p:nvPicPr>
                <p:blipFill>
                  <a:blip r:embed="rId264"/>
                  <a:stretch>
                    <a:fillRect/>
                  </a:stretch>
                </p:blipFill>
                <p:spPr>
                  <a:xfrm>
                    <a:off x="5726197" y="3650230"/>
                    <a:ext cx="57176" cy="23800"/>
                  </a:xfrm>
                  <a:prstGeom prst="rect">
                    <a:avLst/>
                  </a:prstGeom>
                </p:spPr>
              </p:pic>
            </mc:Fallback>
          </mc:AlternateContent>
          <p:grpSp>
            <p:nvGrpSpPr>
              <p:cNvPr id="1357" name="Group 1356">
                <a:extLst>
                  <a:ext uri="{FF2B5EF4-FFF2-40B4-BE49-F238E27FC236}">
                    <a16:creationId xmlns:a16="http://schemas.microsoft.com/office/drawing/2014/main" id="{741834E7-FB3D-0AB3-1C1E-06FC3A28A313}"/>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728">
                  <p14:nvContentPartPr>
                    <p14:cNvPr id="1391" name="Ink 1390">
                      <a:extLst>
                        <a:ext uri="{FF2B5EF4-FFF2-40B4-BE49-F238E27FC236}">
                          <a16:creationId xmlns:a16="http://schemas.microsoft.com/office/drawing/2014/main" id="{50734C42-6873-DA47-11BF-D806349616B5}"/>
                        </a:ext>
                      </a:extLst>
                    </p14:cNvPr>
                    <p14:cNvContentPartPr/>
                    <p14:nvPr/>
                  </p14:nvContentPartPr>
                  <p14:xfrm>
                    <a:off x="5621765" y="3826830"/>
                    <a:ext cx="180720" cy="41400"/>
                  </p14:xfrm>
                </p:contentPart>
              </mc:Choice>
              <mc:Fallback xmlns="">
                <p:pic>
                  <p:nvPicPr>
                    <p:cNvPr id="1391" name="Ink 1390">
                      <a:extLst>
                        <a:ext uri="{FF2B5EF4-FFF2-40B4-BE49-F238E27FC236}">
                          <a16:creationId xmlns:a16="http://schemas.microsoft.com/office/drawing/2014/main" id="{50734C42-6873-DA47-11BF-D806349616B5}"/>
                        </a:ext>
                      </a:extLst>
                    </p:cNvPr>
                    <p:cNvPicPr/>
                    <p:nvPr/>
                  </p:nvPicPr>
                  <p:blipFill>
                    <a:blip r:embed="rId26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729">
                  <p14:nvContentPartPr>
                    <p14:cNvPr id="1392" name="Ink 1391">
                      <a:extLst>
                        <a:ext uri="{FF2B5EF4-FFF2-40B4-BE49-F238E27FC236}">
                          <a16:creationId xmlns:a16="http://schemas.microsoft.com/office/drawing/2014/main" id="{C146AE6D-BE4E-7BEB-EF63-69E29FD4AB8D}"/>
                        </a:ext>
                      </a:extLst>
                    </p14:cNvPr>
                    <p14:cNvContentPartPr/>
                    <p14:nvPr/>
                  </p14:nvContentPartPr>
                  <p14:xfrm>
                    <a:off x="5842805" y="3868230"/>
                    <a:ext cx="10800" cy="7560"/>
                  </p14:xfrm>
                </p:contentPart>
              </mc:Choice>
              <mc:Fallback xmlns="">
                <p:pic>
                  <p:nvPicPr>
                    <p:cNvPr id="1392" name="Ink 1391">
                      <a:extLst>
                        <a:ext uri="{FF2B5EF4-FFF2-40B4-BE49-F238E27FC236}">
                          <a16:creationId xmlns:a16="http://schemas.microsoft.com/office/drawing/2014/main" id="{C146AE6D-BE4E-7BEB-EF63-69E29FD4AB8D}"/>
                        </a:ext>
                      </a:extLst>
                    </p:cNvPr>
                    <p:cNvPicPr/>
                    <p:nvPr/>
                  </p:nvPicPr>
                  <p:blipFill>
                    <a:blip r:embed="rId26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730">
                  <p14:nvContentPartPr>
                    <p14:cNvPr id="1393" name="Ink 1392">
                      <a:extLst>
                        <a:ext uri="{FF2B5EF4-FFF2-40B4-BE49-F238E27FC236}">
                          <a16:creationId xmlns:a16="http://schemas.microsoft.com/office/drawing/2014/main" id="{409A144E-B91F-D22F-5A34-4226DAC0E2A2}"/>
                        </a:ext>
                      </a:extLst>
                    </p14:cNvPr>
                    <p14:cNvContentPartPr/>
                    <p14:nvPr/>
                  </p14:nvContentPartPr>
                  <p14:xfrm>
                    <a:off x="5662345" y="3889340"/>
                    <a:ext cx="91800" cy="67680"/>
                  </p14:xfrm>
                </p:contentPart>
              </mc:Choice>
              <mc:Fallback xmlns="">
                <p:pic>
                  <p:nvPicPr>
                    <p:cNvPr id="1393" name="Ink 1392">
                      <a:extLst>
                        <a:ext uri="{FF2B5EF4-FFF2-40B4-BE49-F238E27FC236}">
                          <a16:creationId xmlns:a16="http://schemas.microsoft.com/office/drawing/2014/main" id="{409A144E-B91F-D22F-5A34-4226DAC0E2A2}"/>
                        </a:ext>
                      </a:extLst>
                    </p:cNvPr>
                    <p:cNvPicPr/>
                    <p:nvPr/>
                  </p:nvPicPr>
                  <p:blipFill>
                    <a:blip r:embed="rId27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1">
                <p14:nvContentPartPr>
                  <p14:cNvPr id="1358" name="Ink 1357">
                    <a:extLst>
                      <a:ext uri="{FF2B5EF4-FFF2-40B4-BE49-F238E27FC236}">
                        <a16:creationId xmlns:a16="http://schemas.microsoft.com/office/drawing/2014/main" id="{3C2FAC53-EDE0-30AC-3749-6DE3092D06A3}"/>
                      </a:ext>
                    </a:extLst>
                  </p14:cNvPr>
                  <p14:cNvContentPartPr/>
                  <p14:nvPr/>
                </p14:nvContentPartPr>
                <p14:xfrm>
                  <a:off x="5114785" y="4135580"/>
                  <a:ext cx="7920" cy="45720"/>
                </p14:xfrm>
              </p:contentPart>
            </mc:Choice>
            <mc:Fallback xmlns="">
              <p:pic>
                <p:nvPicPr>
                  <p:cNvPr id="1358" name="Ink 1357">
                    <a:extLst>
                      <a:ext uri="{FF2B5EF4-FFF2-40B4-BE49-F238E27FC236}">
                        <a16:creationId xmlns:a16="http://schemas.microsoft.com/office/drawing/2014/main" id="{3C2FAC53-EDE0-30AC-3749-6DE3092D06A3}"/>
                      </a:ext>
                    </a:extLst>
                  </p:cNvPr>
                  <p:cNvPicPr/>
                  <p:nvPr/>
                </p:nvPicPr>
                <p:blipFill>
                  <a:blip r:embed="rId272"/>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1359" name="Ink 1358">
                    <a:extLst>
                      <a:ext uri="{FF2B5EF4-FFF2-40B4-BE49-F238E27FC236}">
                        <a16:creationId xmlns:a16="http://schemas.microsoft.com/office/drawing/2014/main" id="{A32DA4F8-1167-9E50-B1D9-F1BAAADCEBA4}"/>
                      </a:ext>
                    </a:extLst>
                  </p14:cNvPr>
                  <p14:cNvContentPartPr/>
                  <p14:nvPr/>
                </p14:nvContentPartPr>
                <p14:xfrm>
                  <a:off x="4962145" y="4228100"/>
                  <a:ext cx="21600" cy="43560"/>
                </p14:xfrm>
              </p:contentPart>
            </mc:Choice>
            <mc:Fallback xmlns="">
              <p:pic>
                <p:nvPicPr>
                  <p:cNvPr id="1359" name="Ink 1358">
                    <a:extLst>
                      <a:ext uri="{FF2B5EF4-FFF2-40B4-BE49-F238E27FC236}">
                        <a16:creationId xmlns:a16="http://schemas.microsoft.com/office/drawing/2014/main" id="{A32DA4F8-1167-9E50-B1D9-F1BAAADCEBA4}"/>
                      </a:ext>
                    </a:extLst>
                  </p:cNvPr>
                  <p:cNvPicPr/>
                  <p:nvPr/>
                </p:nvPicPr>
                <p:blipFill>
                  <a:blip r:embed="rId274"/>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733">
                <p14:nvContentPartPr>
                  <p14:cNvPr id="1360" name="Ink 1359">
                    <a:extLst>
                      <a:ext uri="{FF2B5EF4-FFF2-40B4-BE49-F238E27FC236}">
                        <a16:creationId xmlns:a16="http://schemas.microsoft.com/office/drawing/2014/main" id="{1D873BA7-B21C-2988-CE6E-9BB578B98CF9}"/>
                      </a:ext>
                    </a:extLst>
                  </p14:cNvPr>
                  <p14:cNvContentPartPr/>
                  <p14:nvPr/>
                </p14:nvContentPartPr>
                <p14:xfrm>
                  <a:off x="5247985" y="4056380"/>
                  <a:ext cx="68400" cy="45360"/>
                </p14:xfrm>
              </p:contentPart>
            </mc:Choice>
            <mc:Fallback xmlns="">
              <p:pic>
                <p:nvPicPr>
                  <p:cNvPr id="1360" name="Ink 1359">
                    <a:extLst>
                      <a:ext uri="{FF2B5EF4-FFF2-40B4-BE49-F238E27FC236}">
                        <a16:creationId xmlns:a16="http://schemas.microsoft.com/office/drawing/2014/main" id="{1D873BA7-B21C-2988-CE6E-9BB578B98CF9}"/>
                      </a:ext>
                    </a:extLst>
                  </p:cNvPr>
                  <p:cNvPicPr/>
                  <p:nvPr/>
                </p:nvPicPr>
                <p:blipFill>
                  <a:blip r:embed="rId276"/>
                  <a:stretch>
                    <a:fillRect/>
                  </a:stretch>
                </p:blipFill>
                <p:spPr>
                  <a:xfrm>
                    <a:off x="5243010" y="4050882"/>
                    <a:ext cx="78349" cy="56356"/>
                  </a:xfrm>
                  <a:prstGeom prst="rect">
                    <a:avLst/>
                  </a:prstGeom>
                </p:spPr>
              </p:pic>
            </mc:Fallback>
          </mc:AlternateContent>
          <p:grpSp>
            <p:nvGrpSpPr>
              <p:cNvPr id="1361" name="Group 1360">
                <a:extLst>
                  <a:ext uri="{FF2B5EF4-FFF2-40B4-BE49-F238E27FC236}">
                    <a16:creationId xmlns:a16="http://schemas.microsoft.com/office/drawing/2014/main" id="{E0B29658-CDC6-675A-B4DC-836044F2673E}"/>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734">
                  <p14:nvContentPartPr>
                    <p14:cNvPr id="1388" name="Ink 1387">
                      <a:extLst>
                        <a:ext uri="{FF2B5EF4-FFF2-40B4-BE49-F238E27FC236}">
                          <a16:creationId xmlns:a16="http://schemas.microsoft.com/office/drawing/2014/main" id="{32EF6967-99AF-5BAB-AE53-AF30F30D23D3}"/>
                        </a:ext>
                      </a:extLst>
                    </p14:cNvPr>
                    <p14:cNvContentPartPr/>
                    <p14:nvPr/>
                  </p14:nvContentPartPr>
                  <p14:xfrm>
                    <a:off x="6018745" y="3998060"/>
                    <a:ext cx="146520" cy="97200"/>
                  </p14:xfrm>
                </p:contentPart>
              </mc:Choice>
              <mc:Fallback xmlns="">
                <p:pic>
                  <p:nvPicPr>
                    <p:cNvPr id="1388" name="Ink 1387">
                      <a:extLst>
                        <a:ext uri="{FF2B5EF4-FFF2-40B4-BE49-F238E27FC236}">
                          <a16:creationId xmlns:a16="http://schemas.microsoft.com/office/drawing/2014/main" id="{32EF6967-99AF-5BAB-AE53-AF30F30D23D3}"/>
                        </a:ext>
                      </a:extLst>
                    </p:cNvPr>
                    <p:cNvPicPr/>
                    <p:nvPr/>
                  </p:nvPicPr>
                  <p:blipFill>
                    <a:blip r:embed="rId278"/>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735">
                  <p14:nvContentPartPr>
                    <p14:cNvPr id="1389" name="Ink 1388">
                      <a:extLst>
                        <a:ext uri="{FF2B5EF4-FFF2-40B4-BE49-F238E27FC236}">
                          <a16:creationId xmlns:a16="http://schemas.microsoft.com/office/drawing/2014/main" id="{36CA3C48-955D-383D-12AA-F76AE3F03AF7}"/>
                        </a:ext>
                      </a:extLst>
                    </p14:cNvPr>
                    <p14:cNvContentPartPr/>
                    <p14:nvPr/>
                  </p14:nvContentPartPr>
                  <p14:xfrm>
                    <a:off x="5939905" y="3993740"/>
                    <a:ext cx="4680" cy="8640"/>
                  </p14:xfrm>
                </p:contentPart>
              </mc:Choice>
              <mc:Fallback xmlns="">
                <p:pic>
                  <p:nvPicPr>
                    <p:cNvPr id="1389" name="Ink 1388">
                      <a:extLst>
                        <a:ext uri="{FF2B5EF4-FFF2-40B4-BE49-F238E27FC236}">
                          <a16:creationId xmlns:a16="http://schemas.microsoft.com/office/drawing/2014/main" id="{36CA3C48-955D-383D-12AA-F76AE3F03AF7}"/>
                        </a:ext>
                      </a:extLst>
                    </p:cNvPr>
                    <p:cNvPicPr/>
                    <p:nvPr/>
                  </p:nvPicPr>
                  <p:blipFill>
                    <a:blip r:embed="rId280"/>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1390" name="Ink 1389">
                      <a:extLst>
                        <a:ext uri="{FF2B5EF4-FFF2-40B4-BE49-F238E27FC236}">
                          <a16:creationId xmlns:a16="http://schemas.microsoft.com/office/drawing/2014/main" id="{40DF285C-9B99-3FCB-7512-5F376E285E9F}"/>
                        </a:ext>
                      </a:extLst>
                    </p14:cNvPr>
                    <p14:cNvContentPartPr/>
                    <p14:nvPr/>
                  </p14:nvContentPartPr>
                  <p14:xfrm>
                    <a:off x="5943260" y="3995345"/>
                    <a:ext cx="195480" cy="138960"/>
                  </p14:xfrm>
                </p:contentPart>
              </mc:Choice>
              <mc:Fallback xmlns="">
                <p:pic>
                  <p:nvPicPr>
                    <p:cNvPr id="1390" name="Ink 1389">
                      <a:extLst>
                        <a:ext uri="{FF2B5EF4-FFF2-40B4-BE49-F238E27FC236}">
                          <a16:creationId xmlns:a16="http://schemas.microsoft.com/office/drawing/2014/main" id="{40DF285C-9B99-3FCB-7512-5F376E285E9F}"/>
                        </a:ext>
                      </a:extLst>
                    </p:cNvPr>
                    <p:cNvPicPr/>
                    <p:nvPr/>
                  </p:nvPicPr>
                  <p:blipFill>
                    <a:blip r:embed="rId282"/>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37">
                <p14:nvContentPartPr>
                  <p14:cNvPr id="1362" name="Ink 1361">
                    <a:extLst>
                      <a:ext uri="{FF2B5EF4-FFF2-40B4-BE49-F238E27FC236}">
                        <a16:creationId xmlns:a16="http://schemas.microsoft.com/office/drawing/2014/main" id="{28412D68-377B-F946-56C9-D3C34E88A2FC}"/>
                      </a:ext>
                    </a:extLst>
                  </p14:cNvPr>
                  <p14:cNvContentPartPr/>
                  <p14:nvPr/>
                </p14:nvContentPartPr>
                <p14:xfrm>
                  <a:off x="6258980" y="4174265"/>
                  <a:ext cx="88560" cy="41040"/>
                </p14:xfrm>
              </p:contentPart>
            </mc:Choice>
            <mc:Fallback xmlns="">
              <p:pic>
                <p:nvPicPr>
                  <p:cNvPr id="1362" name="Ink 1361">
                    <a:extLst>
                      <a:ext uri="{FF2B5EF4-FFF2-40B4-BE49-F238E27FC236}">
                        <a16:creationId xmlns:a16="http://schemas.microsoft.com/office/drawing/2014/main" id="{28412D68-377B-F946-56C9-D3C34E88A2FC}"/>
                      </a:ext>
                    </a:extLst>
                  </p:cNvPr>
                  <p:cNvPicPr/>
                  <p:nvPr/>
                </p:nvPicPr>
                <p:blipFill>
                  <a:blip r:embed="rId284"/>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738">
                <p14:nvContentPartPr>
                  <p14:cNvPr id="1363" name="Ink 1362">
                    <a:extLst>
                      <a:ext uri="{FF2B5EF4-FFF2-40B4-BE49-F238E27FC236}">
                        <a16:creationId xmlns:a16="http://schemas.microsoft.com/office/drawing/2014/main" id="{E6623ADA-85C6-43D3-BE58-6A9244F52754}"/>
                      </a:ext>
                    </a:extLst>
                  </p14:cNvPr>
                  <p14:cNvContentPartPr/>
                  <p14:nvPr/>
                </p14:nvContentPartPr>
                <p14:xfrm>
                  <a:off x="6412700" y="4279745"/>
                  <a:ext cx="68400" cy="73080"/>
                </p14:xfrm>
              </p:contentPart>
            </mc:Choice>
            <mc:Fallback xmlns="">
              <p:pic>
                <p:nvPicPr>
                  <p:cNvPr id="1363" name="Ink 1362">
                    <a:extLst>
                      <a:ext uri="{FF2B5EF4-FFF2-40B4-BE49-F238E27FC236}">
                        <a16:creationId xmlns:a16="http://schemas.microsoft.com/office/drawing/2014/main" id="{E6623ADA-85C6-43D3-BE58-6A9244F52754}"/>
                      </a:ext>
                    </a:extLst>
                  </p:cNvPr>
                  <p:cNvPicPr/>
                  <p:nvPr/>
                </p:nvPicPr>
                <p:blipFill>
                  <a:blip r:embed="rId286"/>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739">
                <p14:nvContentPartPr>
                  <p14:cNvPr id="1364" name="Ink 1363">
                    <a:extLst>
                      <a:ext uri="{FF2B5EF4-FFF2-40B4-BE49-F238E27FC236}">
                        <a16:creationId xmlns:a16="http://schemas.microsoft.com/office/drawing/2014/main" id="{A5C8EAE4-35F0-72F4-F43B-7FDBD905695E}"/>
                      </a:ext>
                    </a:extLst>
                  </p14:cNvPr>
                  <p14:cNvContentPartPr/>
                  <p14:nvPr/>
                </p14:nvContentPartPr>
                <p14:xfrm>
                  <a:off x="4197390" y="4713485"/>
                  <a:ext cx="1080" cy="1800"/>
                </p14:xfrm>
              </p:contentPart>
            </mc:Choice>
            <mc:Fallback xmlns="">
              <p:pic>
                <p:nvPicPr>
                  <p:cNvPr id="1364" name="Ink 1363">
                    <a:extLst>
                      <a:ext uri="{FF2B5EF4-FFF2-40B4-BE49-F238E27FC236}">
                        <a16:creationId xmlns:a16="http://schemas.microsoft.com/office/drawing/2014/main" id="{A5C8EAE4-35F0-72F4-F43B-7FDBD905695E}"/>
                      </a:ext>
                    </a:extLst>
                  </p:cNvPr>
                  <p:cNvPicPr/>
                  <p:nvPr/>
                </p:nvPicPr>
                <p:blipFill>
                  <a:blip r:embed="rId288"/>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740">
                <p14:nvContentPartPr>
                  <p14:cNvPr id="1365" name="Ink 1364">
                    <a:extLst>
                      <a:ext uri="{FF2B5EF4-FFF2-40B4-BE49-F238E27FC236}">
                        <a16:creationId xmlns:a16="http://schemas.microsoft.com/office/drawing/2014/main" id="{8CD0FC3C-A203-9ECD-0589-390DBB20A82A}"/>
                      </a:ext>
                    </a:extLst>
                  </p14:cNvPr>
                  <p14:cNvContentPartPr/>
                  <p14:nvPr/>
                </p14:nvContentPartPr>
                <p14:xfrm>
                  <a:off x="4666470" y="3930125"/>
                  <a:ext cx="34560" cy="46800"/>
                </p14:xfrm>
              </p:contentPart>
            </mc:Choice>
            <mc:Fallback xmlns="">
              <p:pic>
                <p:nvPicPr>
                  <p:cNvPr id="1365" name="Ink 1364">
                    <a:extLst>
                      <a:ext uri="{FF2B5EF4-FFF2-40B4-BE49-F238E27FC236}">
                        <a16:creationId xmlns:a16="http://schemas.microsoft.com/office/drawing/2014/main" id="{8CD0FC3C-A203-9ECD-0589-390DBB20A82A}"/>
                      </a:ext>
                    </a:extLst>
                  </p:cNvPr>
                  <p:cNvPicPr/>
                  <p:nvPr/>
                </p:nvPicPr>
                <p:blipFill>
                  <a:blip r:embed="rId290"/>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741">
                <p14:nvContentPartPr>
                  <p14:cNvPr id="1366" name="Ink 1365">
                    <a:extLst>
                      <a:ext uri="{FF2B5EF4-FFF2-40B4-BE49-F238E27FC236}">
                        <a16:creationId xmlns:a16="http://schemas.microsoft.com/office/drawing/2014/main" id="{8E9F28EE-1DE8-8323-3434-D0C797AE10A6}"/>
                      </a:ext>
                    </a:extLst>
                  </p14:cNvPr>
                  <p14:cNvContentPartPr/>
                  <p14:nvPr/>
                </p14:nvContentPartPr>
                <p14:xfrm>
                  <a:off x="4627590" y="3802325"/>
                  <a:ext cx="69480" cy="77040"/>
                </p14:xfrm>
              </p:contentPart>
            </mc:Choice>
            <mc:Fallback xmlns="">
              <p:pic>
                <p:nvPicPr>
                  <p:cNvPr id="1366" name="Ink 1365">
                    <a:extLst>
                      <a:ext uri="{FF2B5EF4-FFF2-40B4-BE49-F238E27FC236}">
                        <a16:creationId xmlns:a16="http://schemas.microsoft.com/office/drawing/2014/main" id="{8E9F28EE-1DE8-8323-3434-D0C797AE10A6}"/>
                      </a:ext>
                    </a:extLst>
                  </p:cNvPr>
                  <p:cNvPicPr/>
                  <p:nvPr/>
                </p:nvPicPr>
                <p:blipFill>
                  <a:blip r:embed="rId292"/>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742">
                <p14:nvContentPartPr>
                  <p14:cNvPr id="1367" name="Ink 1366">
                    <a:extLst>
                      <a:ext uri="{FF2B5EF4-FFF2-40B4-BE49-F238E27FC236}">
                        <a16:creationId xmlns:a16="http://schemas.microsoft.com/office/drawing/2014/main" id="{346A0220-45A8-8816-31B5-EF661F8580E2}"/>
                      </a:ext>
                    </a:extLst>
                  </p14:cNvPr>
                  <p14:cNvContentPartPr/>
                  <p14:nvPr/>
                </p14:nvContentPartPr>
                <p14:xfrm>
                  <a:off x="3898590" y="4826165"/>
                  <a:ext cx="28080" cy="73440"/>
                </p14:xfrm>
              </p:contentPart>
            </mc:Choice>
            <mc:Fallback xmlns="">
              <p:pic>
                <p:nvPicPr>
                  <p:cNvPr id="1367" name="Ink 1366">
                    <a:extLst>
                      <a:ext uri="{FF2B5EF4-FFF2-40B4-BE49-F238E27FC236}">
                        <a16:creationId xmlns:a16="http://schemas.microsoft.com/office/drawing/2014/main" id="{346A0220-45A8-8816-31B5-EF661F8580E2}"/>
                      </a:ext>
                    </a:extLst>
                  </p:cNvPr>
                  <p:cNvPicPr/>
                  <p:nvPr/>
                </p:nvPicPr>
                <p:blipFill>
                  <a:blip r:embed="rId294"/>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743">
                <p14:nvContentPartPr>
                  <p14:cNvPr id="1368" name="Ink 1367">
                    <a:extLst>
                      <a:ext uri="{FF2B5EF4-FFF2-40B4-BE49-F238E27FC236}">
                        <a16:creationId xmlns:a16="http://schemas.microsoft.com/office/drawing/2014/main" id="{71D37E0A-35FA-2F59-8859-4E5F5C2F2C60}"/>
                      </a:ext>
                    </a:extLst>
                  </p14:cNvPr>
                  <p14:cNvContentPartPr/>
                  <p14:nvPr/>
                </p14:nvContentPartPr>
                <p14:xfrm>
                  <a:off x="4057350" y="4722845"/>
                  <a:ext cx="10440" cy="96120"/>
                </p14:xfrm>
              </p:contentPart>
            </mc:Choice>
            <mc:Fallback xmlns="">
              <p:pic>
                <p:nvPicPr>
                  <p:cNvPr id="1368" name="Ink 1367">
                    <a:extLst>
                      <a:ext uri="{FF2B5EF4-FFF2-40B4-BE49-F238E27FC236}">
                        <a16:creationId xmlns:a16="http://schemas.microsoft.com/office/drawing/2014/main" id="{71D37E0A-35FA-2F59-8859-4E5F5C2F2C60}"/>
                      </a:ext>
                    </a:extLst>
                  </p:cNvPr>
                  <p:cNvPicPr/>
                  <p:nvPr/>
                </p:nvPicPr>
                <p:blipFill>
                  <a:blip r:embed="rId296"/>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744">
                <p14:nvContentPartPr>
                  <p14:cNvPr id="1369" name="Ink 1368">
                    <a:extLst>
                      <a:ext uri="{FF2B5EF4-FFF2-40B4-BE49-F238E27FC236}">
                        <a16:creationId xmlns:a16="http://schemas.microsoft.com/office/drawing/2014/main" id="{E658DDE8-BCCC-8BE2-B569-9B651BAA9520}"/>
                      </a:ext>
                    </a:extLst>
                  </p14:cNvPr>
                  <p14:cNvContentPartPr/>
                  <p14:nvPr/>
                </p14:nvContentPartPr>
                <p14:xfrm>
                  <a:off x="4847550" y="4312085"/>
                  <a:ext cx="31320" cy="206640"/>
                </p14:xfrm>
              </p:contentPart>
            </mc:Choice>
            <mc:Fallback xmlns="">
              <p:pic>
                <p:nvPicPr>
                  <p:cNvPr id="1369" name="Ink 1368">
                    <a:extLst>
                      <a:ext uri="{FF2B5EF4-FFF2-40B4-BE49-F238E27FC236}">
                        <a16:creationId xmlns:a16="http://schemas.microsoft.com/office/drawing/2014/main" id="{E658DDE8-BCCC-8BE2-B569-9B651BAA9520}"/>
                      </a:ext>
                    </a:extLst>
                  </p:cNvPr>
                  <p:cNvPicPr/>
                  <p:nvPr/>
                </p:nvPicPr>
                <p:blipFill>
                  <a:blip r:embed="rId298"/>
                  <a:stretch>
                    <a:fillRect/>
                  </a:stretch>
                </p:blipFill>
                <p:spPr>
                  <a:xfrm>
                    <a:off x="4842539" y="4306575"/>
                    <a:ext cx="41342" cy="217661"/>
                  </a:xfrm>
                  <a:prstGeom prst="rect">
                    <a:avLst/>
                  </a:prstGeom>
                </p:spPr>
              </p:pic>
            </mc:Fallback>
          </mc:AlternateContent>
          <p:grpSp>
            <p:nvGrpSpPr>
              <p:cNvPr id="1370" name="Group 1369">
                <a:extLst>
                  <a:ext uri="{FF2B5EF4-FFF2-40B4-BE49-F238E27FC236}">
                    <a16:creationId xmlns:a16="http://schemas.microsoft.com/office/drawing/2014/main" id="{BDBD32E0-9577-0F93-CF06-A13DFFF3E7F3}"/>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745">
                  <p14:nvContentPartPr>
                    <p14:cNvPr id="1384" name="Ink 1383">
                      <a:extLst>
                        <a:ext uri="{FF2B5EF4-FFF2-40B4-BE49-F238E27FC236}">
                          <a16:creationId xmlns:a16="http://schemas.microsoft.com/office/drawing/2014/main" id="{2A4C52B3-F1AA-EFD3-85DB-4A688F73AA35}"/>
                        </a:ext>
                      </a:extLst>
                    </p14:cNvPr>
                    <p14:cNvContentPartPr/>
                    <p14:nvPr/>
                  </p14:nvContentPartPr>
                  <p14:xfrm>
                    <a:off x="4628670" y="4334765"/>
                    <a:ext cx="83160" cy="12600"/>
                  </p14:xfrm>
                </p:contentPart>
              </mc:Choice>
              <mc:Fallback xmlns="">
                <p:pic>
                  <p:nvPicPr>
                    <p:cNvPr id="1384" name="Ink 1383">
                      <a:extLst>
                        <a:ext uri="{FF2B5EF4-FFF2-40B4-BE49-F238E27FC236}">
                          <a16:creationId xmlns:a16="http://schemas.microsoft.com/office/drawing/2014/main" id="{2A4C52B3-F1AA-EFD3-85DB-4A688F73AA35}"/>
                        </a:ext>
                      </a:extLst>
                    </p:cNvPr>
                    <p:cNvPicPr/>
                    <p:nvPr/>
                  </p:nvPicPr>
                  <p:blipFill>
                    <a:blip r:embed="rId300"/>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46">
                  <p14:nvContentPartPr>
                    <p14:cNvPr id="1385" name="Ink 1384">
                      <a:extLst>
                        <a:ext uri="{FF2B5EF4-FFF2-40B4-BE49-F238E27FC236}">
                          <a16:creationId xmlns:a16="http://schemas.microsoft.com/office/drawing/2014/main" id="{10A2843E-77BE-A2B3-55B8-E29AC0DC6CBC}"/>
                        </a:ext>
                      </a:extLst>
                    </p14:cNvPr>
                    <p14:cNvContentPartPr/>
                    <p14:nvPr/>
                  </p14:nvContentPartPr>
                  <p14:xfrm>
                    <a:off x="4269030" y="4641845"/>
                    <a:ext cx="22320" cy="27720"/>
                  </p14:xfrm>
                </p:contentPart>
              </mc:Choice>
              <mc:Fallback xmlns="">
                <p:pic>
                  <p:nvPicPr>
                    <p:cNvPr id="1385" name="Ink 1384">
                      <a:extLst>
                        <a:ext uri="{FF2B5EF4-FFF2-40B4-BE49-F238E27FC236}">
                          <a16:creationId xmlns:a16="http://schemas.microsoft.com/office/drawing/2014/main" id="{10A2843E-77BE-A2B3-55B8-E29AC0DC6CBC}"/>
                        </a:ext>
                      </a:extLst>
                    </p:cNvPr>
                    <p:cNvPicPr/>
                    <p:nvPr/>
                  </p:nvPicPr>
                  <p:blipFill>
                    <a:blip r:embed="rId302"/>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747">
                  <p14:nvContentPartPr>
                    <p14:cNvPr id="1386" name="Ink 1385">
                      <a:extLst>
                        <a:ext uri="{FF2B5EF4-FFF2-40B4-BE49-F238E27FC236}">
                          <a16:creationId xmlns:a16="http://schemas.microsoft.com/office/drawing/2014/main" id="{F31AB963-2B32-1CDA-22E1-CF2F067D02CB}"/>
                        </a:ext>
                      </a:extLst>
                    </p14:cNvPr>
                    <p14:cNvContentPartPr/>
                    <p14:nvPr/>
                  </p14:nvContentPartPr>
                  <p14:xfrm>
                    <a:off x="4350390" y="4677125"/>
                    <a:ext cx="56160" cy="5760"/>
                  </p14:xfrm>
                </p:contentPart>
              </mc:Choice>
              <mc:Fallback xmlns="">
                <p:pic>
                  <p:nvPicPr>
                    <p:cNvPr id="1386" name="Ink 1385">
                      <a:extLst>
                        <a:ext uri="{FF2B5EF4-FFF2-40B4-BE49-F238E27FC236}">
                          <a16:creationId xmlns:a16="http://schemas.microsoft.com/office/drawing/2014/main" id="{F31AB963-2B32-1CDA-22E1-CF2F067D02CB}"/>
                        </a:ext>
                      </a:extLst>
                    </p:cNvPr>
                    <p:cNvPicPr/>
                    <p:nvPr/>
                  </p:nvPicPr>
                  <p:blipFill>
                    <a:blip r:embed="rId304"/>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748">
                  <p14:nvContentPartPr>
                    <p14:cNvPr id="1387" name="Ink 1386">
                      <a:extLst>
                        <a:ext uri="{FF2B5EF4-FFF2-40B4-BE49-F238E27FC236}">
                          <a16:creationId xmlns:a16="http://schemas.microsoft.com/office/drawing/2014/main" id="{272A1057-472E-E81D-C909-FF1AB5DBC6DF}"/>
                        </a:ext>
                      </a:extLst>
                    </p14:cNvPr>
                    <p14:cNvContentPartPr/>
                    <p14:nvPr/>
                  </p14:nvContentPartPr>
                  <p14:xfrm>
                    <a:off x="4171470" y="4240805"/>
                    <a:ext cx="653760" cy="472320"/>
                  </p14:xfrm>
                </p:contentPart>
              </mc:Choice>
              <mc:Fallback xmlns="">
                <p:pic>
                  <p:nvPicPr>
                    <p:cNvPr id="1387" name="Ink 1386">
                      <a:extLst>
                        <a:ext uri="{FF2B5EF4-FFF2-40B4-BE49-F238E27FC236}">
                          <a16:creationId xmlns:a16="http://schemas.microsoft.com/office/drawing/2014/main" id="{272A1057-472E-E81D-C909-FF1AB5DBC6DF}"/>
                        </a:ext>
                      </a:extLst>
                    </p:cNvPr>
                    <p:cNvPicPr/>
                    <p:nvPr/>
                  </p:nvPicPr>
                  <p:blipFill>
                    <a:blip r:embed="rId306"/>
                    <a:stretch>
                      <a:fillRect/>
                    </a:stretch>
                  </p:blipFill>
                  <p:spPr>
                    <a:xfrm>
                      <a:off x="4166476" y="4235297"/>
                      <a:ext cx="663747" cy="483336"/>
                    </a:xfrm>
                    <a:prstGeom prst="rect">
                      <a:avLst/>
                    </a:prstGeom>
                  </p:spPr>
                </p:pic>
              </mc:Fallback>
            </mc:AlternateContent>
          </p:grpSp>
          <p:grpSp>
            <p:nvGrpSpPr>
              <p:cNvPr id="1371" name="Group 1370">
                <a:extLst>
                  <a:ext uri="{FF2B5EF4-FFF2-40B4-BE49-F238E27FC236}">
                    <a16:creationId xmlns:a16="http://schemas.microsoft.com/office/drawing/2014/main" id="{11C4132B-FF48-1523-7C5B-DB0CA7816D3F}"/>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749">
                  <p14:nvContentPartPr>
                    <p14:cNvPr id="1382" name="Ink 1381">
                      <a:extLst>
                        <a:ext uri="{FF2B5EF4-FFF2-40B4-BE49-F238E27FC236}">
                          <a16:creationId xmlns:a16="http://schemas.microsoft.com/office/drawing/2014/main" id="{ED01B6A9-5A3D-3FAD-7526-C9A3CD2ABD1C}"/>
                        </a:ext>
                      </a:extLst>
                    </p14:cNvPr>
                    <p14:cNvContentPartPr/>
                    <p14:nvPr/>
                  </p14:nvContentPartPr>
                  <p14:xfrm>
                    <a:off x="6784690" y="3883025"/>
                    <a:ext cx="76320" cy="95400"/>
                  </p14:xfrm>
                </p:contentPart>
              </mc:Choice>
              <mc:Fallback xmlns="">
                <p:pic>
                  <p:nvPicPr>
                    <p:cNvPr id="1382" name="Ink 1381">
                      <a:extLst>
                        <a:ext uri="{FF2B5EF4-FFF2-40B4-BE49-F238E27FC236}">
                          <a16:creationId xmlns:a16="http://schemas.microsoft.com/office/drawing/2014/main" id="{ED01B6A9-5A3D-3FAD-7526-C9A3CD2ABD1C}"/>
                        </a:ext>
                      </a:extLst>
                    </p:cNvPr>
                    <p:cNvPicPr/>
                    <p:nvPr/>
                  </p:nvPicPr>
                  <p:blipFill>
                    <a:blip r:embed="rId308"/>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750">
                  <p14:nvContentPartPr>
                    <p14:cNvPr id="1383" name="Ink 1382">
                      <a:extLst>
                        <a:ext uri="{FF2B5EF4-FFF2-40B4-BE49-F238E27FC236}">
                          <a16:creationId xmlns:a16="http://schemas.microsoft.com/office/drawing/2014/main" id="{1729E9C8-ECFD-0491-8BE6-30860A22FB7D}"/>
                        </a:ext>
                      </a:extLst>
                    </p14:cNvPr>
                    <p14:cNvContentPartPr/>
                    <p14:nvPr/>
                  </p14:nvContentPartPr>
                  <p14:xfrm>
                    <a:off x="6768850" y="4015145"/>
                    <a:ext cx="28080" cy="32400"/>
                  </p14:xfrm>
                </p:contentPart>
              </mc:Choice>
              <mc:Fallback xmlns="">
                <p:pic>
                  <p:nvPicPr>
                    <p:cNvPr id="1383" name="Ink 1382">
                      <a:extLst>
                        <a:ext uri="{FF2B5EF4-FFF2-40B4-BE49-F238E27FC236}">
                          <a16:creationId xmlns:a16="http://schemas.microsoft.com/office/drawing/2014/main" id="{1729E9C8-ECFD-0491-8BE6-30860A22FB7D}"/>
                        </a:ext>
                      </a:extLst>
                    </p:cNvPr>
                    <p:cNvPicPr/>
                    <p:nvPr/>
                  </p:nvPicPr>
                  <p:blipFill>
                    <a:blip r:embed="rId310"/>
                    <a:stretch>
                      <a:fillRect/>
                    </a:stretch>
                  </p:blipFill>
                  <p:spPr>
                    <a:xfrm>
                      <a:off x="6763895" y="4009591"/>
                      <a:ext cx="37991" cy="43509"/>
                    </a:xfrm>
                    <a:prstGeom prst="rect">
                      <a:avLst/>
                    </a:prstGeom>
                  </p:spPr>
                </p:pic>
              </mc:Fallback>
            </mc:AlternateContent>
          </p:grpSp>
          <p:grpSp>
            <p:nvGrpSpPr>
              <p:cNvPr id="1372" name="Group 1371">
                <a:extLst>
                  <a:ext uri="{FF2B5EF4-FFF2-40B4-BE49-F238E27FC236}">
                    <a16:creationId xmlns:a16="http://schemas.microsoft.com/office/drawing/2014/main" id="{25E3F7B7-E2F8-EB12-F765-FC635AAAA195}"/>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751">
                  <p14:nvContentPartPr>
                    <p14:cNvPr id="1380" name="Ink 1379">
                      <a:extLst>
                        <a:ext uri="{FF2B5EF4-FFF2-40B4-BE49-F238E27FC236}">
                          <a16:creationId xmlns:a16="http://schemas.microsoft.com/office/drawing/2014/main" id="{F39B649A-55AB-0B3B-3CDC-E131DAA57015}"/>
                        </a:ext>
                      </a:extLst>
                    </p14:cNvPr>
                    <p14:cNvContentPartPr/>
                    <p14:nvPr/>
                  </p14:nvContentPartPr>
                  <p14:xfrm>
                    <a:off x="6597850" y="4377305"/>
                    <a:ext cx="5040" cy="73440"/>
                  </p14:xfrm>
                </p:contentPart>
              </mc:Choice>
              <mc:Fallback xmlns="">
                <p:pic>
                  <p:nvPicPr>
                    <p:cNvPr id="1380" name="Ink 1379">
                      <a:extLst>
                        <a:ext uri="{FF2B5EF4-FFF2-40B4-BE49-F238E27FC236}">
                          <a16:creationId xmlns:a16="http://schemas.microsoft.com/office/drawing/2014/main" id="{F39B649A-55AB-0B3B-3CDC-E131DAA57015}"/>
                        </a:ext>
                      </a:extLst>
                    </p:cNvPr>
                    <p:cNvPicPr/>
                    <p:nvPr/>
                  </p:nvPicPr>
                  <p:blipFill>
                    <a:blip r:embed="rId312"/>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752">
                  <p14:nvContentPartPr>
                    <p14:cNvPr id="1381" name="Ink 1380">
                      <a:extLst>
                        <a:ext uri="{FF2B5EF4-FFF2-40B4-BE49-F238E27FC236}">
                          <a16:creationId xmlns:a16="http://schemas.microsoft.com/office/drawing/2014/main" id="{0FD8A245-43B3-D006-9902-42F4AA04EAC4}"/>
                        </a:ext>
                      </a:extLst>
                    </p14:cNvPr>
                    <p14:cNvContentPartPr/>
                    <p14:nvPr/>
                  </p14:nvContentPartPr>
                  <p14:xfrm>
                    <a:off x="6602530" y="4389545"/>
                    <a:ext cx="166680" cy="61560"/>
                  </p14:xfrm>
                </p:contentPart>
              </mc:Choice>
              <mc:Fallback xmlns="">
                <p:pic>
                  <p:nvPicPr>
                    <p:cNvPr id="1381" name="Ink 1380">
                      <a:extLst>
                        <a:ext uri="{FF2B5EF4-FFF2-40B4-BE49-F238E27FC236}">
                          <a16:creationId xmlns:a16="http://schemas.microsoft.com/office/drawing/2014/main" id="{0FD8A245-43B3-D006-9902-42F4AA04EAC4}"/>
                        </a:ext>
                      </a:extLst>
                    </p:cNvPr>
                    <p:cNvPicPr/>
                    <p:nvPr/>
                  </p:nvPicPr>
                  <p:blipFill>
                    <a:blip r:embed="rId314"/>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3">
                <p14:nvContentPartPr>
                  <p14:cNvPr id="1373" name="Ink 1372">
                    <a:extLst>
                      <a:ext uri="{FF2B5EF4-FFF2-40B4-BE49-F238E27FC236}">
                        <a16:creationId xmlns:a16="http://schemas.microsoft.com/office/drawing/2014/main" id="{31F8172A-5311-72BC-481B-9747F42C57E4}"/>
                      </a:ext>
                    </a:extLst>
                  </p14:cNvPr>
                  <p14:cNvContentPartPr/>
                  <p14:nvPr/>
                </p14:nvContentPartPr>
                <p14:xfrm>
                  <a:off x="7129570" y="4752065"/>
                  <a:ext cx="27720" cy="102960"/>
                </p14:xfrm>
              </p:contentPart>
            </mc:Choice>
            <mc:Fallback xmlns="">
              <p:pic>
                <p:nvPicPr>
                  <p:cNvPr id="1373" name="Ink 1372">
                    <a:extLst>
                      <a:ext uri="{FF2B5EF4-FFF2-40B4-BE49-F238E27FC236}">
                        <a16:creationId xmlns:a16="http://schemas.microsoft.com/office/drawing/2014/main" id="{31F8172A-5311-72BC-481B-9747F42C57E4}"/>
                      </a:ext>
                    </a:extLst>
                  </p:cNvPr>
                  <p:cNvPicPr/>
                  <p:nvPr/>
                </p:nvPicPr>
                <p:blipFill>
                  <a:blip r:embed="rId316"/>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754">
                <p14:nvContentPartPr>
                  <p14:cNvPr id="1374" name="Ink 1373">
                    <a:extLst>
                      <a:ext uri="{FF2B5EF4-FFF2-40B4-BE49-F238E27FC236}">
                        <a16:creationId xmlns:a16="http://schemas.microsoft.com/office/drawing/2014/main" id="{8E670800-0B7D-7389-8686-FE142C8ECC4F}"/>
                      </a:ext>
                    </a:extLst>
                  </p14:cNvPr>
                  <p14:cNvContentPartPr/>
                  <p14:nvPr/>
                </p14:nvContentPartPr>
                <p14:xfrm>
                  <a:off x="6925810" y="4737305"/>
                  <a:ext cx="225360" cy="78120"/>
                </p14:xfrm>
              </p:contentPart>
            </mc:Choice>
            <mc:Fallback xmlns="">
              <p:pic>
                <p:nvPicPr>
                  <p:cNvPr id="1374" name="Ink 1373">
                    <a:extLst>
                      <a:ext uri="{FF2B5EF4-FFF2-40B4-BE49-F238E27FC236}">
                        <a16:creationId xmlns:a16="http://schemas.microsoft.com/office/drawing/2014/main" id="{8E670800-0B7D-7389-8686-FE142C8ECC4F}"/>
                      </a:ext>
                    </a:extLst>
                  </p:cNvPr>
                  <p:cNvPicPr/>
                  <p:nvPr/>
                </p:nvPicPr>
                <p:blipFill>
                  <a:blip r:embed="rId318"/>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755">
                <p14:nvContentPartPr>
                  <p14:cNvPr id="1375" name="Ink 1374">
                    <a:extLst>
                      <a:ext uri="{FF2B5EF4-FFF2-40B4-BE49-F238E27FC236}">
                        <a16:creationId xmlns:a16="http://schemas.microsoft.com/office/drawing/2014/main" id="{0442EF7F-DB2A-0AEF-59C0-FB482511F1C9}"/>
                      </a:ext>
                    </a:extLst>
                  </p14:cNvPr>
                  <p14:cNvContentPartPr/>
                  <p14:nvPr/>
                </p14:nvContentPartPr>
                <p14:xfrm>
                  <a:off x="7265650" y="4835945"/>
                  <a:ext cx="78840" cy="103680"/>
                </p14:xfrm>
              </p:contentPart>
            </mc:Choice>
            <mc:Fallback xmlns="">
              <p:pic>
                <p:nvPicPr>
                  <p:cNvPr id="1375" name="Ink 1374">
                    <a:extLst>
                      <a:ext uri="{FF2B5EF4-FFF2-40B4-BE49-F238E27FC236}">
                        <a16:creationId xmlns:a16="http://schemas.microsoft.com/office/drawing/2014/main" id="{0442EF7F-DB2A-0AEF-59C0-FB482511F1C9}"/>
                      </a:ext>
                    </a:extLst>
                  </p:cNvPr>
                  <p:cNvPicPr/>
                  <p:nvPr/>
                </p:nvPicPr>
                <p:blipFill>
                  <a:blip r:embed="rId320"/>
                  <a:stretch>
                    <a:fillRect/>
                  </a:stretch>
                </p:blipFill>
                <p:spPr>
                  <a:xfrm>
                    <a:off x="7260671" y="4830440"/>
                    <a:ext cx="88799" cy="114690"/>
                  </a:xfrm>
                  <a:prstGeom prst="rect">
                    <a:avLst/>
                  </a:prstGeom>
                </p:spPr>
              </p:pic>
            </mc:Fallback>
          </mc:AlternateContent>
          <p:grpSp>
            <p:nvGrpSpPr>
              <p:cNvPr id="1376" name="Group 1375">
                <a:extLst>
                  <a:ext uri="{FF2B5EF4-FFF2-40B4-BE49-F238E27FC236}">
                    <a16:creationId xmlns:a16="http://schemas.microsoft.com/office/drawing/2014/main" id="{88246269-2248-0290-DE78-4C90E8629F59}"/>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756">
                  <p14:nvContentPartPr>
                    <p14:cNvPr id="1378" name="Ink 1377">
                      <a:extLst>
                        <a:ext uri="{FF2B5EF4-FFF2-40B4-BE49-F238E27FC236}">
                          <a16:creationId xmlns:a16="http://schemas.microsoft.com/office/drawing/2014/main" id="{66CEAA0E-6526-0000-5176-5B0845611860}"/>
                        </a:ext>
                      </a:extLst>
                    </p14:cNvPr>
                    <p14:cNvContentPartPr/>
                    <p14:nvPr/>
                  </p14:nvContentPartPr>
                  <p14:xfrm>
                    <a:off x="6921130" y="5143385"/>
                    <a:ext cx="36000" cy="54000"/>
                  </p14:xfrm>
                </p:contentPart>
              </mc:Choice>
              <mc:Fallback xmlns="">
                <p:pic>
                  <p:nvPicPr>
                    <p:cNvPr id="1378" name="Ink 1377">
                      <a:extLst>
                        <a:ext uri="{FF2B5EF4-FFF2-40B4-BE49-F238E27FC236}">
                          <a16:creationId xmlns:a16="http://schemas.microsoft.com/office/drawing/2014/main" id="{66CEAA0E-6526-0000-5176-5B0845611860}"/>
                        </a:ext>
                      </a:extLst>
                    </p:cNvPr>
                    <p:cNvPicPr/>
                    <p:nvPr/>
                  </p:nvPicPr>
                  <p:blipFill>
                    <a:blip r:embed="rId322"/>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757">
                  <p14:nvContentPartPr>
                    <p14:cNvPr id="1379" name="Ink 1378">
                      <a:extLst>
                        <a:ext uri="{FF2B5EF4-FFF2-40B4-BE49-F238E27FC236}">
                          <a16:creationId xmlns:a16="http://schemas.microsoft.com/office/drawing/2014/main" id="{C7A20703-1136-DC13-98C0-2948C7F8F849}"/>
                        </a:ext>
                      </a:extLst>
                    </p14:cNvPr>
                    <p14:cNvContentPartPr/>
                    <p14:nvPr/>
                  </p14:nvContentPartPr>
                  <p14:xfrm>
                    <a:off x="6863530" y="5247785"/>
                    <a:ext cx="57960" cy="77400"/>
                  </p14:xfrm>
                </p:contentPart>
              </mc:Choice>
              <mc:Fallback xmlns="">
                <p:pic>
                  <p:nvPicPr>
                    <p:cNvPr id="1379" name="Ink 1378">
                      <a:extLst>
                        <a:ext uri="{FF2B5EF4-FFF2-40B4-BE49-F238E27FC236}">
                          <a16:creationId xmlns:a16="http://schemas.microsoft.com/office/drawing/2014/main" id="{C7A20703-1136-DC13-98C0-2948C7F8F849}"/>
                        </a:ext>
                      </a:extLst>
                    </p:cNvPr>
                    <p:cNvPicPr/>
                    <p:nvPr/>
                  </p:nvPicPr>
                  <p:blipFill>
                    <a:blip r:embed="rId324"/>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8">
                <p14:nvContentPartPr>
                  <p14:cNvPr id="1377" name="Ink 1376">
                    <a:extLst>
                      <a:ext uri="{FF2B5EF4-FFF2-40B4-BE49-F238E27FC236}">
                        <a16:creationId xmlns:a16="http://schemas.microsoft.com/office/drawing/2014/main" id="{CA57EA7F-BB74-3053-A182-CBFF89DC5443}"/>
                      </a:ext>
                    </a:extLst>
                  </p14:cNvPr>
                  <p14:cNvContentPartPr/>
                  <p14:nvPr/>
                </p14:nvContentPartPr>
                <p14:xfrm>
                  <a:off x="7385170" y="5045825"/>
                  <a:ext cx="720" cy="360"/>
                </p14:xfrm>
              </p:contentPart>
            </mc:Choice>
            <mc:Fallback xmlns="">
              <p:pic>
                <p:nvPicPr>
                  <p:cNvPr id="1377" name="Ink 1376">
                    <a:extLst>
                      <a:ext uri="{FF2B5EF4-FFF2-40B4-BE49-F238E27FC236}">
                        <a16:creationId xmlns:a16="http://schemas.microsoft.com/office/drawing/2014/main" id="{CA57EA7F-BB74-3053-A182-CBFF89DC5443}"/>
                      </a:ext>
                    </a:extLst>
                  </p:cNvPr>
                  <p:cNvPicPr/>
                  <p:nvPr/>
                </p:nvPicPr>
                <p:blipFill>
                  <a:blip r:embed="rId288"/>
                  <a:stretch>
                    <a:fillRect/>
                  </a:stretch>
                </p:blipFill>
                <p:spPr>
                  <a:xfrm>
                    <a:off x="7380850" y="5041505"/>
                    <a:ext cx="9360" cy="9000"/>
                  </a:xfrm>
                  <a:prstGeom prst="rect">
                    <a:avLst/>
                  </a:prstGeom>
                </p:spPr>
              </p:pic>
            </mc:Fallback>
          </mc:AlternateContent>
        </p:grpSp>
        <p:grpSp>
          <p:nvGrpSpPr>
            <p:cNvPr id="1157" name="Group 1156">
              <a:extLst>
                <a:ext uri="{FF2B5EF4-FFF2-40B4-BE49-F238E27FC236}">
                  <a16:creationId xmlns:a16="http://schemas.microsoft.com/office/drawing/2014/main" id="{64BCD64A-AA47-3809-02C1-06CC6E851E58}"/>
                </a:ext>
              </a:extLst>
            </p:cNvPr>
            <p:cNvGrpSpPr/>
            <p:nvPr/>
          </p:nvGrpSpPr>
          <p:grpSpPr>
            <a:xfrm flipH="1">
              <a:off x="5629019" y="20621"/>
              <a:ext cx="8041271" cy="7104754"/>
              <a:chOff x="3545915" y="979029"/>
              <a:chExt cx="8041271" cy="7104754"/>
            </a:xfrm>
          </p:grpSpPr>
          <p:grpSp>
            <p:nvGrpSpPr>
              <p:cNvPr id="1158" name="Group 1157">
                <a:extLst>
                  <a:ext uri="{FF2B5EF4-FFF2-40B4-BE49-F238E27FC236}">
                    <a16:creationId xmlns:a16="http://schemas.microsoft.com/office/drawing/2014/main" id="{0A03B584-3745-C918-290F-DEED264E39D6}"/>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759">
                  <p14:nvContentPartPr>
                    <p14:cNvPr id="1312" name="Ink 1311">
                      <a:extLst>
                        <a:ext uri="{FF2B5EF4-FFF2-40B4-BE49-F238E27FC236}">
                          <a16:creationId xmlns:a16="http://schemas.microsoft.com/office/drawing/2014/main" id="{9EB4DCCC-31CE-507F-8717-2543A8D80985}"/>
                        </a:ext>
                      </a:extLst>
                    </p14:cNvPr>
                    <p14:cNvContentPartPr/>
                    <p14:nvPr/>
                  </p14:nvContentPartPr>
                  <p14:xfrm>
                    <a:off x="653737" y="2618707"/>
                    <a:ext cx="299520" cy="309240"/>
                  </p14:xfrm>
                </p:contentPart>
              </mc:Choice>
              <mc:Fallback xmlns="">
                <p:pic>
                  <p:nvPicPr>
                    <p:cNvPr id="1312" name="Ink 1311">
                      <a:extLst>
                        <a:ext uri="{FF2B5EF4-FFF2-40B4-BE49-F238E27FC236}">
                          <a16:creationId xmlns:a16="http://schemas.microsoft.com/office/drawing/2014/main" id="{9EB4DCCC-31CE-507F-8717-2543A8D80985}"/>
                        </a:ext>
                      </a:extLst>
                    </p:cNvPr>
                    <p:cNvPicPr/>
                    <p:nvPr/>
                  </p:nvPicPr>
                  <p:blipFill>
                    <a:blip r:embed="rId327"/>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760">
                  <p14:nvContentPartPr>
                    <p14:cNvPr id="1313" name="Ink 1312">
                      <a:extLst>
                        <a:ext uri="{FF2B5EF4-FFF2-40B4-BE49-F238E27FC236}">
                          <a16:creationId xmlns:a16="http://schemas.microsoft.com/office/drawing/2014/main" id="{D348F31D-8130-8885-80D6-6A2467A2397F}"/>
                        </a:ext>
                      </a:extLst>
                    </p14:cNvPr>
                    <p14:cNvContentPartPr/>
                    <p14:nvPr/>
                  </p14:nvContentPartPr>
                  <p14:xfrm>
                    <a:off x="654097" y="2533747"/>
                    <a:ext cx="553680" cy="627120"/>
                  </p14:xfrm>
                </p:contentPart>
              </mc:Choice>
              <mc:Fallback xmlns="">
                <p:pic>
                  <p:nvPicPr>
                    <p:cNvPr id="1313" name="Ink 1312">
                      <a:extLst>
                        <a:ext uri="{FF2B5EF4-FFF2-40B4-BE49-F238E27FC236}">
                          <a16:creationId xmlns:a16="http://schemas.microsoft.com/office/drawing/2014/main" id="{D348F31D-8130-8885-80D6-6A2467A2397F}"/>
                        </a:ext>
                      </a:extLst>
                    </p:cNvPr>
                    <p:cNvPicPr/>
                    <p:nvPr/>
                  </p:nvPicPr>
                  <p:blipFill>
                    <a:blip r:embed="rId329"/>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761">
                  <p14:nvContentPartPr>
                    <p14:cNvPr id="1314" name="Ink 1313">
                      <a:extLst>
                        <a:ext uri="{FF2B5EF4-FFF2-40B4-BE49-F238E27FC236}">
                          <a16:creationId xmlns:a16="http://schemas.microsoft.com/office/drawing/2014/main" id="{9E90E016-EBBF-38F0-B54D-73A626DB8479}"/>
                        </a:ext>
                      </a:extLst>
                    </p14:cNvPr>
                    <p14:cNvContentPartPr/>
                    <p14:nvPr/>
                  </p14:nvContentPartPr>
                  <p14:xfrm>
                    <a:off x="654097" y="2389747"/>
                    <a:ext cx="785520" cy="945360"/>
                  </p14:xfrm>
                </p:contentPart>
              </mc:Choice>
              <mc:Fallback xmlns="">
                <p:pic>
                  <p:nvPicPr>
                    <p:cNvPr id="1314" name="Ink 1313">
                      <a:extLst>
                        <a:ext uri="{FF2B5EF4-FFF2-40B4-BE49-F238E27FC236}">
                          <a16:creationId xmlns:a16="http://schemas.microsoft.com/office/drawing/2014/main" id="{9E90E016-EBBF-38F0-B54D-73A626DB8479}"/>
                        </a:ext>
                      </a:extLst>
                    </p:cNvPr>
                    <p:cNvPicPr/>
                    <p:nvPr/>
                  </p:nvPicPr>
                  <p:blipFill>
                    <a:blip r:embed="rId331"/>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762">
                  <p14:nvContentPartPr>
                    <p14:cNvPr id="1315" name="Ink 1314">
                      <a:extLst>
                        <a:ext uri="{FF2B5EF4-FFF2-40B4-BE49-F238E27FC236}">
                          <a16:creationId xmlns:a16="http://schemas.microsoft.com/office/drawing/2014/main" id="{C528FE0E-0224-D6DB-D084-0056087A649D}"/>
                        </a:ext>
                      </a:extLst>
                    </p14:cNvPr>
                    <p14:cNvContentPartPr/>
                    <p14:nvPr/>
                  </p14:nvContentPartPr>
                  <p14:xfrm>
                    <a:off x="654097" y="2233507"/>
                    <a:ext cx="196920" cy="63000"/>
                  </p14:xfrm>
                </p:contentPart>
              </mc:Choice>
              <mc:Fallback xmlns="">
                <p:pic>
                  <p:nvPicPr>
                    <p:cNvPr id="1315" name="Ink 1314">
                      <a:extLst>
                        <a:ext uri="{FF2B5EF4-FFF2-40B4-BE49-F238E27FC236}">
                          <a16:creationId xmlns:a16="http://schemas.microsoft.com/office/drawing/2014/main" id="{C528FE0E-0224-D6DB-D084-0056087A649D}"/>
                        </a:ext>
                      </a:extLst>
                    </p:cNvPr>
                    <p:cNvPicPr/>
                    <p:nvPr/>
                  </p:nvPicPr>
                  <p:blipFill>
                    <a:blip r:embed="rId333"/>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763">
                  <p14:nvContentPartPr>
                    <p14:cNvPr id="1316" name="Ink 1315">
                      <a:extLst>
                        <a:ext uri="{FF2B5EF4-FFF2-40B4-BE49-F238E27FC236}">
                          <a16:creationId xmlns:a16="http://schemas.microsoft.com/office/drawing/2014/main" id="{AA456ED3-5FCD-C875-13D9-BEC53B15E36B}"/>
                        </a:ext>
                      </a:extLst>
                    </p14:cNvPr>
                    <p14:cNvContentPartPr/>
                    <p14:nvPr/>
                  </p14:nvContentPartPr>
                  <p14:xfrm>
                    <a:off x="860017" y="2296147"/>
                    <a:ext cx="1318680" cy="297720"/>
                  </p14:xfrm>
                </p:contentPart>
              </mc:Choice>
              <mc:Fallback xmlns="">
                <p:pic>
                  <p:nvPicPr>
                    <p:cNvPr id="1316" name="Ink 1315">
                      <a:extLst>
                        <a:ext uri="{FF2B5EF4-FFF2-40B4-BE49-F238E27FC236}">
                          <a16:creationId xmlns:a16="http://schemas.microsoft.com/office/drawing/2014/main" id="{AA456ED3-5FCD-C875-13D9-BEC53B15E36B}"/>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764">
                  <p14:nvContentPartPr>
                    <p14:cNvPr id="1317" name="Ink 1316">
                      <a:extLst>
                        <a:ext uri="{FF2B5EF4-FFF2-40B4-BE49-F238E27FC236}">
                          <a16:creationId xmlns:a16="http://schemas.microsoft.com/office/drawing/2014/main" id="{5EF5BD9F-FD04-EDC4-B947-3BFAE7B01E89}"/>
                        </a:ext>
                      </a:extLst>
                    </p14:cNvPr>
                    <p14:cNvContentPartPr/>
                    <p14:nvPr/>
                  </p14:nvContentPartPr>
                  <p14:xfrm>
                    <a:off x="654097" y="2083027"/>
                    <a:ext cx="1546560" cy="384840"/>
                  </p14:xfrm>
                </p:contentPart>
              </mc:Choice>
              <mc:Fallback xmlns="">
                <p:pic>
                  <p:nvPicPr>
                    <p:cNvPr id="1317" name="Ink 1316">
                      <a:extLst>
                        <a:ext uri="{FF2B5EF4-FFF2-40B4-BE49-F238E27FC236}">
                          <a16:creationId xmlns:a16="http://schemas.microsoft.com/office/drawing/2014/main" id="{5EF5BD9F-FD04-EDC4-B947-3BFAE7B01E89}"/>
                        </a:ext>
                      </a:extLst>
                    </p:cNvPr>
                    <p:cNvPicPr/>
                    <p:nvPr/>
                  </p:nvPicPr>
                  <p:blipFill>
                    <a:blip r:embed="rId336"/>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765">
                  <p14:nvContentPartPr>
                    <p14:cNvPr id="1318" name="Ink 1317">
                      <a:extLst>
                        <a:ext uri="{FF2B5EF4-FFF2-40B4-BE49-F238E27FC236}">
                          <a16:creationId xmlns:a16="http://schemas.microsoft.com/office/drawing/2014/main" id="{ACBA8555-1A58-4EAD-080B-D295C8FC380D}"/>
                        </a:ext>
                      </a:extLst>
                    </p14:cNvPr>
                    <p14:cNvContentPartPr/>
                    <p14:nvPr/>
                  </p14:nvContentPartPr>
                  <p14:xfrm>
                    <a:off x="654097" y="3402067"/>
                    <a:ext cx="254520" cy="488880"/>
                  </p14:xfrm>
                </p:contentPart>
              </mc:Choice>
              <mc:Fallback xmlns="">
                <p:pic>
                  <p:nvPicPr>
                    <p:cNvPr id="1318" name="Ink 1317">
                      <a:extLst>
                        <a:ext uri="{FF2B5EF4-FFF2-40B4-BE49-F238E27FC236}">
                          <a16:creationId xmlns:a16="http://schemas.microsoft.com/office/drawing/2014/main" id="{ACBA8555-1A58-4EAD-080B-D295C8FC380D}"/>
                        </a:ext>
                      </a:extLst>
                    </p:cNvPr>
                    <p:cNvPicPr/>
                    <p:nvPr/>
                  </p:nvPicPr>
                  <p:blipFill>
                    <a:blip r:embed="rId338"/>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766">
                  <p14:nvContentPartPr>
                    <p14:cNvPr id="1319" name="Ink 1318">
                      <a:extLst>
                        <a:ext uri="{FF2B5EF4-FFF2-40B4-BE49-F238E27FC236}">
                          <a16:creationId xmlns:a16="http://schemas.microsoft.com/office/drawing/2014/main" id="{04EB4FAA-C08F-EB39-8BDD-122FA27675CB}"/>
                        </a:ext>
                      </a:extLst>
                    </p14:cNvPr>
                    <p14:cNvContentPartPr/>
                    <p14:nvPr/>
                  </p14:nvContentPartPr>
                  <p14:xfrm>
                    <a:off x="653737" y="3545347"/>
                    <a:ext cx="36720" cy="147960"/>
                  </p14:xfrm>
                </p:contentPart>
              </mc:Choice>
              <mc:Fallback xmlns="">
                <p:pic>
                  <p:nvPicPr>
                    <p:cNvPr id="1319" name="Ink 1318">
                      <a:extLst>
                        <a:ext uri="{FF2B5EF4-FFF2-40B4-BE49-F238E27FC236}">
                          <a16:creationId xmlns:a16="http://schemas.microsoft.com/office/drawing/2014/main" id="{04EB4FAA-C08F-EB39-8BDD-122FA27675CB}"/>
                        </a:ext>
                      </a:extLst>
                    </p:cNvPr>
                    <p:cNvPicPr/>
                    <p:nvPr/>
                  </p:nvPicPr>
                  <p:blipFill>
                    <a:blip r:embed="rId340"/>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767">
                  <p14:nvContentPartPr>
                    <p14:cNvPr id="1320" name="Ink 1319">
                      <a:extLst>
                        <a:ext uri="{FF2B5EF4-FFF2-40B4-BE49-F238E27FC236}">
                          <a16:creationId xmlns:a16="http://schemas.microsoft.com/office/drawing/2014/main" id="{E872C17F-0BBB-2B85-69FB-9897ECD2543D}"/>
                        </a:ext>
                      </a:extLst>
                    </p14:cNvPr>
                    <p14:cNvContentPartPr/>
                    <p14:nvPr/>
                  </p14:nvContentPartPr>
                  <p14:xfrm>
                    <a:off x="654097" y="2553187"/>
                    <a:ext cx="1546200" cy="1464840"/>
                  </p14:xfrm>
                </p:contentPart>
              </mc:Choice>
              <mc:Fallback xmlns="">
                <p:pic>
                  <p:nvPicPr>
                    <p:cNvPr id="1320" name="Ink 1319">
                      <a:extLst>
                        <a:ext uri="{FF2B5EF4-FFF2-40B4-BE49-F238E27FC236}">
                          <a16:creationId xmlns:a16="http://schemas.microsoft.com/office/drawing/2014/main" id="{E872C17F-0BBB-2B85-69FB-9897ECD2543D}"/>
                        </a:ext>
                      </a:extLst>
                    </p:cNvPr>
                    <p:cNvPicPr/>
                    <p:nvPr/>
                  </p:nvPicPr>
                  <p:blipFill>
                    <a:blip r:embed="rId342"/>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768">
                  <p14:nvContentPartPr>
                    <p14:cNvPr id="1321" name="Ink 1320">
                      <a:extLst>
                        <a:ext uri="{FF2B5EF4-FFF2-40B4-BE49-F238E27FC236}">
                          <a16:creationId xmlns:a16="http://schemas.microsoft.com/office/drawing/2014/main" id="{845EA916-CE18-23CA-6708-4069B58BB5AA}"/>
                        </a:ext>
                      </a:extLst>
                    </p14:cNvPr>
                    <p14:cNvContentPartPr/>
                    <p14:nvPr/>
                  </p14:nvContentPartPr>
                  <p14:xfrm>
                    <a:off x="1031017" y="2695387"/>
                    <a:ext cx="1169640" cy="1197000"/>
                  </p14:xfrm>
                </p:contentPart>
              </mc:Choice>
              <mc:Fallback xmlns="">
                <p:pic>
                  <p:nvPicPr>
                    <p:cNvPr id="1321" name="Ink 1320">
                      <a:extLst>
                        <a:ext uri="{FF2B5EF4-FFF2-40B4-BE49-F238E27FC236}">
                          <a16:creationId xmlns:a16="http://schemas.microsoft.com/office/drawing/2014/main" id="{845EA916-CE18-23CA-6708-4069B58BB5AA}"/>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769">
                  <p14:nvContentPartPr>
                    <p14:cNvPr id="1322" name="Ink 1321">
                      <a:extLst>
                        <a:ext uri="{FF2B5EF4-FFF2-40B4-BE49-F238E27FC236}">
                          <a16:creationId xmlns:a16="http://schemas.microsoft.com/office/drawing/2014/main" id="{41300B79-0A8F-63B1-8C9D-6C18AF2E1497}"/>
                        </a:ext>
                      </a:extLst>
                    </p14:cNvPr>
                    <p14:cNvContentPartPr/>
                    <p14:nvPr/>
                  </p14:nvContentPartPr>
                  <p14:xfrm>
                    <a:off x="1333057" y="2867467"/>
                    <a:ext cx="923400" cy="1227240"/>
                  </p14:xfrm>
                </p:contentPart>
              </mc:Choice>
              <mc:Fallback xmlns="">
                <p:pic>
                  <p:nvPicPr>
                    <p:cNvPr id="1322" name="Ink 1321">
                      <a:extLst>
                        <a:ext uri="{FF2B5EF4-FFF2-40B4-BE49-F238E27FC236}">
                          <a16:creationId xmlns:a16="http://schemas.microsoft.com/office/drawing/2014/main" id="{41300B79-0A8F-63B1-8C9D-6C18AF2E1497}"/>
                        </a:ext>
                      </a:extLst>
                    </p:cNvPr>
                    <p:cNvPicPr/>
                    <p:nvPr/>
                  </p:nvPicPr>
                  <p:blipFill>
                    <a:blip r:embed="rId345"/>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770">
                  <p14:nvContentPartPr>
                    <p14:cNvPr id="1323" name="Ink 1322">
                      <a:extLst>
                        <a:ext uri="{FF2B5EF4-FFF2-40B4-BE49-F238E27FC236}">
                          <a16:creationId xmlns:a16="http://schemas.microsoft.com/office/drawing/2014/main" id="{B0963383-2167-A0E2-53BE-B844B342D795}"/>
                        </a:ext>
                      </a:extLst>
                    </p14:cNvPr>
                    <p14:cNvContentPartPr/>
                    <p14:nvPr/>
                  </p14:nvContentPartPr>
                  <p14:xfrm>
                    <a:off x="1535017" y="3013987"/>
                    <a:ext cx="730440" cy="881640"/>
                  </p14:xfrm>
                </p:contentPart>
              </mc:Choice>
              <mc:Fallback xmlns="">
                <p:pic>
                  <p:nvPicPr>
                    <p:cNvPr id="1323" name="Ink 1322">
                      <a:extLst>
                        <a:ext uri="{FF2B5EF4-FFF2-40B4-BE49-F238E27FC236}">
                          <a16:creationId xmlns:a16="http://schemas.microsoft.com/office/drawing/2014/main" id="{B0963383-2167-A0E2-53BE-B844B342D795}"/>
                        </a:ext>
                      </a:extLst>
                    </p:cNvPr>
                    <p:cNvPicPr/>
                    <p:nvPr/>
                  </p:nvPicPr>
                  <p:blipFill>
                    <a:blip r:embed="rId347"/>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771">
                  <p14:nvContentPartPr>
                    <p14:cNvPr id="1324" name="Ink 1323">
                      <a:extLst>
                        <a:ext uri="{FF2B5EF4-FFF2-40B4-BE49-F238E27FC236}">
                          <a16:creationId xmlns:a16="http://schemas.microsoft.com/office/drawing/2014/main" id="{5DE25827-46C4-743D-F2BD-71C954D02A19}"/>
                        </a:ext>
                      </a:extLst>
                    </p14:cNvPr>
                    <p14:cNvContentPartPr/>
                    <p14:nvPr/>
                  </p14:nvContentPartPr>
                  <p14:xfrm>
                    <a:off x="1702057" y="3165907"/>
                    <a:ext cx="577800" cy="536040"/>
                  </p14:xfrm>
                </p:contentPart>
              </mc:Choice>
              <mc:Fallback xmlns="">
                <p:pic>
                  <p:nvPicPr>
                    <p:cNvPr id="1324" name="Ink 1323">
                      <a:extLst>
                        <a:ext uri="{FF2B5EF4-FFF2-40B4-BE49-F238E27FC236}">
                          <a16:creationId xmlns:a16="http://schemas.microsoft.com/office/drawing/2014/main" id="{5DE25827-46C4-743D-F2BD-71C954D02A19}"/>
                        </a:ext>
                      </a:extLst>
                    </p:cNvPr>
                    <p:cNvPicPr/>
                    <p:nvPr/>
                  </p:nvPicPr>
                  <p:blipFill>
                    <a:blip r:embed="rId349"/>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772">
                  <p14:nvContentPartPr>
                    <p14:cNvPr id="1325" name="Ink 1324">
                      <a:extLst>
                        <a:ext uri="{FF2B5EF4-FFF2-40B4-BE49-F238E27FC236}">
                          <a16:creationId xmlns:a16="http://schemas.microsoft.com/office/drawing/2014/main" id="{C412D0D1-E9AF-5D2C-CFE5-544FC0B1F5D3}"/>
                        </a:ext>
                      </a:extLst>
                    </p14:cNvPr>
                    <p14:cNvContentPartPr/>
                    <p14:nvPr/>
                  </p14:nvContentPartPr>
                  <p14:xfrm>
                    <a:off x="1957657" y="3296947"/>
                    <a:ext cx="313560" cy="229320"/>
                  </p14:xfrm>
                </p:contentPart>
              </mc:Choice>
              <mc:Fallback xmlns="">
                <p:pic>
                  <p:nvPicPr>
                    <p:cNvPr id="1325" name="Ink 1324">
                      <a:extLst>
                        <a:ext uri="{FF2B5EF4-FFF2-40B4-BE49-F238E27FC236}">
                          <a16:creationId xmlns:a16="http://schemas.microsoft.com/office/drawing/2014/main" id="{C412D0D1-E9AF-5D2C-CFE5-544FC0B1F5D3}"/>
                        </a:ext>
                      </a:extLst>
                    </p:cNvPr>
                    <p:cNvPicPr/>
                    <p:nvPr/>
                  </p:nvPicPr>
                  <p:blipFill>
                    <a:blip r:embed="rId351"/>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773">
                  <p14:nvContentPartPr>
                    <p14:cNvPr id="1326" name="Ink 1325">
                      <a:extLst>
                        <a:ext uri="{FF2B5EF4-FFF2-40B4-BE49-F238E27FC236}">
                          <a16:creationId xmlns:a16="http://schemas.microsoft.com/office/drawing/2014/main" id="{096960F3-EDC3-6F2A-132E-1962111E7017}"/>
                        </a:ext>
                      </a:extLst>
                    </p14:cNvPr>
                    <p14:cNvContentPartPr/>
                    <p14:nvPr/>
                  </p14:nvContentPartPr>
                  <p14:xfrm>
                    <a:off x="653737" y="1071067"/>
                    <a:ext cx="1108800" cy="964440"/>
                  </p14:xfrm>
                </p:contentPart>
              </mc:Choice>
              <mc:Fallback xmlns="">
                <p:pic>
                  <p:nvPicPr>
                    <p:cNvPr id="1326" name="Ink 1325">
                      <a:extLst>
                        <a:ext uri="{FF2B5EF4-FFF2-40B4-BE49-F238E27FC236}">
                          <a16:creationId xmlns:a16="http://schemas.microsoft.com/office/drawing/2014/main" id="{096960F3-EDC3-6F2A-132E-1962111E7017}"/>
                        </a:ext>
                      </a:extLst>
                    </p:cNvPr>
                    <p:cNvPicPr/>
                    <p:nvPr/>
                  </p:nvPicPr>
                  <p:blipFill>
                    <a:blip r:embed="rId353"/>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774">
                  <p14:nvContentPartPr>
                    <p14:cNvPr id="1327" name="Ink 1326">
                      <a:extLst>
                        <a:ext uri="{FF2B5EF4-FFF2-40B4-BE49-F238E27FC236}">
                          <a16:creationId xmlns:a16="http://schemas.microsoft.com/office/drawing/2014/main" id="{E24C469B-05F8-F08C-CA2B-6DD632EB945B}"/>
                        </a:ext>
                      </a:extLst>
                    </p14:cNvPr>
                    <p14:cNvContentPartPr/>
                    <p14:nvPr/>
                  </p14:nvContentPartPr>
                  <p14:xfrm>
                    <a:off x="654097" y="1099867"/>
                    <a:ext cx="936000" cy="732960"/>
                  </p14:xfrm>
                </p:contentPart>
              </mc:Choice>
              <mc:Fallback xmlns="">
                <p:pic>
                  <p:nvPicPr>
                    <p:cNvPr id="1327" name="Ink 1326">
                      <a:extLst>
                        <a:ext uri="{FF2B5EF4-FFF2-40B4-BE49-F238E27FC236}">
                          <a16:creationId xmlns:a16="http://schemas.microsoft.com/office/drawing/2014/main" id="{E24C469B-05F8-F08C-CA2B-6DD632EB945B}"/>
                        </a:ext>
                      </a:extLst>
                    </p:cNvPr>
                    <p:cNvPicPr/>
                    <p:nvPr/>
                  </p:nvPicPr>
                  <p:blipFill>
                    <a:blip r:embed="rId355"/>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775">
                  <p14:nvContentPartPr>
                    <p14:cNvPr id="1328" name="Ink 1327">
                      <a:extLst>
                        <a:ext uri="{FF2B5EF4-FFF2-40B4-BE49-F238E27FC236}">
                          <a16:creationId xmlns:a16="http://schemas.microsoft.com/office/drawing/2014/main" id="{DB5692FC-46C7-1040-6E84-D551F99AA11B}"/>
                        </a:ext>
                      </a:extLst>
                    </p14:cNvPr>
                    <p14:cNvContentPartPr/>
                    <p14:nvPr/>
                  </p14:nvContentPartPr>
                  <p14:xfrm>
                    <a:off x="1592617" y="1071427"/>
                    <a:ext cx="12240" cy="36000"/>
                  </p14:xfrm>
                </p:contentPart>
              </mc:Choice>
              <mc:Fallback xmlns="">
                <p:pic>
                  <p:nvPicPr>
                    <p:cNvPr id="1328" name="Ink 1327">
                      <a:extLst>
                        <a:ext uri="{FF2B5EF4-FFF2-40B4-BE49-F238E27FC236}">
                          <a16:creationId xmlns:a16="http://schemas.microsoft.com/office/drawing/2014/main" id="{DB5692FC-46C7-1040-6E84-D551F99AA11B}"/>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776">
                  <p14:nvContentPartPr>
                    <p14:cNvPr id="1329" name="Ink 1328">
                      <a:extLst>
                        <a:ext uri="{FF2B5EF4-FFF2-40B4-BE49-F238E27FC236}">
                          <a16:creationId xmlns:a16="http://schemas.microsoft.com/office/drawing/2014/main" id="{F84F52CE-15C8-AC63-BBB4-E1A40E8916C1}"/>
                        </a:ext>
                      </a:extLst>
                    </p14:cNvPr>
                    <p14:cNvContentPartPr/>
                    <p14:nvPr/>
                  </p14:nvContentPartPr>
                  <p14:xfrm>
                    <a:off x="653737" y="1071427"/>
                    <a:ext cx="829080" cy="541800"/>
                  </p14:xfrm>
                </p:contentPart>
              </mc:Choice>
              <mc:Fallback xmlns="">
                <p:pic>
                  <p:nvPicPr>
                    <p:cNvPr id="1329" name="Ink 1328">
                      <a:extLst>
                        <a:ext uri="{FF2B5EF4-FFF2-40B4-BE49-F238E27FC236}">
                          <a16:creationId xmlns:a16="http://schemas.microsoft.com/office/drawing/2014/main" id="{F84F52CE-15C8-AC63-BBB4-E1A40E8916C1}"/>
                        </a:ext>
                      </a:extLst>
                    </p:cNvPr>
                    <p:cNvPicPr/>
                    <p:nvPr/>
                  </p:nvPicPr>
                  <p:blipFill>
                    <a:blip r:embed="rId35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777">
                  <p14:nvContentPartPr>
                    <p14:cNvPr id="1330" name="Ink 1329">
                      <a:extLst>
                        <a:ext uri="{FF2B5EF4-FFF2-40B4-BE49-F238E27FC236}">
                          <a16:creationId xmlns:a16="http://schemas.microsoft.com/office/drawing/2014/main" id="{CF0F1FAD-0D9B-EABA-00EE-658FC1674B40}"/>
                        </a:ext>
                      </a:extLst>
                    </p14:cNvPr>
                    <p14:cNvContentPartPr/>
                    <p14:nvPr/>
                  </p14:nvContentPartPr>
                  <p14:xfrm>
                    <a:off x="871177" y="1136587"/>
                    <a:ext cx="458280" cy="322920"/>
                  </p14:xfrm>
                </p:contentPart>
              </mc:Choice>
              <mc:Fallback xmlns="">
                <p:pic>
                  <p:nvPicPr>
                    <p:cNvPr id="1330" name="Ink 1329">
                      <a:extLst>
                        <a:ext uri="{FF2B5EF4-FFF2-40B4-BE49-F238E27FC236}">
                          <a16:creationId xmlns:a16="http://schemas.microsoft.com/office/drawing/2014/main" id="{CF0F1FAD-0D9B-EABA-00EE-658FC1674B40}"/>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778">
                  <p14:nvContentPartPr>
                    <p14:cNvPr id="1331" name="Ink 1330">
                      <a:extLst>
                        <a:ext uri="{FF2B5EF4-FFF2-40B4-BE49-F238E27FC236}">
                          <a16:creationId xmlns:a16="http://schemas.microsoft.com/office/drawing/2014/main" id="{B1EEA0E2-FA01-AFFD-D679-FAC8375FD9A7}"/>
                        </a:ext>
                      </a:extLst>
                    </p14:cNvPr>
                    <p14:cNvContentPartPr/>
                    <p14:nvPr/>
                  </p14:nvContentPartPr>
                  <p14:xfrm>
                    <a:off x="653737" y="4019467"/>
                    <a:ext cx="918360" cy="466560"/>
                  </p14:xfrm>
                </p:contentPart>
              </mc:Choice>
              <mc:Fallback xmlns="">
                <p:pic>
                  <p:nvPicPr>
                    <p:cNvPr id="1331" name="Ink 1330">
                      <a:extLst>
                        <a:ext uri="{FF2B5EF4-FFF2-40B4-BE49-F238E27FC236}">
                          <a16:creationId xmlns:a16="http://schemas.microsoft.com/office/drawing/2014/main" id="{B1EEA0E2-FA01-AFFD-D679-FAC8375FD9A7}"/>
                        </a:ext>
                      </a:extLst>
                    </p:cNvPr>
                    <p:cNvPicPr/>
                    <p:nvPr/>
                  </p:nvPicPr>
                  <p:blipFill>
                    <a:blip r:embed="rId361"/>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779">
                  <p14:nvContentPartPr>
                    <p14:cNvPr id="1332" name="Ink 1331">
                      <a:extLst>
                        <a:ext uri="{FF2B5EF4-FFF2-40B4-BE49-F238E27FC236}">
                          <a16:creationId xmlns:a16="http://schemas.microsoft.com/office/drawing/2014/main" id="{510F5BB1-4C46-E6CD-C040-CD2C57437BDC}"/>
                        </a:ext>
                      </a:extLst>
                    </p14:cNvPr>
                    <p14:cNvContentPartPr/>
                    <p14:nvPr/>
                  </p14:nvContentPartPr>
                  <p14:xfrm>
                    <a:off x="694777" y="4250227"/>
                    <a:ext cx="748800" cy="607680"/>
                  </p14:xfrm>
                </p:contentPart>
              </mc:Choice>
              <mc:Fallback xmlns="">
                <p:pic>
                  <p:nvPicPr>
                    <p:cNvPr id="1332" name="Ink 1331">
                      <a:extLst>
                        <a:ext uri="{FF2B5EF4-FFF2-40B4-BE49-F238E27FC236}">
                          <a16:creationId xmlns:a16="http://schemas.microsoft.com/office/drawing/2014/main" id="{510F5BB1-4C46-E6CD-C040-CD2C57437BDC}"/>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333" name="Group 1332">
                  <a:extLst>
                    <a:ext uri="{FF2B5EF4-FFF2-40B4-BE49-F238E27FC236}">
                      <a16:creationId xmlns:a16="http://schemas.microsoft.com/office/drawing/2014/main" id="{99279283-03EE-8D6B-589C-DEBECFFDB668}"/>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780">
                    <p14:nvContentPartPr>
                      <p14:cNvPr id="1337" name="Ink 1336">
                        <a:extLst>
                          <a:ext uri="{FF2B5EF4-FFF2-40B4-BE49-F238E27FC236}">
                            <a16:creationId xmlns:a16="http://schemas.microsoft.com/office/drawing/2014/main" id="{438AE725-89DF-737D-7087-5E206566742C}"/>
                          </a:ext>
                        </a:extLst>
                      </p14:cNvPr>
                      <p14:cNvContentPartPr/>
                      <p14:nvPr/>
                    </p14:nvContentPartPr>
                    <p14:xfrm>
                      <a:off x="654097" y="3892387"/>
                      <a:ext cx="376920" cy="260640"/>
                    </p14:xfrm>
                  </p:contentPart>
                </mc:Choice>
                <mc:Fallback xmlns="">
                  <p:pic>
                    <p:nvPicPr>
                      <p:cNvPr id="1337" name="Ink 1336">
                        <a:extLst>
                          <a:ext uri="{FF2B5EF4-FFF2-40B4-BE49-F238E27FC236}">
                            <a16:creationId xmlns:a16="http://schemas.microsoft.com/office/drawing/2014/main" id="{438AE725-89DF-737D-7087-5E206566742C}"/>
                          </a:ext>
                        </a:extLst>
                      </p:cNvPr>
                      <p:cNvPicPr/>
                      <p:nvPr/>
                    </p:nvPicPr>
                    <p:blipFill>
                      <a:blip r:embed="rId364"/>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781">
                    <p14:nvContentPartPr>
                      <p14:cNvPr id="1338" name="Ink 1337">
                        <a:extLst>
                          <a:ext uri="{FF2B5EF4-FFF2-40B4-BE49-F238E27FC236}">
                            <a16:creationId xmlns:a16="http://schemas.microsoft.com/office/drawing/2014/main" id="{11910AD9-FD12-DDCF-156C-F143E469C79D}"/>
                          </a:ext>
                        </a:extLst>
                      </p14:cNvPr>
                      <p14:cNvContentPartPr/>
                      <p14:nvPr/>
                    </p14:nvContentPartPr>
                    <p14:xfrm>
                      <a:off x="654097" y="3889507"/>
                      <a:ext cx="1046160" cy="435600"/>
                    </p14:xfrm>
                  </p:contentPart>
                </mc:Choice>
                <mc:Fallback xmlns="">
                  <p:pic>
                    <p:nvPicPr>
                      <p:cNvPr id="1338" name="Ink 1337">
                        <a:extLst>
                          <a:ext uri="{FF2B5EF4-FFF2-40B4-BE49-F238E27FC236}">
                            <a16:creationId xmlns:a16="http://schemas.microsoft.com/office/drawing/2014/main" id="{11910AD9-FD12-DDCF-156C-F143E469C79D}"/>
                          </a:ext>
                        </a:extLst>
                      </p:cNvPr>
                      <p:cNvPicPr/>
                      <p:nvPr/>
                    </p:nvPicPr>
                    <p:blipFill>
                      <a:blip r:embed="rId366"/>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782">
                    <p14:nvContentPartPr>
                      <p14:cNvPr id="1339" name="Ink 1338">
                        <a:extLst>
                          <a:ext uri="{FF2B5EF4-FFF2-40B4-BE49-F238E27FC236}">
                            <a16:creationId xmlns:a16="http://schemas.microsoft.com/office/drawing/2014/main" id="{FCF19797-F945-2878-4D97-5E67A64568F7}"/>
                          </a:ext>
                        </a:extLst>
                      </p14:cNvPr>
                      <p14:cNvContentPartPr/>
                      <p14:nvPr/>
                    </p14:nvContentPartPr>
                    <p14:xfrm>
                      <a:off x="1248457" y="3889507"/>
                      <a:ext cx="24120" cy="360"/>
                    </p14:xfrm>
                  </p:contentPart>
                </mc:Choice>
                <mc:Fallback xmlns="">
                  <p:pic>
                    <p:nvPicPr>
                      <p:cNvPr id="1339" name="Ink 1338">
                        <a:extLst>
                          <a:ext uri="{FF2B5EF4-FFF2-40B4-BE49-F238E27FC236}">
                            <a16:creationId xmlns:a16="http://schemas.microsoft.com/office/drawing/2014/main" id="{FCF19797-F945-2878-4D97-5E67A64568F7}"/>
                          </a:ext>
                        </a:extLst>
                      </p:cNvPr>
                      <p:cNvPicPr/>
                      <p:nvPr/>
                    </p:nvPicPr>
                    <p:blipFill>
                      <a:blip r:embed="rId176"/>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783">
                    <p14:nvContentPartPr>
                      <p14:cNvPr id="1340" name="Ink 1339">
                        <a:extLst>
                          <a:ext uri="{FF2B5EF4-FFF2-40B4-BE49-F238E27FC236}">
                            <a16:creationId xmlns:a16="http://schemas.microsoft.com/office/drawing/2014/main" id="{903CE702-E6FF-F8EF-1018-BC14C02379BD}"/>
                          </a:ext>
                        </a:extLst>
                      </p14:cNvPr>
                      <p14:cNvContentPartPr/>
                      <p14:nvPr/>
                    </p14:nvContentPartPr>
                    <p14:xfrm>
                      <a:off x="892777" y="4406107"/>
                      <a:ext cx="384120" cy="351720"/>
                    </p14:xfrm>
                  </p:contentPart>
                </mc:Choice>
                <mc:Fallback xmlns="">
                  <p:pic>
                    <p:nvPicPr>
                      <p:cNvPr id="1340" name="Ink 1339">
                        <a:extLst>
                          <a:ext uri="{FF2B5EF4-FFF2-40B4-BE49-F238E27FC236}">
                            <a16:creationId xmlns:a16="http://schemas.microsoft.com/office/drawing/2014/main" id="{903CE702-E6FF-F8EF-1018-BC14C02379BD}"/>
                          </a:ext>
                        </a:extLst>
                      </p:cNvPr>
                      <p:cNvPicPr/>
                      <p:nvPr/>
                    </p:nvPicPr>
                    <p:blipFill>
                      <a:blip r:embed="rId369"/>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84">
                  <p14:nvContentPartPr>
                    <p14:cNvPr id="1334" name="Ink 1333">
                      <a:extLst>
                        <a:ext uri="{FF2B5EF4-FFF2-40B4-BE49-F238E27FC236}">
                          <a16:creationId xmlns:a16="http://schemas.microsoft.com/office/drawing/2014/main" id="{B76E38B1-C9B9-B3A5-4641-3C5395677BA8}"/>
                        </a:ext>
                      </a:extLst>
                    </p14:cNvPr>
                    <p14:cNvContentPartPr/>
                    <p14:nvPr/>
                  </p14:nvContentPartPr>
                  <p14:xfrm>
                    <a:off x="1235497" y="1071067"/>
                    <a:ext cx="965160" cy="1266120"/>
                  </p14:xfrm>
                </p:contentPart>
              </mc:Choice>
              <mc:Fallback xmlns="">
                <p:pic>
                  <p:nvPicPr>
                    <p:cNvPr id="1334" name="Ink 1333">
                      <a:extLst>
                        <a:ext uri="{FF2B5EF4-FFF2-40B4-BE49-F238E27FC236}">
                          <a16:creationId xmlns:a16="http://schemas.microsoft.com/office/drawing/2014/main" id="{B76E38B1-C9B9-B3A5-4641-3C5395677BA8}"/>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785">
                  <p14:nvContentPartPr>
                    <p14:cNvPr id="1335" name="Ink 1334">
                      <a:extLst>
                        <a:ext uri="{FF2B5EF4-FFF2-40B4-BE49-F238E27FC236}">
                          <a16:creationId xmlns:a16="http://schemas.microsoft.com/office/drawing/2014/main" id="{44CDA602-48CC-D978-A9F3-BDAF400A77B9}"/>
                        </a:ext>
                      </a:extLst>
                    </p14:cNvPr>
                    <p14:cNvContentPartPr/>
                    <p14:nvPr/>
                  </p14:nvContentPartPr>
                  <p14:xfrm>
                    <a:off x="1609537" y="1141987"/>
                    <a:ext cx="590760" cy="1036800"/>
                  </p14:xfrm>
                </p:contentPart>
              </mc:Choice>
              <mc:Fallback xmlns="">
                <p:pic>
                  <p:nvPicPr>
                    <p:cNvPr id="1335" name="Ink 1334">
                      <a:extLst>
                        <a:ext uri="{FF2B5EF4-FFF2-40B4-BE49-F238E27FC236}">
                          <a16:creationId xmlns:a16="http://schemas.microsoft.com/office/drawing/2014/main" id="{44CDA602-48CC-D978-A9F3-BDAF400A77B9}"/>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786">
                  <p14:nvContentPartPr>
                    <p14:cNvPr id="1336" name="Ink 1335">
                      <a:extLst>
                        <a:ext uri="{FF2B5EF4-FFF2-40B4-BE49-F238E27FC236}">
                          <a16:creationId xmlns:a16="http://schemas.microsoft.com/office/drawing/2014/main" id="{A0ACED24-3EE8-2327-AB3A-47CBF6225D6D}"/>
                        </a:ext>
                      </a:extLst>
                    </p14:cNvPr>
                    <p14:cNvContentPartPr/>
                    <p14:nvPr/>
                  </p14:nvContentPartPr>
                  <p14:xfrm>
                    <a:off x="2075017" y="1378507"/>
                    <a:ext cx="125640" cy="502200"/>
                  </p14:xfrm>
                </p:contentPart>
              </mc:Choice>
              <mc:Fallback xmlns="">
                <p:pic>
                  <p:nvPicPr>
                    <p:cNvPr id="1336" name="Ink 1335">
                      <a:extLst>
                        <a:ext uri="{FF2B5EF4-FFF2-40B4-BE49-F238E27FC236}">
                          <a16:creationId xmlns:a16="http://schemas.microsoft.com/office/drawing/2014/main" id="{A0ACED24-3EE8-2327-AB3A-47CBF6225D6D}"/>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1159" name="Group 1158">
                <a:extLst>
                  <a:ext uri="{FF2B5EF4-FFF2-40B4-BE49-F238E27FC236}">
                    <a16:creationId xmlns:a16="http://schemas.microsoft.com/office/drawing/2014/main" id="{A2EAEAF5-6784-E99A-9090-D90E4C9480F0}"/>
                  </a:ext>
                </a:extLst>
              </p:cNvPr>
              <p:cNvGrpSpPr/>
              <p:nvPr/>
            </p:nvGrpSpPr>
            <p:grpSpPr>
              <a:xfrm rot="264880">
                <a:off x="3545915" y="979029"/>
                <a:ext cx="2240280" cy="3972601"/>
                <a:chOff x="40658" y="1071066"/>
                <a:chExt cx="2240280" cy="3972601"/>
              </a:xfrm>
            </p:grpSpPr>
            <mc:AlternateContent xmlns:mc="http://schemas.openxmlformats.org/markup-compatibility/2006" xmlns:p14="http://schemas.microsoft.com/office/powerpoint/2010/main">
              <mc:Choice Requires="p14">
                <p:contentPart p14:bwMode="auto" r:id="rId787">
                  <p14:nvContentPartPr>
                    <p14:cNvPr id="1279" name="Ink 1278">
                      <a:extLst>
                        <a:ext uri="{FF2B5EF4-FFF2-40B4-BE49-F238E27FC236}">
                          <a16:creationId xmlns:a16="http://schemas.microsoft.com/office/drawing/2014/main" id="{2634D8D1-826A-D847-A3B9-425ED4A98DA0}"/>
                        </a:ext>
                      </a:extLst>
                    </p14:cNvPr>
                    <p14:cNvContentPartPr/>
                    <p14:nvPr/>
                  </p14:nvContentPartPr>
                  <p14:xfrm>
                    <a:off x="645097" y="2618707"/>
                    <a:ext cx="308160" cy="309240"/>
                  </p14:xfrm>
                </p:contentPart>
              </mc:Choice>
              <mc:Fallback xmlns="">
                <p:pic>
                  <p:nvPicPr>
                    <p:cNvPr id="1279" name="Ink 1278">
                      <a:extLst>
                        <a:ext uri="{FF2B5EF4-FFF2-40B4-BE49-F238E27FC236}">
                          <a16:creationId xmlns:a16="http://schemas.microsoft.com/office/drawing/2014/main" id="{2634D8D1-826A-D847-A3B9-425ED4A98DA0}"/>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788">
                  <p14:nvContentPartPr>
                    <p14:cNvPr id="1280" name="Ink 1279">
                      <a:extLst>
                        <a:ext uri="{FF2B5EF4-FFF2-40B4-BE49-F238E27FC236}">
                          <a16:creationId xmlns:a16="http://schemas.microsoft.com/office/drawing/2014/main" id="{DF0C2698-3189-F0FE-B05B-5C778BB59FEC}"/>
                        </a:ext>
                      </a:extLst>
                    </p14:cNvPr>
                    <p14:cNvContentPartPr/>
                    <p14:nvPr/>
                  </p14:nvContentPartPr>
                  <p14:xfrm>
                    <a:off x="507217" y="2502427"/>
                    <a:ext cx="700560" cy="658440"/>
                  </p14:xfrm>
                </p:contentPart>
              </mc:Choice>
              <mc:Fallback xmlns="">
                <p:pic>
                  <p:nvPicPr>
                    <p:cNvPr id="1280" name="Ink 1279">
                      <a:extLst>
                        <a:ext uri="{FF2B5EF4-FFF2-40B4-BE49-F238E27FC236}">
                          <a16:creationId xmlns:a16="http://schemas.microsoft.com/office/drawing/2014/main" id="{DF0C2698-3189-F0FE-B05B-5C778BB59FEC}"/>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789">
                  <p14:nvContentPartPr>
                    <p14:cNvPr id="1281" name="Ink 1280">
                      <a:extLst>
                        <a:ext uri="{FF2B5EF4-FFF2-40B4-BE49-F238E27FC236}">
                          <a16:creationId xmlns:a16="http://schemas.microsoft.com/office/drawing/2014/main" id="{8CFE0D9B-57F4-8ECF-A464-2A4D0DF619B2}"/>
                        </a:ext>
                      </a:extLst>
                    </p14:cNvPr>
                    <p14:cNvContentPartPr/>
                    <p14:nvPr/>
                  </p14:nvContentPartPr>
                  <p14:xfrm>
                    <a:off x="381577" y="2313787"/>
                    <a:ext cx="1058040" cy="1020960"/>
                  </p14:xfrm>
                </p:contentPart>
              </mc:Choice>
              <mc:Fallback xmlns="">
                <p:pic>
                  <p:nvPicPr>
                    <p:cNvPr id="1281" name="Ink 1280">
                      <a:extLst>
                        <a:ext uri="{FF2B5EF4-FFF2-40B4-BE49-F238E27FC236}">
                          <a16:creationId xmlns:a16="http://schemas.microsoft.com/office/drawing/2014/main" id="{8CFE0D9B-57F4-8ECF-A464-2A4D0DF619B2}"/>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790">
                  <p14:nvContentPartPr>
                    <p14:cNvPr id="1282" name="Ink 1281">
                      <a:extLst>
                        <a:ext uri="{FF2B5EF4-FFF2-40B4-BE49-F238E27FC236}">
                          <a16:creationId xmlns:a16="http://schemas.microsoft.com/office/drawing/2014/main" id="{6621DAA1-0875-6B87-4A9D-D3C626E4AC24}"/>
                        </a:ext>
                      </a:extLst>
                    </p14:cNvPr>
                    <p14:cNvContentPartPr/>
                    <p14:nvPr/>
                  </p14:nvContentPartPr>
                  <p14:xfrm>
                    <a:off x="103657" y="2002027"/>
                    <a:ext cx="747360" cy="294480"/>
                  </p14:xfrm>
                </p:contentPart>
              </mc:Choice>
              <mc:Fallback xmlns="">
                <p:pic>
                  <p:nvPicPr>
                    <p:cNvPr id="1282" name="Ink 1281">
                      <a:extLst>
                        <a:ext uri="{FF2B5EF4-FFF2-40B4-BE49-F238E27FC236}">
                          <a16:creationId xmlns:a16="http://schemas.microsoft.com/office/drawing/2014/main" id="{6621DAA1-0875-6B87-4A9D-D3C626E4AC24}"/>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791">
                  <p14:nvContentPartPr>
                    <p14:cNvPr id="1283" name="Ink 1282">
                      <a:extLst>
                        <a:ext uri="{FF2B5EF4-FFF2-40B4-BE49-F238E27FC236}">
                          <a16:creationId xmlns:a16="http://schemas.microsoft.com/office/drawing/2014/main" id="{C3307CE2-342F-C849-0D1A-385F05B3D08A}"/>
                        </a:ext>
                      </a:extLst>
                    </p14:cNvPr>
                    <p14:cNvContentPartPr/>
                    <p14:nvPr/>
                  </p14:nvContentPartPr>
                  <p14:xfrm>
                    <a:off x="860017" y="2296147"/>
                    <a:ext cx="1318680" cy="297720"/>
                  </p14:xfrm>
                </p:contentPart>
              </mc:Choice>
              <mc:Fallback xmlns="">
                <p:pic>
                  <p:nvPicPr>
                    <p:cNvPr id="1283" name="Ink 1282">
                      <a:extLst>
                        <a:ext uri="{FF2B5EF4-FFF2-40B4-BE49-F238E27FC236}">
                          <a16:creationId xmlns:a16="http://schemas.microsoft.com/office/drawing/2014/main" id="{C3307CE2-342F-C849-0D1A-385F05B3D08A}"/>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792">
                  <p14:nvContentPartPr>
                    <p14:cNvPr id="1284" name="Ink 1283">
                      <a:extLst>
                        <a:ext uri="{FF2B5EF4-FFF2-40B4-BE49-F238E27FC236}">
                          <a16:creationId xmlns:a16="http://schemas.microsoft.com/office/drawing/2014/main" id="{0EC67D5D-F3ED-1AA2-B364-69E2609E33C9}"/>
                        </a:ext>
                      </a:extLst>
                    </p14:cNvPr>
                    <p14:cNvContentPartPr/>
                    <p14:nvPr/>
                  </p14:nvContentPartPr>
                  <p14:xfrm>
                    <a:off x="95738" y="2000228"/>
                    <a:ext cx="108360" cy="69480"/>
                  </p14:xfrm>
                </p:contentPart>
              </mc:Choice>
              <mc:Fallback xmlns="">
                <p:pic>
                  <p:nvPicPr>
                    <p:cNvPr id="1284" name="Ink 1283">
                      <a:extLst>
                        <a:ext uri="{FF2B5EF4-FFF2-40B4-BE49-F238E27FC236}">
                          <a16:creationId xmlns:a16="http://schemas.microsoft.com/office/drawing/2014/main" id="{0EC67D5D-F3ED-1AA2-B364-69E2609E33C9}"/>
                        </a:ext>
                      </a:extLst>
                    </p:cNvPr>
                    <p:cNvPicPr/>
                    <p:nvPr/>
                  </p:nvPicPr>
                  <p:blipFill>
                    <a:blip r:embed="rId379"/>
                    <a:stretch>
                      <a:fillRect/>
                    </a:stretch>
                  </p:blipFill>
                  <p:spPr>
                    <a:xfrm>
                      <a:off x="90737" y="1994706"/>
                      <a:ext cx="118362" cy="80523"/>
                    </a:xfrm>
                    <a:prstGeom prst="rect">
                      <a:avLst/>
                    </a:prstGeom>
                  </p:spPr>
                </p:pic>
              </mc:Fallback>
            </mc:AlternateContent>
            <mc:AlternateContent xmlns:mc="http://schemas.openxmlformats.org/markup-compatibility/2006" xmlns:p14="http://schemas.microsoft.com/office/powerpoint/2010/main">
              <mc:Choice Requires="p14">
                <p:contentPart p14:bwMode="auto" r:id="rId793">
                  <p14:nvContentPartPr>
                    <p14:cNvPr id="1285" name="Ink 1284">
                      <a:extLst>
                        <a:ext uri="{FF2B5EF4-FFF2-40B4-BE49-F238E27FC236}">
                          <a16:creationId xmlns:a16="http://schemas.microsoft.com/office/drawing/2014/main" id="{F92B9312-78C1-96C5-B772-9BD3485E8E6F}"/>
                        </a:ext>
                      </a:extLst>
                    </p14:cNvPr>
                    <p14:cNvContentPartPr/>
                    <p14:nvPr/>
                  </p14:nvContentPartPr>
                  <p14:xfrm>
                    <a:off x="86019" y="1874946"/>
                    <a:ext cx="2114640" cy="592920"/>
                  </p14:xfrm>
                </p:contentPart>
              </mc:Choice>
              <mc:Fallback xmlns="">
                <p:pic>
                  <p:nvPicPr>
                    <p:cNvPr id="1285" name="Ink 1284">
                      <a:extLst>
                        <a:ext uri="{FF2B5EF4-FFF2-40B4-BE49-F238E27FC236}">
                          <a16:creationId xmlns:a16="http://schemas.microsoft.com/office/drawing/2014/main" id="{F92B9312-78C1-96C5-B772-9BD3485E8E6F}"/>
                        </a:ext>
                      </a:extLst>
                    </p:cNvPr>
                    <p:cNvPicPr/>
                    <p:nvPr/>
                  </p:nvPicPr>
                  <p:blipFill>
                    <a:blip r:embed="rId381"/>
                    <a:stretch>
                      <a:fillRect/>
                    </a:stretch>
                  </p:blipFill>
                  <p:spPr>
                    <a:xfrm>
                      <a:off x="81027" y="1869439"/>
                      <a:ext cx="2124625" cy="603934"/>
                    </a:xfrm>
                    <a:prstGeom prst="rect">
                      <a:avLst/>
                    </a:prstGeom>
                  </p:spPr>
                </p:pic>
              </mc:Fallback>
            </mc:AlternateContent>
            <mc:AlternateContent xmlns:mc="http://schemas.openxmlformats.org/markup-compatibility/2006" xmlns:p14="http://schemas.microsoft.com/office/powerpoint/2010/main">
              <mc:Choice Requires="p14">
                <p:contentPart p14:bwMode="auto" r:id="rId794">
                  <p14:nvContentPartPr>
                    <p14:cNvPr id="1286" name="Ink 1285">
                      <a:extLst>
                        <a:ext uri="{FF2B5EF4-FFF2-40B4-BE49-F238E27FC236}">
                          <a16:creationId xmlns:a16="http://schemas.microsoft.com/office/drawing/2014/main" id="{09FF7899-1E4A-6D80-76CF-121D73D6DDA0}"/>
                        </a:ext>
                      </a:extLst>
                    </p14:cNvPr>
                    <p14:cNvContentPartPr/>
                    <p14:nvPr/>
                  </p14:nvContentPartPr>
                  <p14:xfrm>
                    <a:off x="106897" y="2147826"/>
                    <a:ext cx="225360" cy="850680"/>
                  </p14:xfrm>
                </p:contentPart>
              </mc:Choice>
              <mc:Fallback xmlns="">
                <p:pic>
                  <p:nvPicPr>
                    <p:cNvPr id="1286" name="Ink 1285">
                      <a:extLst>
                        <a:ext uri="{FF2B5EF4-FFF2-40B4-BE49-F238E27FC236}">
                          <a16:creationId xmlns:a16="http://schemas.microsoft.com/office/drawing/2014/main" id="{09FF7899-1E4A-6D80-76CF-121D73D6DDA0}"/>
                        </a:ext>
                      </a:extLst>
                    </p:cNvPr>
                    <p:cNvPicPr/>
                    <p:nvPr/>
                  </p:nvPicPr>
                  <p:blipFill>
                    <a:blip r:embed="rId383"/>
                    <a:stretch>
                      <a:fillRect/>
                    </a:stretch>
                  </p:blipFill>
                  <p:spPr>
                    <a:xfrm>
                      <a:off x="101907" y="2142317"/>
                      <a:ext cx="235339" cy="861698"/>
                    </a:xfrm>
                    <a:prstGeom prst="rect">
                      <a:avLst/>
                    </a:prstGeom>
                  </p:spPr>
                </p:pic>
              </mc:Fallback>
            </mc:AlternateContent>
            <mc:AlternateContent xmlns:mc="http://schemas.openxmlformats.org/markup-compatibility/2006" xmlns:p14="http://schemas.microsoft.com/office/powerpoint/2010/main">
              <mc:Choice Requires="p14">
                <p:contentPart p14:bwMode="auto" r:id="rId795">
                  <p14:nvContentPartPr>
                    <p14:cNvPr id="1287" name="Ink 1286">
                      <a:extLst>
                        <a:ext uri="{FF2B5EF4-FFF2-40B4-BE49-F238E27FC236}">
                          <a16:creationId xmlns:a16="http://schemas.microsoft.com/office/drawing/2014/main" id="{4E8FF0B5-5F0F-58A0-21A1-B238A7429153}"/>
                        </a:ext>
                      </a:extLst>
                    </p14:cNvPr>
                    <p14:cNvContentPartPr/>
                    <p14:nvPr/>
                  </p14:nvContentPartPr>
                  <p14:xfrm>
                    <a:off x="115179" y="2254744"/>
                    <a:ext cx="127440" cy="625320"/>
                  </p14:xfrm>
                </p:contentPart>
              </mc:Choice>
              <mc:Fallback xmlns="">
                <p:pic>
                  <p:nvPicPr>
                    <p:cNvPr id="1287" name="Ink 1286">
                      <a:extLst>
                        <a:ext uri="{FF2B5EF4-FFF2-40B4-BE49-F238E27FC236}">
                          <a16:creationId xmlns:a16="http://schemas.microsoft.com/office/drawing/2014/main" id="{4E8FF0B5-5F0F-58A0-21A1-B238A7429153}"/>
                        </a:ext>
                      </a:extLst>
                    </p:cNvPr>
                    <p:cNvPicPr/>
                    <p:nvPr/>
                  </p:nvPicPr>
                  <p:blipFill>
                    <a:blip r:embed="rId385"/>
                    <a:stretch>
                      <a:fillRect/>
                    </a:stretch>
                  </p:blipFill>
                  <p:spPr>
                    <a:xfrm>
                      <a:off x="110198" y="2249231"/>
                      <a:ext cx="137403" cy="636347"/>
                    </a:xfrm>
                    <a:prstGeom prst="rect">
                      <a:avLst/>
                    </a:prstGeom>
                  </p:spPr>
                </p:pic>
              </mc:Fallback>
            </mc:AlternateContent>
            <mc:AlternateContent xmlns:mc="http://schemas.openxmlformats.org/markup-compatibility/2006" xmlns:p14="http://schemas.microsoft.com/office/powerpoint/2010/main">
              <mc:Choice Requires="p14">
                <p:contentPart p14:bwMode="auto" r:id="rId796">
                  <p14:nvContentPartPr>
                    <p14:cNvPr id="1288" name="Ink 1287">
                      <a:extLst>
                        <a:ext uri="{FF2B5EF4-FFF2-40B4-BE49-F238E27FC236}">
                          <a16:creationId xmlns:a16="http://schemas.microsoft.com/office/drawing/2014/main" id="{8F80B02C-762F-DA16-7742-871F0F88B558}"/>
                        </a:ext>
                      </a:extLst>
                    </p14:cNvPr>
                    <p14:cNvContentPartPr/>
                    <p14:nvPr/>
                  </p14:nvContentPartPr>
                  <p14:xfrm>
                    <a:off x="169177" y="3088146"/>
                    <a:ext cx="739440" cy="879480"/>
                  </p14:xfrm>
                </p:contentPart>
              </mc:Choice>
              <mc:Fallback xmlns="">
                <p:pic>
                  <p:nvPicPr>
                    <p:cNvPr id="1288" name="Ink 1287">
                      <a:extLst>
                        <a:ext uri="{FF2B5EF4-FFF2-40B4-BE49-F238E27FC236}">
                          <a16:creationId xmlns:a16="http://schemas.microsoft.com/office/drawing/2014/main" id="{8F80B02C-762F-DA16-7742-871F0F88B558}"/>
                        </a:ext>
                      </a:extLst>
                    </p:cNvPr>
                    <p:cNvPicPr/>
                    <p:nvPr/>
                  </p:nvPicPr>
                  <p:blipFill>
                    <a:blip r:embed="rId26"/>
                    <a:stretch>
                      <a:fillRect/>
                    </a:stretch>
                  </p:blipFill>
                  <p:spPr>
                    <a:xfrm>
                      <a:off x="164184" y="3082635"/>
                      <a:ext cx="749427"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797">
                  <p14:nvContentPartPr>
                    <p14:cNvPr id="1289" name="Ink 1288">
                      <a:extLst>
                        <a:ext uri="{FF2B5EF4-FFF2-40B4-BE49-F238E27FC236}">
                          <a16:creationId xmlns:a16="http://schemas.microsoft.com/office/drawing/2014/main" id="{D65EB8AC-4B33-9D93-3E38-F23D88BEB01B}"/>
                        </a:ext>
                      </a:extLst>
                    </p14:cNvPr>
                    <p14:cNvContentPartPr/>
                    <p14:nvPr/>
                  </p14:nvContentPartPr>
                  <p14:xfrm>
                    <a:off x="181417" y="3271746"/>
                    <a:ext cx="509040" cy="554040"/>
                  </p14:xfrm>
                </p:contentPart>
              </mc:Choice>
              <mc:Fallback xmlns="">
                <p:pic>
                  <p:nvPicPr>
                    <p:cNvPr id="1289" name="Ink 1288">
                      <a:extLst>
                        <a:ext uri="{FF2B5EF4-FFF2-40B4-BE49-F238E27FC236}">
                          <a16:creationId xmlns:a16="http://schemas.microsoft.com/office/drawing/2014/main" id="{D65EB8AC-4B33-9D93-3E38-F23D88BEB01B}"/>
                        </a:ext>
                      </a:extLst>
                    </p:cNvPr>
                    <p:cNvPicPr/>
                    <p:nvPr/>
                  </p:nvPicPr>
                  <p:blipFill>
                    <a:blip r:embed="rId388"/>
                    <a:stretch>
                      <a:fillRect/>
                    </a:stretch>
                  </p:blipFill>
                  <p:spPr>
                    <a:xfrm>
                      <a:off x="176422" y="3266233"/>
                      <a:ext cx="519029" cy="565066"/>
                    </a:xfrm>
                    <a:prstGeom prst="rect">
                      <a:avLst/>
                    </a:prstGeom>
                  </p:spPr>
                </p:pic>
              </mc:Fallback>
            </mc:AlternateContent>
            <mc:AlternateContent xmlns:mc="http://schemas.openxmlformats.org/markup-compatibility/2006" xmlns:p14="http://schemas.microsoft.com/office/powerpoint/2010/main">
              <mc:Choice Requires="p14">
                <p:contentPart p14:bwMode="auto" r:id="rId798">
                  <p14:nvContentPartPr>
                    <p14:cNvPr id="1290" name="Ink 1289">
                      <a:extLst>
                        <a:ext uri="{FF2B5EF4-FFF2-40B4-BE49-F238E27FC236}">
                          <a16:creationId xmlns:a16="http://schemas.microsoft.com/office/drawing/2014/main" id="{ED70DF73-3678-4C43-5155-26A2E2859B21}"/>
                        </a:ext>
                      </a:extLst>
                    </p14:cNvPr>
                    <p14:cNvContentPartPr/>
                    <p14:nvPr/>
                  </p14:nvContentPartPr>
                  <p14:xfrm>
                    <a:off x="196537" y="3476226"/>
                    <a:ext cx="257040" cy="221760"/>
                  </p14:xfrm>
                </p:contentPart>
              </mc:Choice>
              <mc:Fallback xmlns="">
                <p:pic>
                  <p:nvPicPr>
                    <p:cNvPr id="1290" name="Ink 1289">
                      <a:extLst>
                        <a:ext uri="{FF2B5EF4-FFF2-40B4-BE49-F238E27FC236}">
                          <a16:creationId xmlns:a16="http://schemas.microsoft.com/office/drawing/2014/main" id="{ED70DF73-3678-4C43-5155-26A2E2859B21}"/>
                        </a:ext>
                      </a:extLst>
                    </p:cNvPr>
                    <p:cNvPicPr/>
                    <p:nvPr/>
                  </p:nvPicPr>
                  <p:blipFill>
                    <a:blip r:embed="rId390"/>
                    <a:stretch>
                      <a:fillRect/>
                    </a:stretch>
                  </p:blipFill>
                  <p:spPr>
                    <a:xfrm>
                      <a:off x="191546" y="3470716"/>
                      <a:ext cx="267022" cy="232779"/>
                    </a:xfrm>
                    <a:prstGeom prst="rect">
                      <a:avLst/>
                    </a:prstGeom>
                  </p:spPr>
                </p:pic>
              </mc:Fallback>
            </mc:AlternateContent>
            <mc:AlternateContent xmlns:mc="http://schemas.openxmlformats.org/markup-compatibility/2006" xmlns:p14="http://schemas.microsoft.com/office/powerpoint/2010/main">
              <mc:Choice Requires="p14">
                <p:contentPart p14:bwMode="auto" r:id="rId799">
                  <p14:nvContentPartPr>
                    <p14:cNvPr id="1291" name="Ink 1290">
                      <a:extLst>
                        <a:ext uri="{FF2B5EF4-FFF2-40B4-BE49-F238E27FC236}">
                          <a16:creationId xmlns:a16="http://schemas.microsoft.com/office/drawing/2014/main" id="{8509AA01-209B-2F40-E44A-EF8035CBCFA5}"/>
                        </a:ext>
                      </a:extLst>
                    </p14:cNvPr>
                    <p14:cNvContentPartPr/>
                    <p14:nvPr/>
                  </p14:nvContentPartPr>
                  <p14:xfrm>
                    <a:off x="83498" y="2553187"/>
                    <a:ext cx="2116800" cy="2152440"/>
                  </p14:xfrm>
                </p:contentPart>
              </mc:Choice>
              <mc:Fallback xmlns="">
                <p:pic>
                  <p:nvPicPr>
                    <p:cNvPr id="1291" name="Ink 1290">
                      <a:extLst>
                        <a:ext uri="{FF2B5EF4-FFF2-40B4-BE49-F238E27FC236}">
                          <a16:creationId xmlns:a16="http://schemas.microsoft.com/office/drawing/2014/main" id="{8509AA01-209B-2F40-E44A-EF8035CBCFA5}"/>
                        </a:ext>
                      </a:extLst>
                    </p:cNvPr>
                    <p:cNvPicPr/>
                    <p:nvPr/>
                  </p:nvPicPr>
                  <p:blipFill>
                    <a:blip r:embed="rId392"/>
                    <a:stretch>
                      <a:fillRect/>
                    </a:stretch>
                  </p:blipFill>
                  <p:spPr>
                    <a:xfrm>
                      <a:off x="78506" y="2547676"/>
                      <a:ext cx="2126785" cy="2163462"/>
                    </a:xfrm>
                    <a:prstGeom prst="rect">
                      <a:avLst/>
                    </a:prstGeom>
                  </p:spPr>
                </p:pic>
              </mc:Fallback>
            </mc:AlternateContent>
            <mc:AlternateContent xmlns:mc="http://schemas.openxmlformats.org/markup-compatibility/2006" xmlns:p14="http://schemas.microsoft.com/office/powerpoint/2010/main">
              <mc:Choice Requires="p14">
                <p:contentPart p14:bwMode="auto" r:id="rId800">
                  <p14:nvContentPartPr>
                    <p14:cNvPr id="1292" name="Ink 1291">
                      <a:extLst>
                        <a:ext uri="{FF2B5EF4-FFF2-40B4-BE49-F238E27FC236}">
                          <a16:creationId xmlns:a16="http://schemas.microsoft.com/office/drawing/2014/main" id="{A3FFDA0C-C54D-C6A1-8687-1BD35FFC9674}"/>
                        </a:ext>
                      </a:extLst>
                    </p14:cNvPr>
                    <p14:cNvContentPartPr/>
                    <p14:nvPr/>
                  </p14:nvContentPartPr>
                  <p14:xfrm>
                    <a:off x="1031017" y="2695387"/>
                    <a:ext cx="1169640" cy="1197000"/>
                  </p14:xfrm>
                </p:contentPart>
              </mc:Choice>
              <mc:Fallback xmlns="">
                <p:pic>
                  <p:nvPicPr>
                    <p:cNvPr id="1292" name="Ink 1291">
                      <a:extLst>
                        <a:ext uri="{FF2B5EF4-FFF2-40B4-BE49-F238E27FC236}">
                          <a16:creationId xmlns:a16="http://schemas.microsoft.com/office/drawing/2014/main" id="{A3FFDA0C-C54D-C6A1-8687-1BD35FFC9674}"/>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801">
                  <p14:nvContentPartPr>
                    <p14:cNvPr id="1293" name="Ink 1292">
                      <a:extLst>
                        <a:ext uri="{FF2B5EF4-FFF2-40B4-BE49-F238E27FC236}">
                          <a16:creationId xmlns:a16="http://schemas.microsoft.com/office/drawing/2014/main" id="{90649CBB-F3D6-81A2-0D4A-7667A847119E}"/>
                        </a:ext>
                      </a:extLst>
                    </p14:cNvPr>
                    <p14:cNvContentPartPr/>
                    <p14:nvPr/>
                  </p14:nvContentPartPr>
                  <p14:xfrm>
                    <a:off x="1332696" y="2867826"/>
                    <a:ext cx="923040" cy="1227240"/>
                  </p14:xfrm>
                </p:contentPart>
              </mc:Choice>
              <mc:Fallback xmlns="">
                <p:pic>
                  <p:nvPicPr>
                    <p:cNvPr id="1293" name="Ink 1292">
                      <a:extLst>
                        <a:ext uri="{FF2B5EF4-FFF2-40B4-BE49-F238E27FC236}">
                          <a16:creationId xmlns:a16="http://schemas.microsoft.com/office/drawing/2014/main" id="{90649CBB-F3D6-81A2-0D4A-7667A847119E}"/>
                        </a:ext>
                      </a:extLst>
                    </p:cNvPr>
                    <p:cNvPicPr/>
                    <p:nvPr/>
                  </p:nvPicPr>
                  <p:blipFill>
                    <a:blip r:embed="rId24"/>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802">
                  <p14:nvContentPartPr>
                    <p14:cNvPr id="1294" name="Ink 1293">
                      <a:extLst>
                        <a:ext uri="{FF2B5EF4-FFF2-40B4-BE49-F238E27FC236}">
                          <a16:creationId xmlns:a16="http://schemas.microsoft.com/office/drawing/2014/main" id="{8194D7D4-0D65-91A4-3A90-23850F49880B}"/>
                        </a:ext>
                      </a:extLst>
                    </p14:cNvPr>
                    <p14:cNvContentPartPr/>
                    <p14:nvPr/>
                  </p14:nvContentPartPr>
                  <p14:xfrm>
                    <a:off x="1534658" y="3017946"/>
                    <a:ext cx="746280" cy="878040"/>
                  </p14:xfrm>
                </p:contentPart>
              </mc:Choice>
              <mc:Fallback xmlns="">
                <p:pic>
                  <p:nvPicPr>
                    <p:cNvPr id="1294" name="Ink 1293">
                      <a:extLst>
                        <a:ext uri="{FF2B5EF4-FFF2-40B4-BE49-F238E27FC236}">
                          <a16:creationId xmlns:a16="http://schemas.microsoft.com/office/drawing/2014/main" id="{8194D7D4-0D65-91A4-3A90-23850F49880B}"/>
                        </a:ext>
                      </a:extLst>
                    </p:cNvPr>
                    <p:cNvPicPr/>
                    <p:nvPr/>
                  </p:nvPicPr>
                  <p:blipFill>
                    <a:blip r:embed="rId396"/>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803">
                  <p14:nvContentPartPr>
                    <p14:cNvPr id="1295" name="Ink 1294">
                      <a:extLst>
                        <a:ext uri="{FF2B5EF4-FFF2-40B4-BE49-F238E27FC236}">
                          <a16:creationId xmlns:a16="http://schemas.microsoft.com/office/drawing/2014/main" id="{E8B23565-E2A8-B509-7997-C2632821C8DA}"/>
                        </a:ext>
                      </a:extLst>
                    </p14:cNvPr>
                    <p14:cNvContentPartPr/>
                    <p14:nvPr/>
                  </p14:nvContentPartPr>
                  <p14:xfrm>
                    <a:off x="1702056" y="3160146"/>
                    <a:ext cx="577800" cy="541440"/>
                  </p14:xfrm>
                </p:contentPart>
              </mc:Choice>
              <mc:Fallback xmlns="">
                <p:pic>
                  <p:nvPicPr>
                    <p:cNvPr id="1295" name="Ink 1294">
                      <a:extLst>
                        <a:ext uri="{FF2B5EF4-FFF2-40B4-BE49-F238E27FC236}">
                          <a16:creationId xmlns:a16="http://schemas.microsoft.com/office/drawing/2014/main" id="{E8B23565-E2A8-B509-7997-C2632821C8DA}"/>
                        </a:ext>
                      </a:extLst>
                    </p:cNvPr>
                    <p:cNvPicPr/>
                    <p:nvPr/>
                  </p:nvPicPr>
                  <p:blipFill>
                    <a:blip r:embed="rId28"/>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804">
                  <p14:nvContentPartPr>
                    <p14:cNvPr id="1296" name="Ink 1295">
                      <a:extLst>
                        <a:ext uri="{FF2B5EF4-FFF2-40B4-BE49-F238E27FC236}">
                          <a16:creationId xmlns:a16="http://schemas.microsoft.com/office/drawing/2014/main" id="{4E29A9E8-BBEA-AE17-08E9-B75286A688C4}"/>
                        </a:ext>
                      </a:extLst>
                    </p14:cNvPr>
                    <p14:cNvContentPartPr/>
                    <p14:nvPr/>
                  </p14:nvContentPartPr>
                  <p14:xfrm>
                    <a:off x="1957655" y="3306665"/>
                    <a:ext cx="302400" cy="219240"/>
                  </p14:xfrm>
                </p:contentPart>
              </mc:Choice>
              <mc:Fallback xmlns="">
                <p:pic>
                  <p:nvPicPr>
                    <p:cNvPr id="1296" name="Ink 1295">
                      <a:extLst>
                        <a:ext uri="{FF2B5EF4-FFF2-40B4-BE49-F238E27FC236}">
                          <a16:creationId xmlns:a16="http://schemas.microsoft.com/office/drawing/2014/main" id="{4E29A9E8-BBEA-AE17-08E9-B75286A688C4}"/>
                        </a:ext>
                      </a:extLst>
                    </p:cNvPr>
                    <p:cNvPicPr/>
                    <p:nvPr/>
                  </p:nvPicPr>
                  <p:blipFill>
                    <a:blip r:embed="rId30"/>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805">
                  <p14:nvContentPartPr>
                    <p14:cNvPr id="1297" name="Ink 1296">
                      <a:extLst>
                        <a:ext uri="{FF2B5EF4-FFF2-40B4-BE49-F238E27FC236}">
                          <a16:creationId xmlns:a16="http://schemas.microsoft.com/office/drawing/2014/main" id="{91C9BB79-6B08-AB7F-79DB-F4D26B513DFC}"/>
                        </a:ext>
                      </a:extLst>
                    </p14:cNvPr>
                    <p14:cNvContentPartPr/>
                    <p14:nvPr/>
                  </p14:nvContentPartPr>
                  <p14:xfrm>
                    <a:off x="40658" y="1071066"/>
                    <a:ext cx="1721880" cy="964440"/>
                  </p14:xfrm>
                </p:contentPart>
              </mc:Choice>
              <mc:Fallback xmlns="">
                <p:pic>
                  <p:nvPicPr>
                    <p:cNvPr id="1297" name="Ink 1296">
                      <a:extLst>
                        <a:ext uri="{FF2B5EF4-FFF2-40B4-BE49-F238E27FC236}">
                          <a16:creationId xmlns:a16="http://schemas.microsoft.com/office/drawing/2014/main" id="{91C9BB79-6B08-AB7F-79DB-F4D26B513DFC}"/>
                        </a:ext>
                      </a:extLst>
                    </p:cNvPr>
                    <p:cNvPicPr/>
                    <p:nvPr/>
                  </p:nvPicPr>
                  <p:blipFill>
                    <a:blip r:embed="rId400"/>
                    <a:stretch>
                      <a:fillRect/>
                    </a:stretch>
                  </p:blipFill>
                  <p:spPr>
                    <a:xfrm>
                      <a:off x="35666" y="1065555"/>
                      <a:ext cx="1731864"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806">
                  <p14:nvContentPartPr>
                    <p14:cNvPr id="1298" name="Ink 1297">
                      <a:extLst>
                        <a:ext uri="{FF2B5EF4-FFF2-40B4-BE49-F238E27FC236}">
                          <a16:creationId xmlns:a16="http://schemas.microsoft.com/office/drawing/2014/main" id="{CDEF8D6F-F2C4-B6F4-C800-80E476C3B2E4}"/>
                        </a:ext>
                      </a:extLst>
                    </p14:cNvPr>
                    <p14:cNvContentPartPr/>
                    <p14:nvPr/>
                  </p14:nvContentPartPr>
                  <p14:xfrm>
                    <a:off x="154060" y="1119666"/>
                    <a:ext cx="1431000" cy="712800"/>
                  </p14:xfrm>
                </p:contentPart>
              </mc:Choice>
              <mc:Fallback xmlns="">
                <p:pic>
                  <p:nvPicPr>
                    <p:cNvPr id="1298" name="Ink 1297">
                      <a:extLst>
                        <a:ext uri="{FF2B5EF4-FFF2-40B4-BE49-F238E27FC236}">
                          <a16:creationId xmlns:a16="http://schemas.microsoft.com/office/drawing/2014/main" id="{CDEF8D6F-F2C4-B6F4-C800-80E476C3B2E4}"/>
                        </a:ext>
                      </a:extLst>
                    </p:cNvPr>
                    <p:cNvPicPr/>
                    <p:nvPr/>
                  </p:nvPicPr>
                  <p:blipFill>
                    <a:blip r:embed="rId402"/>
                    <a:stretch>
                      <a:fillRect/>
                    </a:stretch>
                  </p:blipFill>
                  <p:spPr>
                    <a:xfrm>
                      <a:off x="149067" y="1114155"/>
                      <a:ext cx="1440987" cy="723823"/>
                    </a:xfrm>
                    <a:prstGeom prst="rect">
                      <a:avLst/>
                    </a:prstGeom>
                  </p:spPr>
                </p:pic>
              </mc:Fallback>
            </mc:AlternateContent>
            <mc:AlternateContent xmlns:mc="http://schemas.openxmlformats.org/markup-compatibility/2006" xmlns:p14="http://schemas.microsoft.com/office/powerpoint/2010/main">
              <mc:Choice Requires="p14">
                <p:contentPart p14:bwMode="auto" r:id="rId807">
                  <p14:nvContentPartPr>
                    <p14:cNvPr id="1299" name="Ink 1298">
                      <a:extLst>
                        <a:ext uri="{FF2B5EF4-FFF2-40B4-BE49-F238E27FC236}">
                          <a16:creationId xmlns:a16="http://schemas.microsoft.com/office/drawing/2014/main" id="{77D074B4-9C04-AD46-B081-F54A65473EEA}"/>
                        </a:ext>
                      </a:extLst>
                    </p14:cNvPr>
                    <p14:cNvContentPartPr/>
                    <p14:nvPr/>
                  </p14:nvContentPartPr>
                  <p14:xfrm>
                    <a:off x="431977" y="1127946"/>
                    <a:ext cx="1049040" cy="485280"/>
                  </p14:xfrm>
                </p:contentPart>
              </mc:Choice>
              <mc:Fallback xmlns="">
                <p:pic>
                  <p:nvPicPr>
                    <p:cNvPr id="1299" name="Ink 1298">
                      <a:extLst>
                        <a:ext uri="{FF2B5EF4-FFF2-40B4-BE49-F238E27FC236}">
                          <a16:creationId xmlns:a16="http://schemas.microsoft.com/office/drawing/2014/main" id="{77D074B4-9C04-AD46-B081-F54A65473EEA}"/>
                        </a:ext>
                      </a:extLst>
                    </p:cNvPr>
                    <p:cNvPicPr/>
                    <p:nvPr/>
                  </p:nvPicPr>
                  <p:blipFill>
                    <a:blip r:embed="rId404"/>
                    <a:stretch>
                      <a:fillRect/>
                    </a:stretch>
                  </p:blipFill>
                  <p:spPr>
                    <a:xfrm>
                      <a:off x="426986" y="1122437"/>
                      <a:ext cx="1059023" cy="496299"/>
                    </a:xfrm>
                    <a:prstGeom prst="rect">
                      <a:avLst/>
                    </a:prstGeom>
                  </p:spPr>
                </p:pic>
              </mc:Fallback>
            </mc:AlternateContent>
            <mc:AlternateContent xmlns:mc="http://schemas.openxmlformats.org/markup-compatibility/2006" xmlns:p14="http://schemas.microsoft.com/office/powerpoint/2010/main">
              <mc:Choice Requires="p14">
                <p:contentPart p14:bwMode="auto" r:id="rId808">
                  <p14:nvContentPartPr>
                    <p14:cNvPr id="1300" name="Ink 1299">
                      <a:extLst>
                        <a:ext uri="{FF2B5EF4-FFF2-40B4-BE49-F238E27FC236}">
                          <a16:creationId xmlns:a16="http://schemas.microsoft.com/office/drawing/2014/main" id="{DF79E929-08F2-EF9D-354E-593D660E64F7}"/>
                        </a:ext>
                      </a:extLst>
                    </p14:cNvPr>
                    <p14:cNvContentPartPr/>
                    <p14:nvPr/>
                  </p14:nvContentPartPr>
                  <p14:xfrm>
                    <a:off x="871178" y="1145586"/>
                    <a:ext cx="458280" cy="313920"/>
                  </p14:xfrm>
                </p:contentPart>
              </mc:Choice>
              <mc:Fallback xmlns="">
                <p:pic>
                  <p:nvPicPr>
                    <p:cNvPr id="1300" name="Ink 1299">
                      <a:extLst>
                        <a:ext uri="{FF2B5EF4-FFF2-40B4-BE49-F238E27FC236}">
                          <a16:creationId xmlns:a16="http://schemas.microsoft.com/office/drawing/2014/main" id="{DF79E929-08F2-EF9D-354E-593D660E64F7}"/>
                        </a:ext>
                      </a:extLst>
                    </p:cNvPr>
                    <p:cNvPicPr/>
                    <p:nvPr/>
                  </p:nvPicPr>
                  <p:blipFill>
                    <a:blip r:embed="rId406"/>
                    <a:stretch>
                      <a:fillRect/>
                    </a:stretch>
                  </p:blipFill>
                  <p:spPr>
                    <a:xfrm>
                      <a:off x="866188" y="1140071"/>
                      <a:ext cx="468261" cy="324951"/>
                    </a:xfrm>
                    <a:prstGeom prst="rect">
                      <a:avLst/>
                    </a:prstGeom>
                  </p:spPr>
                </p:pic>
              </mc:Fallback>
            </mc:AlternateContent>
            <mc:AlternateContent xmlns:mc="http://schemas.openxmlformats.org/markup-compatibility/2006" xmlns:p14="http://schemas.microsoft.com/office/powerpoint/2010/main">
              <mc:Choice Requires="p14">
                <p:contentPart p14:bwMode="auto" r:id="rId809">
                  <p14:nvContentPartPr>
                    <p14:cNvPr id="1301" name="Ink 1300">
                      <a:extLst>
                        <a:ext uri="{FF2B5EF4-FFF2-40B4-BE49-F238E27FC236}">
                          <a16:creationId xmlns:a16="http://schemas.microsoft.com/office/drawing/2014/main" id="{917E0C8C-1DC8-5FB1-EB8B-5FF6BDC0E709}"/>
                        </a:ext>
                      </a:extLst>
                    </p14:cNvPr>
                    <p14:cNvContentPartPr/>
                    <p14:nvPr/>
                  </p14:nvContentPartPr>
                  <p14:xfrm>
                    <a:off x="536016" y="4019467"/>
                    <a:ext cx="1036080" cy="953280"/>
                  </p14:xfrm>
                </p:contentPart>
              </mc:Choice>
              <mc:Fallback xmlns="">
                <p:pic>
                  <p:nvPicPr>
                    <p:cNvPr id="1301" name="Ink 1300">
                      <a:extLst>
                        <a:ext uri="{FF2B5EF4-FFF2-40B4-BE49-F238E27FC236}">
                          <a16:creationId xmlns:a16="http://schemas.microsoft.com/office/drawing/2014/main" id="{917E0C8C-1DC8-5FB1-EB8B-5FF6BDC0E709}"/>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810">
                  <p14:nvContentPartPr>
                    <p14:cNvPr id="1302" name="Ink 1301">
                      <a:extLst>
                        <a:ext uri="{FF2B5EF4-FFF2-40B4-BE49-F238E27FC236}">
                          <a16:creationId xmlns:a16="http://schemas.microsoft.com/office/drawing/2014/main" id="{F060A925-DAF9-A83E-FE22-78DEBA692954}"/>
                        </a:ext>
                      </a:extLst>
                    </p14:cNvPr>
                    <p14:cNvContentPartPr/>
                    <p14:nvPr/>
                  </p14:nvContentPartPr>
                  <p14:xfrm>
                    <a:off x="694777" y="4250227"/>
                    <a:ext cx="748800" cy="607680"/>
                  </p14:xfrm>
                </p:contentPart>
              </mc:Choice>
              <mc:Fallback xmlns="">
                <p:pic>
                  <p:nvPicPr>
                    <p:cNvPr id="1302" name="Ink 1301">
                      <a:extLst>
                        <a:ext uri="{FF2B5EF4-FFF2-40B4-BE49-F238E27FC236}">
                          <a16:creationId xmlns:a16="http://schemas.microsoft.com/office/drawing/2014/main" id="{F060A925-DAF9-A83E-FE22-78DEBA692954}"/>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303" name="Group 1302">
                  <a:extLst>
                    <a:ext uri="{FF2B5EF4-FFF2-40B4-BE49-F238E27FC236}">
                      <a16:creationId xmlns:a16="http://schemas.microsoft.com/office/drawing/2014/main" id="{D1948751-27A3-E687-AF24-42EB588A4CA7}"/>
                    </a:ext>
                  </a:extLst>
                </p:cNvPr>
                <p:cNvGrpSpPr/>
                <p:nvPr/>
              </p:nvGrpSpPr>
              <p:grpSpPr>
                <a:xfrm>
                  <a:off x="260257" y="3889506"/>
                  <a:ext cx="1439999" cy="1154161"/>
                  <a:chOff x="260257" y="3889506"/>
                  <a:chExt cx="1439999" cy="1154161"/>
                </a:xfrm>
              </p:grpSpPr>
              <mc:AlternateContent xmlns:mc="http://schemas.openxmlformats.org/markup-compatibility/2006" xmlns:p14="http://schemas.microsoft.com/office/powerpoint/2010/main">
                <mc:Choice Requires="p14">
                  <p:contentPart p14:bwMode="auto" r:id="rId811">
                    <p14:nvContentPartPr>
                      <p14:cNvPr id="1308" name="Ink 1307">
                        <a:extLst>
                          <a:ext uri="{FF2B5EF4-FFF2-40B4-BE49-F238E27FC236}">
                            <a16:creationId xmlns:a16="http://schemas.microsoft.com/office/drawing/2014/main" id="{25F8E471-BD20-EE32-9E10-CF40044DAE18}"/>
                          </a:ext>
                        </a:extLst>
                      </p14:cNvPr>
                      <p14:cNvContentPartPr/>
                      <p14:nvPr/>
                    </p14:nvContentPartPr>
                    <p14:xfrm>
                      <a:off x="260257" y="3892387"/>
                      <a:ext cx="770760" cy="799560"/>
                    </p14:xfrm>
                  </p:contentPart>
                </mc:Choice>
                <mc:Fallback xmlns="">
                  <p:pic>
                    <p:nvPicPr>
                      <p:cNvPr id="1308" name="Ink 1307">
                        <a:extLst>
                          <a:ext uri="{FF2B5EF4-FFF2-40B4-BE49-F238E27FC236}">
                            <a16:creationId xmlns:a16="http://schemas.microsoft.com/office/drawing/2014/main" id="{25F8E471-BD20-EE32-9E10-CF40044DAE18}"/>
                          </a:ext>
                        </a:extLst>
                      </p:cNvPr>
                      <p:cNvPicPr/>
                      <p:nvPr/>
                    </p:nvPicPr>
                    <p:blipFill>
                      <a:blip r:embed="rId410"/>
                      <a:stretch>
                        <a:fillRect/>
                      </a:stretch>
                    </p:blipFill>
                    <p:spPr>
                      <a:xfrm>
                        <a:off x="255266" y="3886879"/>
                        <a:ext cx="780743" cy="810576"/>
                      </a:xfrm>
                      <a:prstGeom prst="rect">
                        <a:avLst/>
                      </a:prstGeom>
                    </p:spPr>
                  </p:pic>
                </mc:Fallback>
              </mc:AlternateContent>
              <mc:AlternateContent xmlns:mc="http://schemas.openxmlformats.org/markup-compatibility/2006" xmlns:p14="http://schemas.microsoft.com/office/powerpoint/2010/main">
                <mc:Choice Requires="p14">
                  <p:contentPart p14:bwMode="auto" r:id="rId812">
                    <p14:nvContentPartPr>
                      <p14:cNvPr id="1309" name="Ink 1308">
                        <a:extLst>
                          <a:ext uri="{FF2B5EF4-FFF2-40B4-BE49-F238E27FC236}">
                            <a16:creationId xmlns:a16="http://schemas.microsoft.com/office/drawing/2014/main" id="{F5071312-BF63-F703-A579-D5AC2B535AE8}"/>
                          </a:ext>
                        </a:extLst>
                      </p14:cNvPr>
                      <p14:cNvContentPartPr/>
                      <p14:nvPr/>
                    </p14:nvContentPartPr>
                    <p14:xfrm>
                      <a:off x="417576" y="3889507"/>
                      <a:ext cx="1282680" cy="1154160"/>
                    </p14:xfrm>
                  </p:contentPart>
                </mc:Choice>
                <mc:Fallback xmlns="">
                  <p:pic>
                    <p:nvPicPr>
                      <p:cNvPr id="1309" name="Ink 1308">
                        <a:extLst>
                          <a:ext uri="{FF2B5EF4-FFF2-40B4-BE49-F238E27FC236}">
                            <a16:creationId xmlns:a16="http://schemas.microsoft.com/office/drawing/2014/main" id="{F5071312-BF63-F703-A579-D5AC2B535AE8}"/>
                          </a:ext>
                        </a:extLst>
                      </p:cNvPr>
                      <p:cNvPicPr/>
                      <p:nvPr/>
                    </p:nvPicPr>
                    <p:blipFill>
                      <a:blip r:embed="rId232"/>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813">
                    <p14:nvContentPartPr>
                      <p14:cNvPr id="1310" name="Ink 1309">
                        <a:extLst>
                          <a:ext uri="{FF2B5EF4-FFF2-40B4-BE49-F238E27FC236}">
                            <a16:creationId xmlns:a16="http://schemas.microsoft.com/office/drawing/2014/main" id="{FE9DA851-07B1-F003-E077-3C26F412899B}"/>
                          </a:ext>
                        </a:extLst>
                      </p14:cNvPr>
                      <p14:cNvContentPartPr/>
                      <p14:nvPr/>
                    </p14:nvContentPartPr>
                    <p14:xfrm>
                      <a:off x="1241977" y="3889506"/>
                      <a:ext cx="30600" cy="360"/>
                    </p14:xfrm>
                  </p:contentPart>
                </mc:Choice>
                <mc:Fallback xmlns="">
                  <p:pic>
                    <p:nvPicPr>
                      <p:cNvPr id="1310" name="Ink 1309">
                        <a:extLst>
                          <a:ext uri="{FF2B5EF4-FFF2-40B4-BE49-F238E27FC236}">
                            <a16:creationId xmlns:a16="http://schemas.microsoft.com/office/drawing/2014/main" id="{FE9DA851-07B1-F003-E077-3C26F412899B}"/>
                          </a:ext>
                        </a:extLst>
                      </p:cNvPr>
                      <p:cNvPicPr/>
                      <p:nvPr/>
                    </p:nvPicPr>
                    <p:blipFill>
                      <a:blip r:embed="rId50"/>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4">
                    <p14:nvContentPartPr>
                      <p14:cNvPr id="1311" name="Ink 1310">
                        <a:extLst>
                          <a:ext uri="{FF2B5EF4-FFF2-40B4-BE49-F238E27FC236}">
                            <a16:creationId xmlns:a16="http://schemas.microsoft.com/office/drawing/2014/main" id="{ACA76848-BF1F-6D38-3113-9B2218A8DEF1}"/>
                          </a:ext>
                        </a:extLst>
                      </p14:cNvPr>
                      <p14:cNvContentPartPr/>
                      <p14:nvPr/>
                    </p14:nvContentPartPr>
                    <p14:xfrm>
                      <a:off x="892777" y="4427347"/>
                      <a:ext cx="465120" cy="330480"/>
                    </p14:xfrm>
                  </p:contentPart>
                </mc:Choice>
                <mc:Fallback xmlns="">
                  <p:pic>
                    <p:nvPicPr>
                      <p:cNvPr id="1311" name="Ink 1310">
                        <a:extLst>
                          <a:ext uri="{FF2B5EF4-FFF2-40B4-BE49-F238E27FC236}">
                            <a16:creationId xmlns:a16="http://schemas.microsoft.com/office/drawing/2014/main" id="{ACA76848-BF1F-6D38-3113-9B2218A8DEF1}"/>
                          </a:ext>
                        </a:extLst>
                      </p:cNvPr>
                      <p:cNvPicPr/>
                      <p:nvPr/>
                    </p:nvPicPr>
                    <p:blipFill>
                      <a:blip r:embed="rId414"/>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5">
                  <p14:nvContentPartPr>
                    <p14:cNvPr id="1304" name="Ink 1303">
                      <a:extLst>
                        <a:ext uri="{FF2B5EF4-FFF2-40B4-BE49-F238E27FC236}">
                          <a16:creationId xmlns:a16="http://schemas.microsoft.com/office/drawing/2014/main" id="{982B4FCC-1C5E-4106-3661-18EBC757EFFC}"/>
                        </a:ext>
                      </a:extLst>
                    </p14:cNvPr>
                    <p14:cNvContentPartPr/>
                    <p14:nvPr/>
                  </p14:nvContentPartPr>
                  <p14:xfrm>
                    <a:off x="1299575" y="4428426"/>
                    <a:ext cx="9000" cy="360"/>
                  </p14:xfrm>
                </p:contentPart>
              </mc:Choice>
              <mc:Fallback xmlns="">
                <p:pic>
                  <p:nvPicPr>
                    <p:cNvPr id="1304" name="Ink 1303">
                      <a:extLst>
                        <a:ext uri="{FF2B5EF4-FFF2-40B4-BE49-F238E27FC236}">
                          <a16:creationId xmlns:a16="http://schemas.microsoft.com/office/drawing/2014/main" id="{982B4FCC-1C5E-4106-3661-18EBC757EFFC}"/>
                        </a:ext>
                      </a:extLst>
                    </p:cNvPr>
                    <p:cNvPicPr/>
                    <p:nvPr/>
                  </p:nvPicPr>
                  <p:blipFill>
                    <a:blip r:embed="rId416"/>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16">
                  <p14:nvContentPartPr>
                    <p14:cNvPr id="1305" name="Ink 1304">
                      <a:extLst>
                        <a:ext uri="{FF2B5EF4-FFF2-40B4-BE49-F238E27FC236}">
                          <a16:creationId xmlns:a16="http://schemas.microsoft.com/office/drawing/2014/main" id="{A7222C8E-5EDF-A678-772C-C26CED0D83BE}"/>
                        </a:ext>
                      </a:extLst>
                    </p14:cNvPr>
                    <p14:cNvContentPartPr/>
                    <p14:nvPr/>
                  </p14:nvContentPartPr>
                  <p14:xfrm>
                    <a:off x="1235497" y="1071067"/>
                    <a:ext cx="965160" cy="1266120"/>
                  </p14:xfrm>
                </p:contentPart>
              </mc:Choice>
              <mc:Fallback xmlns="">
                <p:pic>
                  <p:nvPicPr>
                    <p:cNvPr id="1305" name="Ink 1304">
                      <a:extLst>
                        <a:ext uri="{FF2B5EF4-FFF2-40B4-BE49-F238E27FC236}">
                          <a16:creationId xmlns:a16="http://schemas.microsoft.com/office/drawing/2014/main" id="{A7222C8E-5EDF-A678-772C-C26CED0D83BE}"/>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817">
                  <p14:nvContentPartPr>
                    <p14:cNvPr id="1306" name="Ink 1305">
                      <a:extLst>
                        <a:ext uri="{FF2B5EF4-FFF2-40B4-BE49-F238E27FC236}">
                          <a16:creationId xmlns:a16="http://schemas.microsoft.com/office/drawing/2014/main" id="{B1821BCD-D0A2-F06D-EC52-3B1436066E55}"/>
                        </a:ext>
                      </a:extLst>
                    </p14:cNvPr>
                    <p14:cNvContentPartPr/>
                    <p14:nvPr/>
                  </p14:nvContentPartPr>
                  <p14:xfrm>
                    <a:off x="1609537" y="1141987"/>
                    <a:ext cx="590760" cy="1036800"/>
                  </p14:xfrm>
                </p:contentPart>
              </mc:Choice>
              <mc:Fallback xmlns="">
                <p:pic>
                  <p:nvPicPr>
                    <p:cNvPr id="1306" name="Ink 1305">
                      <a:extLst>
                        <a:ext uri="{FF2B5EF4-FFF2-40B4-BE49-F238E27FC236}">
                          <a16:creationId xmlns:a16="http://schemas.microsoft.com/office/drawing/2014/main" id="{B1821BCD-D0A2-F06D-EC52-3B1436066E55}"/>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818">
                  <p14:nvContentPartPr>
                    <p14:cNvPr id="1307" name="Ink 1306">
                      <a:extLst>
                        <a:ext uri="{FF2B5EF4-FFF2-40B4-BE49-F238E27FC236}">
                          <a16:creationId xmlns:a16="http://schemas.microsoft.com/office/drawing/2014/main" id="{CA50B7E6-F0F0-B257-8746-E3E25325CBDD}"/>
                        </a:ext>
                      </a:extLst>
                    </p14:cNvPr>
                    <p14:cNvContentPartPr/>
                    <p14:nvPr/>
                  </p14:nvContentPartPr>
                  <p14:xfrm>
                    <a:off x="2075017" y="1378507"/>
                    <a:ext cx="125640" cy="502200"/>
                  </p14:xfrm>
                </p:contentPart>
              </mc:Choice>
              <mc:Fallback xmlns="">
                <p:pic>
                  <p:nvPicPr>
                    <p:cNvPr id="1307" name="Ink 1306">
                      <a:extLst>
                        <a:ext uri="{FF2B5EF4-FFF2-40B4-BE49-F238E27FC236}">
                          <a16:creationId xmlns:a16="http://schemas.microsoft.com/office/drawing/2014/main" id="{CA50B7E6-F0F0-B257-8746-E3E25325CBDD}"/>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1160" name="Group 1159">
                <a:extLst>
                  <a:ext uri="{FF2B5EF4-FFF2-40B4-BE49-F238E27FC236}">
                    <a16:creationId xmlns:a16="http://schemas.microsoft.com/office/drawing/2014/main" id="{E6416A87-0EB8-284B-FDDF-0DC4163E2910}"/>
                  </a:ext>
                </a:extLst>
              </p:cNvPr>
              <p:cNvGrpSpPr/>
              <p:nvPr/>
            </p:nvGrpSpPr>
            <p:grpSpPr>
              <a:xfrm rot="10950597">
                <a:off x="3627106" y="3914263"/>
                <a:ext cx="3817076" cy="4169520"/>
                <a:chOff x="6235471" y="1063823"/>
                <a:chExt cx="3817076" cy="4169520"/>
              </a:xfrm>
            </p:grpSpPr>
            <p:grpSp>
              <p:nvGrpSpPr>
                <p:cNvPr id="1213" name="Group 1212">
                  <a:extLst>
                    <a:ext uri="{FF2B5EF4-FFF2-40B4-BE49-F238E27FC236}">
                      <a16:creationId xmlns:a16="http://schemas.microsoft.com/office/drawing/2014/main" id="{8555BFC4-CB04-6247-488B-E4CF240B568A}"/>
                    </a:ext>
                  </a:extLst>
                </p:cNvPr>
                <p:cNvGrpSpPr/>
                <p:nvPr/>
              </p:nvGrpSpPr>
              <p:grpSpPr>
                <a:xfrm>
                  <a:off x="8071829" y="1063823"/>
                  <a:ext cx="1980718" cy="4169520"/>
                  <a:chOff x="-29183" y="1071067"/>
                  <a:chExt cx="1980718" cy="4169520"/>
                </a:xfrm>
              </p:grpSpPr>
              <mc:AlternateContent xmlns:mc="http://schemas.openxmlformats.org/markup-compatibility/2006" xmlns:p14="http://schemas.microsoft.com/office/powerpoint/2010/main">
                <mc:Choice Requires="p14">
                  <p:contentPart p14:bwMode="auto" r:id="rId819">
                    <p14:nvContentPartPr>
                      <p14:cNvPr id="1246" name="Ink 1245">
                        <a:extLst>
                          <a:ext uri="{FF2B5EF4-FFF2-40B4-BE49-F238E27FC236}">
                            <a16:creationId xmlns:a16="http://schemas.microsoft.com/office/drawing/2014/main" id="{2E61C506-32B5-2BBD-7AA8-E5FE2ECFC084}"/>
                          </a:ext>
                        </a:extLst>
                      </p14:cNvPr>
                      <p14:cNvContentPartPr/>
                      <p14:nvPr/>
                    </p14:nvContentPartPr>
                    <p14:xfrm>
                      <a:off x="645097" y="2618707"/>
                      <a:ext cx="308160" cy="309240"/>
                    </p14:xfrm>
                  </p:contentPart>
                </mc:Choice>
                <mc:Fallback xmlns="">
                  <p:pic>
                    <p:nvPicPr>
                      <p:cNvPr id="1246" name="Ink 1245">
                        <a:extLst>
                          <a:ext uri="{FF2B5EF4-FFF2-40B4-BE49-F238E27FC236}">
                            <a16:creationId xmlns:a16="http://schemas.microsoft.com/office/drawing/2014/main" id="{2E61C506-32B5-2BBD-7AA8-E5FE2ECFC084}"/>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820">
                    <p14:nvContentPartPr>
                      <p14:cNvPr id="1247" name="Ink 1246">
                        <a:extLst>
                          <a:ext uri="{FF2B5EF4-FFF2-40B4-BE49-F238E27FC236}">
                            <a16:creationId xmlns:a16="http://schemas.microsoft.com/office/drawing/2014/main" id="{B07B419F-FBB3-5FC7-E65F-8C25B37751BE}"/>
                          </a:ext>
                        </a:extLst>
                      </p14:cNvPr>
                      <p14:cNvContentPartPr/>
                      <p14:nvPr/>
                    </p14:nvContentPartPr>
                    <p14:xfrm>
                      <a:off x="507217" y="2502427"/>
                      <a:ext cx="700560" cy="658440"/>
                    </p14:xfrm>
                  </p:contentPart>
                </mc:Choice>
                <mc:Fallback xmlns="">
                  <p:pic>
                    <p:nvPicPr>
                      <p:cNvPr id="1247" name="Ink 1246">
                        <a:extLst>
                          <a:ext uri="{FF2B5EF4-FFF2-40B4-BE49-F238E27FC236}">
                            <a16:creationId xmlns:a16="http://schemas.microsoft.com/office/drawing/2014/main" id="{B07B419F-FBB3-5FC7-E65F-8C25B37751BE}"/>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821">
                    <p14:nvContentPartPr>
                      <p14:cNvPr id="1248" name="Ink 1247">
                        <a:extLst>
                          <a:ext uri="{FF2B5EF4-FFF2-40B4-BE49-F238E27FC236}">
                            <a16:creationId xmlns:a16="http://schemas.microsoft.com/office/drawing/2014/main" id="{5854D4AD-FDA8-D5AD-A0B9-F8C0DFE3BE8C}"/>
                          </a:ext>
                        </a:extLst>
                      </p14:cNvPr>
                      <p14:cNvContentPartPr/>
                      <p14:nvPr/>
                    </p14:nvContentPartPr>
                    <p14:xfrm>
                      <a:off x="381577" y="2313787"/>
                      <a:ext cx="1058040" cy="1020960"/>
                    </p14:xfrm>
                  </p:contentPart>
                </mc:Choice>
                <mc:Fallback xmlns="">
                  <p:pic>
                    <p:nvPicPr>
                      <p:cNvPr id="1248" name="Ink 1247">
                        <a:extLst>
                          <a:ext uri="{FF2B5EF4-FFF2-40B4-BE49-F238E27FC236}">
                            <a16:creationId xmlns:a16="http://schemas.microsoft.com/office/drawing/2014/main" id="{5854D4AD-FDA8-D5AD-A0B9-F8C0DFE3BE8C}"/>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822">
                    <p14:nvContentPartPr>
                      <p14:cNvPr id="1249" name="Ink 1248">
                        <a:extLst>
                          <a:ext uri="{FF2B5EF4-FFF2-40B4-BE49-F238E27FC236}">
                            <a16:creationId xmlns:a16="http://schemas.microsoft.com/office/drawing/2014/main" id="{A478AFAD-C4E8-821A-FC6B-1336F3985FA6}"/>
                          </a:ext>
                        </a:extLst>
                      </p14:cNvPr>
                      <p14:cNvContentPartPr/>
                      <p14:nvPr/>
                    </p14:nvContentPartPr>
                    <p14:xfrm>
                      <a:off x="103657" y="2002027"/>
                      <a:ext cx="747360" cy="294480"/>
                    </p14:xfrm>
                  </p:contentPart>
                </mc:Choice>
                <mc:Fallback xmlns="">
                  <p:pic>
                    <p:nvPicPr>
                      <p:cNvPr id="1249" name="Ink 1248">
                        <a:extLst>
                          <a:ext uri="{FF2B5EF4-FFF2-40B4-BE49-F238E27FC236}">
                            <a16:creationId xmlns:a16="http://schemas.microsoft.com/office/drawing/2014/main" id="{A478AFAD-C4E8-821A-FC6B-1336F3985FA6}"/>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823">
                    <p14:nvContentPartPr>
                      <p14:cNvPr id="1250" name="Ink 1249">
                        <a:extLst>
                          <a:ext uri="{FF2B5EF4-FFF2-40B4-BE49-F238E27FC236}">
                            <a16:creationId xmlns:a16="http://schemas.microsoft.com/office/drawing/2014/main" id="{30EC57B7-2C29-A2D3-1DE8-D8C5B964B2B7}"/>
                          </a:ext>
                        </a:extLst>
                      </p14:cNvPr>
                      <p14:cNvContentPartPr/>
                      <p14:nvPr/>
                    </p14:nvContentPartPr>
                    <p14:xfrm>
                      <a:off x="859656" y="2296147"/>
                      <a:ext cx="1021680" cy="297720"/>
                    </p14:xfrm>
                  </p:contentPart>
                </mc:Choice>
                <mc:Fallback xmlns="">
                  <p:pic>
                    <p:nvPicPr>
                      <p:cNvPr id="1250" name="Ink 1249">
                        <a:extLst>
                          <a:ext uri="{FF2B5EF4-FFF2-40B4-BE49-F238E27FC236}">
                            <a16:creationId xmlns:a16="http://schemas.microsoft.com/office/drawing/2014/main" id="{30EC57B7-2C29-A2D3-1DE8-D8C5B964B2B7}"/>
                          </a:ext>
                        </a:extLst>
                      </p:cNvPr>
                      <p:cNvPicPr/>
                      <p:nvPr/>
                    </p:nvPicPr>
                    <p:blipFill>
                      <a:blip r:embed="rId425"/>
                      <a:stretch>
                        <a:fillRect/>
                      </a:stretch>
                    </p:blipFill>
                    <p:spPr>
                      <a:xfrm>
                        <a:off x="854662" y="2290634"/>
                        <a:ext cx="1031668"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824">
                    <p14:nvContentPartPr>
                      <p14:cNvPr id="1251" name="Ink 1250">
                        <a:extLst>
                          <a:ext uri="{FF2B5EF4-FFF2-40B4-BE49-F238E27FC236}">
                            <a16:creationId xmlns:a16="http://schemas.microsoft.com/office/drawing/2014/main" id="{FEA30002-8A23-8DCE-28BF-465A608660B0}"/>
                          </a:ext>
                        </a:extLst>
                      </p14:cNvPr>
                      <p14:cNvContentPartPr/>
                      <p14:nvPr/>
                    </p14:nvContentPartPr>
                    <p14:xfrm>
                      <a:off x="-28823" y="1908787"/>
                      <a:ext cx="232920" cy="160560"/>
                    </p14:xfrm>
                  </p:contentPart>
                </mc:Choice>
                <mc:Fallback xmlns="">
                  <p:pic>
                    <p:nvPicPr>
                      <p:cNvPr id="1251" name="Ink 1250">
                        <a:extLst>
                          <a:ext uri="{FF2B5EF4-FFF2-40B4-BE49-F238E27FC236}">
                            <a16:creationId xmlns:a16="http://schemas.microsoft.com/office/drawing/2014/main" id="{FEA30002-8A23-8DCE-28BF-465A608660B0}"/>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825">
                    <p14:nvContentPartPr>
                      <p14:cNvPr id="1252" name="Ink 1251">
                        <a:extLst>
                          <a:ext uri="{FF2B5EF4-FFF2-40B4-BE49-F238E27FC236}">
                            <a16:creationId xmlns:a16="http://schemas.microsoft.com/office/drawing/2014/main" id="{9E3E83F1-11F7-2180-6F0A-14E7E96939B8}"/>
                          </a:ext>
                        </a:extLst>
                      </p14:cNvPr>
                      <p14:cNvContentPartPr/>
                      <p14:nvPr/>
                    </p14:nvContentPartPr>
                    <p14:xfrm>
                      <a:off x="-28823" y="1805467"/>
                      <a:ext cx="1919520" cy="662400"/>
                    </p14:xfrm>
                  </p:contentPart>
                </mc:Choice>
                <mc:Fallback xmlns="">
                  <p:pic>
                    <p:nvPicPr>
                      <p:cNvPr id="1252" name="Ink 1251">
                        <a:extLst>
                          <a:ext uri="{FF2B5EF4-FFF2-40B4-BE49-F238E27FC236}">
                            <a16:creationId xmlns:a16="http://schemas.microsoft.com/office/drawing/2014/main" id="{9E3E83F1-11F7-2180-6F0A-14E7E96939B8}"/>
                          </a:ext>
                        </a:extLst>
                      </p:cNvPr>
                      <p:cNvPicPr/>
                      <p:nvPr/>
                    </p:nvPicPr>
                    <p:blipFill>
                      <a:blip r:embed="rId428"/>
                      <a:stretch>
                        <a:fillRect/>
                      </a:stretch>
                    </p:blipFill>
                    <p:spPr>
                      <a:xfrm>
                        <a:off x="-33815" y="1799958"/>
                        <a:ext cx="1929504"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826">
                    <p14:nvContentPartPr>
                      <p14:cNvPr id="1253" name="Ink 1252">
                        <a:extLst>
                          <a:ext uri="{FF2B5EF4-FFF2-40B4-BE49-F238E27FC236}">
                            <a16:creationId xmlns:a16="http://schemas.microsoft.com/office/drawing/2014/main" id="{46BB9BB1-7791-8879-3F3D-0D8D79845F26}"/>
                          </a:ext>
                        </a:extLst>
                      </p14:cNvPr>
                      <p14:cNvContentPartPr/>
                      <p14:nvPr/>
                    </p14:nvContentPartPr>
                    <p14:xfrm>
                      <a:off x="-28823" y="2065747"/>
                      <a:ext cx="361080" cy="1071720"/>
                    </p14:xfrm>
                  </p:contentPart>
                </mc:Choice>
                <mc:Fallback xmlns="">
                  <p:pic>
                    <p:nvPicPr>
                      <p:cNvPr id="1253" name="Ink 1252">
                        <a:extLst>
                          <a:ext uri="{FF2B5EF4-FFF2-40B4-BE49-F238E27FC236}">
                            <a16:creationId xmlns:a16="http://schemas.microsoft.com/office/drawing/2014/main" id="{46BB9BB1-7791-8879-3F3D-0D8D79845F26}"/>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827">
                    <p14:nvContentPartPr>
                      <p14:cNvPr id="1254" name="Ink 1253">
                        <a:extLst>
                          <a:ext uri="{FF2B5EF4-FFF2-40B4-BE49-F238E27FC236}">
                            <a16:creationId xmlns:a16="http://schemas.microsoft.com/office/drawing/2014/main" id="{D241EFEC-EA22-A34C-69FB-7ED5AAADFC67}"/>
                          </a:ext>
                        </a:extLst>
                      </p14:cNvPr>
                      <p14:cNvContentPartPr/>
                      <p14:nvPr/>
                    </p14:nvContentPartPr>
                    <p14:xfrm>
                      <a:off x="-28823" y="2171947"/>
                      <a:ext cx="271440" cy="824400"/>
                    </p14:xfrm>
                  </p:contentPart>
                </mc:Choice>
                <mc:Fallback xmlns="">
                  <p:pic>
                    <p:nvPicPr>
                      <p:cNvPr id="1254" name="Ink 1253">
                        <a:extLst>
                          <a:ext uri="{FF2B5EF4-FFF2-40B4-BE49-F238E27FC236}">
                            <a16:creationId xmlns:a16="http://schemas.microsoft.com/office/drawing/2014/main" id="{D241EFEC-EA22-A34C-69FB-7ED5AAADFC67}"/>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828">
                    <p14:nvContentPartPr>
                      <p14:cNvPr id="1255" name="Ink 1254">
                        <a:extLst>
                          <a:ext uri="{FF2B5EF4-FFF2-40B4-BE49-F238E27FC236}">
                            <a16:creationId xmlns:a16="http://schemas.microsoft.com/office/drawing/2014/main" id="{179808A3-C422-F23D-ED90-03FBCB42F992}"/>
                          </a:ext>
                        </a:extLst>
                      </p14:cNvPr>
                      <p14:cNvContentPartPr/>
                      <p14:nvPr/>
                    </p14:nvContentPartPr>
                    <p14:xfrm>
                      <a:off x="-29183" y="2315947"/>
                      <a:ext cx="111600" cy="483480"/>
                    </p14:xfrm>
                  </p:contentPart>
                </mc:Choice>
                <mc:Fallback xmlns="">
                  <p:pic>
                    <p:nvPicPr>
                      <p:cNvPr id="1255" name="Ink 1254">
                        <a:extLst>
                          <a:ext uri="{FF2B5EF4-FFF2-40B4-BE49-F238E27FC236}">
                            <a16:creationId xmlns:a16="http://schemas.microsoft.com/office/drawing/2014/main" id="{179808A3-C422-F23D-ED90-03FBCB42F992}"/>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829">
                    <p14:nvContentPartPr>
                      <p14:cNvPr id="1256" name="Ink 1255">
                        <a:extLst>
                          <a:ext uri="{FF2B5EF4-FFF2-40B4-BE49-F238E27FC236}">
                            <a16:creationId xmlns:a16="http://schemas.microsoft.com/office/drawing/2014/main" id="{8D45B6CC-B1E4-01B4-069B-722281D0B24C}"/>
                          </a:ext>
                        </a:extLst>
                      </p14:cNvPr>
                      <p14:cNvContentPartPr/>
                      <p14:nvPr/>
                    </p14:nvContentPartPr>
                    <p14:xfrm>
                      <a:off x="-28823" y="3088147"/>
                      <a:ext cx="937440" cy="879480"/>
                    </p14:xfrm>
                  </p:contentPart>
                </mc:Choice>
                <mc:Fallback xmlns="">
                  <p:pic>
                    <p:nvPicPr>
                      <p:cNvPr id="1256" name="Ink 1255">
                        <a:extLst>
                          <a:ext uri="{FF2B5EF4-FFF2-40B4-BE49-F238E27FC236}">
                            <a16:creationId xmlns:a16="http://schemas.microsoft.com/office/drawing/2014/main" id="{8D45B6CC-B1E4-01B4-069B-722281D0B24C}"/>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830">
                    <p14:nvContentPartPr>
                      <p14:cNvPr id="1257" name="Ink 1256">
                        <a:extLst>
                          <a:ext uri="{FF2B5EF4-FFF2-40B4-BE49-F238E27FC236}">
                            <a16:creationId xmlns:a16="http://schemas.microsoft.com/office/drawing/2014/main" id="{FEBE54A5-CB74-51DB-9A1B-909ADA47696D}"/>
                          </a:ext>
                        </a:extLst>
                      </p14:cNvPr>
                      <p14:cNvContentPartPr/>
                      <p14:nvPr/>
                    </p14:nvContentPartPr>
                    <p14:xfrm>
                      <a:off x="-28823" y="3271747"/>
                      <a:ext cx="719280" cy="563400"/>
                    </p14:xfrm>
                  </p:contentPart>
                </mc:Choice>
                <mc:Fallback xmlns="">
                  <p:pic>
                    <p:nvPicPr>
                      <p:cNvPr id="1257" name="Ink 1256">
                        <a:extLst>
                          <a:ext uri="{FF2B5EF4-FFF2-40B4-BE49-F238E27FC236}">
                            <a16:creationId xmlns:a16="http://schemas.microsoft.com/office/drawing/2014/main" id="{FEBE54A5-CB74-51DB-9A1B-909ADA47696D}"/>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831">
                    <p14:nvContentPartPr>
                      <p14:cNvPr id="1258" name="Ink 1257">
                        <a:extLst>
                          <a:ext uri="{FF2B5EF4-FFF2-40B4-BE49-F238E27FC236}">
                            <a16:creationId xmlns:a16="http://schemas.microsoft.com/office/drawing/2014/main" id="{7690350B-9BBF-5076-CE3E-DDE7D71B35C8}"/>
                          </a:ext>
                        </a:extLst>
                      </p14:cNvPr>
                      <p14:cNvContentPartPr/>
                      <p14:nvPr/>
                    </p14:nvContentPartPr>
                    <p14:xfrm>
                      <a:off x="9697" y="3476227"/>
                      <a:ext cx="443880" cy="258840"/>
                    </p14:xfrm>
                  </p:contentPart>
                </mc:Choice>
                <mc:Fallback xmlns="">
                  <p:pic>
                    <p:nvPicPr>
                      <p:cNvPr id="1258" name="Ink 1257">
                        <a:extLst>
                          <a:ext uri="{FF2B5EF4-FFF2-40B4-BE49-F238E27FC236}">
                            <a16:creationId xmlns:a16="http://schemas.microsoft.com/office/drawing/2014/main" id="{7690350B-9BBF-5076-CE3E-DDE7D71B35C8}"/>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832">
                    <p14:nvContentPartPr>
                      <p14:cNvPr id="1259" name="Ink 1258">
                        <a:extLst>
                          <a:ext uri="{FF2B5EF4-FFF2-40B4-BE49-F238E27FC236}">
                            <a16:creationId xmlns:a16="http://schemas.microsoft.com/office/drawing/2014/main" id="{99446B29-9972-E125-1CDE-64C0C5B77AF0}"/>
                          </a:ext>
                        </a:extLst>
                      </p14:cNvPr>
                      <p14:cNvContentPartPr/>
                      <p14:nvPr/>
                    </p14:nvContentPartPr>
                    <p14:xfrm>
                      <a:off x="10778" y="2683147"/>
                      <a:ext cx="1876320" cy="2557440"/>
                    </p14:xfrm>
                  </p:contentPart>
                </mc:Choice>
                <mc:Fallback xmlns="">
                  <p:pic>
                    <p:nvPicPr>
                      <p:cNvPr id="1259" name="Ink 1258">
                        <a:extLst>
                          <a:ext uri="{FF2B5EF4-FFF2-40B4-BE49-F238E27FC236}">
                            <a16:creationId xmlns:a16="http://schemas.microsoft.com/office/drawing/2014/main" id="{99446B29-9972-E125-1CDE-64C0C5B77AF0}"/>
                          </a:ext>
                        </a:extLst>
                      </p:cNvPr>
                      <p:cNvPicPr/>
                      <p:nvPr/>
                    </p:nvPicPr>
                    <p:blipFill>
                      <a:blip r:embed="rId436"/>
                      <a:stretch>
                        <a:fillRect/>
                      </a:stretch>
                    </p:blipFill>
                    <p:spPr>
                      <a:xfrm>
                        <a:off x="5786" y="2677636"/>
                        <a:ext cx="1886305" cy="2568461"/>
                      </a:xfrm>
                      <a:prstGeom prst="rect">
                        <a:avLst/>
                      </a:prstGeom>
                    </p:spPr>
                  </p:pic>
                </mc:Fallback>
              </mc:AlternateContent>
              <mc:AlternateContent xmlns:mc="http://schemas.openxmlformats.org/markup-compatibility/2006" xmlns:p14="http://schemas.microsoft.com/office/powerpoint/2010/main">
                <mc:Choice Requires="p14">
                  <p:contentPart p14:bwMode="auto" r:id="rId833">
                    <p14:nvContentPartPr>
                      <p14:cNvPr id="1260" name="Ink 1259">
                        <a:extLst>
                          <a:ext uri="{FF2B5EF4-FFF2-40B4-BE49-F238E27FC236}">
                            <a16:creationId xmlns:a16="http://schemas.microsoft.com/office/drawing/2014/main" id="{F80F89A1-9229-3291-D258-ACF2C6BCF970}"/>
                          </a:ext>
                        </a:extLst>
                      </p14:cNvPr>
                      <p14:cNvContentPartPr/>
                      <p14:nvPr/>
                    </p14:nvContentPartPr>
                    <p14:xfrm>
                      <a:off x="1031016" y="2815628"/>
                      <a:ext cx="861840" cy="1077120"/>
                    </p14:xfrm>
                  </p:contentPart>
                </mc:Choice>
                <mc:Fallback xmlns="">
                  <p:pic>
                    <p:nvPicPr>
                      <p:cNvPr id="1260" name="Ink 1259">
                        <a:extLst>
                          <a:ext uri="{FF2B5EF4-FFF2-40B4-BE49-F238E27FC236}">
                            <a16:creationId xmlns:a16="http://schemas.microsoft.com/office/drawing/2014/main" id="{F80F89A1-9229-3291-D258-ACF2C6BCF970}"/>
                          </a:ext>
                        </a:extLst>
                      </p:cNvPr>
                      <p:cNvPicPr/>
                      <p:nvPr/>
                    </p:nvPicPr>
                    <p:blipFill>
                      <a:blip r:embed="rId438"/>
                      <a:stretch>
                        <a:fillRect/>
                      </a:stretch>
                    </p:blipFill>
                    <p:spPr>
                      <a:xfrm>
                        <a:off x="1026025" y="2810118"/>
                        <a:ext cx="871823" cy="1088139"/>
                      </a:xfrm>
                      <a:prstGeom prst="rect">
                        <a:avLst/>
                      </a:prstGeom>
                    </p:spPr>
                  </p:pic>
                </mc:Fallback>
              </mc:AlternateContent>
              <mc:AlternateContent xmlns:mc="http://schemas.openxmlformats.org/markup-compatibility/2006" xmlns:p14="http://schemas.microsoft.com/office/powerpoint/2010/main">
                <mc:Choice Requires="p14">
                  <p:contentPart p14:bwMode="auto" r:id="rId834">
                    <p14:nvContentPartPr>
                      <p14:cNvPr id="1261" name="Ink 1260">
                        <a:extLst>
                          <a:ext uri="{FF2B5EF4-FFF2-40B4-BE49-F238E27FC236}">
                            <a16:creationId xmlns:a16="http://schemas.microsoft.com/office/drawing/2014/main" id="{520B3187-C681-D59A-15CA-2EC92D2B50BC}"/>
                          </a:ext>
                        </a:extLst>
                      </p14:cNvPr>
                      <p14:cNvContentPartPr/>
                      <p14:nvPr/>
                    </p14:nvContentPartPr>
                    <p14:xfrm>
                      <a:off x="1333055" y="3035948"/>
                      <a:ext cx="569520" cy="1058760"/>
                    </p14:xfrm>
                  </p:contentPart>
                </mc:Choice>
                <mc:Fallback xmlns="">
                  <p:pic>
                    <p:nvPicPr>
                      <p:cNvPr id="1261" name="Ink 1260">
                        <a:extLst>
                          <a:ext uri="{FF2B5EF4-FFF2-40B4-BE49-F238E27FC236}">
                            <a16:creationId xmlns:a16="http://schemas.microsoft.com/office/drawing/2014/main" id="{520B3187-C681-D59A-15CA-2EC92D2B50BC}"/>
                          </a:ext>
                        </a:extLst>
                      </p:cNvPr>
                      <p:cNvPicPr/>
                      <p:nvPr/>
                    </p:nvPicPr>
                    <p:blipFill>
                      <a:blip r:embed="rId440"/>
                      <a:stretch>
                        <a:fillRect/>
                      </a:stretch>
                    </p:blipFill>
                    <p:spPr>
                      <a:xfrm>
                        <a:off x="1328063" y="3030438"/>
                        <a:ext cx="579504" cy="1069779"/>
                      </a:xfrm>
                      <a:prstGeom prst="rect">
                        <a:avLst/>
                      </a:prstGeom>
                    </p:spPr>
                  </p:pic>
                </mc:Fallback>
              </mc:AlternateContent>
              <mc:AlternateContent xmlns:mc="http://schemas.openxmlformats.org/markup-compatibility/2006" xmlns:p14="http://schemas.microsoft.com/office/powerpoint/2010/main">
                <mc:Choice Requires="p14">
                  <p:contentPart p14:bwMode="auto" r:id="rId835">
                    <p14:nvContentPartPr>
                      <p14:cNvPr id="1262" name="Ink 1261">
                        <a:extLst>
                          <a:ext uri="{FF2B5EF4-FFF2-40B4-BE49-F238E27FC236}">
                            <a16:creationId xmlns:a16="http://schemas.microsoft.com/office/drawing/2014/main" id="{517CFD04-E94F-9DF7-79EC-6EC562E3E292}"/>
                          </a:ext>
                        </a:extLst>
                      </p14:cNvPr>
                      <p14:cNvContentPartPr/>
                      <p14:nvPr/>
                    </p14:nvContentPartPr>
                    <p14:xfrm>
                      <a:off x="1534655" y="3195069"/>
                      <a:ext cx="416880" cy="700560"/>
                    </p14:xfrm>
                  </p:contentPart>
                </mc:Choice>
                <mc:Fallback xmlns="">
                  <p:pic>
                    <p:nvPicPr>
                      <p:cNvPr id="1262" name="Ink 1261">
                        <a:extLst>
                          <a:ext uri="{FF2B5EF4-FFF2-40B4-BE49-F238E27FC236}">
                            <a16:creationId xmlns:a16="http://schemas.microsoft.com/office/drawing/2014/main" id="{517CFD04-E94F-9DF7-79EC-6EC562E3E292}"/>
                          </a:ext>
                        </a:extLst>
                      </p:cNvPr>
                      <p:cNvPicPr/>
                      <p:nvPr/>
                    </p:nvPicPr>
                    <p:blipFill>
                      <a:blip r:embed="rId442"/>
                      <a:stretch>
                        <a:fillRect/>
                      </a:stretch>
                    </p:blipFill>
                    <p:spPr>
                      <a:xfrm>
                        <a:off x="1529662" y="3189560"/>
                        <a:ext cx="426865" cy="711578"/>
                      </a:xfrm>
                      <a:prstGeom prst="rect">
                        <a:avLst/>
                      </a:prstGeom>
                    </p:spPr>
                  </p:pic>
                </mc:Fallback>
              </mc:AlternateContent>
              <mc:AlternateContent xmlns:mc="http://schemas.openxmlformats.org/markup-compatibility/2006" xmlns:p14="http://schemas.microsoft.com/office/powerpoint/2010/main">
                <mc:Choice Requires="p14">
                  <p:contentPart p14:bwMode="auto" r:id="rId836">
                    <p14:nvContentPartPr>
                      <p14:cNvPr id="1263" name="Ink 1262">
                        <a:extLst>
                          <a:ext uri="{FF2B5EF4-FFF2-40B4-BE49-F238E27FC236}">
                            <a16:creationId xmlns:a16="http://schemas.microsoft.com/office/drawing/2014/main" id="{7F7A732F-D4FB-4564-BF12-B46BE6A8D567}"/>
                          </a:ext>
                        </a:extLst>
                      </p14:cNvPr>
                      <p14:cNvContentPartPr/>
                      <p14:nvPr/>
                    </p14:nvContentPartPr>
                    <p14:xfrm>
                      <a:off x="1702054" y="3354908"/>
                      <a:ext cx="241920" cy="346680"/>
                    </p14:xfrm>
                  </p:contentPart>
                </mc:Choice>
                <mc:Fallback xmlns="">
                  <p:pic>
                    <p:nvPicPr>
                      <p:cNvPr id="1263" name="Ink 1262">
                        <a:extLst>
                          <a:ext uri="{FF2B5EF4-FFF2-40B4-BE49-F238E27FC236}">
                            <a16:creationId xmlns:a16="http://schemas.microsoft.com/office/drawing/2014/main" id="{7F7A732F-D4FB-4564-BF12-B46BE6A8D567}"/>
                          </a:ext>
                        </a:extLst>
                      </p:cNvPr>
                      <p:cNvPicPr/>
                      <p:nvPr/>
                    </p:nvPicPr>
                    <p:blipFill>
                      <a:blip r:embed="rId444"/>
                      <a:stretch>
                        <a:fillRect/>
                      </a:stretch>
                    </p:blipFill>
                    <p:spPr>
                      <a:xfrm>
                        <a:off x="1697066" y="3349398"/>
                        <a:ext cx="251896" cy="357700"/>
                      </a:xfrm>
                      <a:prstGeom prst="rect">
                        <a:avLst/>
                      </a:prstGeom>
                    </p:spPr>
                  </p:pic>
                </mc:Fallback>
              </mc:AlternateContent>
              <mc:AlternateContent xmlns:mc="http://schemas.openxmlformats.org/markup-compatibility/2006" xmlns:p14="http://schemas.microsoft.com/office/powerpoint/2010/main">
                <mc:Choice Requires="p14">
                  <p:contentPart p14:bwMode="auto" r:id="rId837">
                    <p14:nvContentPartPr>
                      <p14:cNvPr id="1264" name="Ink 1263">
                        <a:extLst>
                          <a:ext uri="{FF2B5EF4-FFF2-40B4-BE49-F238E27FC236}">
                            <a16:creationId xmlns:a16="http://schemas.microsoft.com/office/drawing/2014/main" id="{2C7BB22A-CA82-ACC9-F061-9F41F71B4F22}"/>
                          </a:ext>
                        </a:extLst>
                      </p14:cNvPr>
                      <p14:cNvContentPartPr/>
                      <p14:nvPr/>
                    </p14:nvContentPartPr>
                    <p14:xfrm>
                      <a:off x="-29183" y="1071067"/>
                      <a:ext cx="1791720" cy="964440"/>
                    </p14:xfrm>
                  </p:contentPart>
                </mc:Choice>
                <mc:Fallback xmlns="">
                  <p:pic>
                    <p:nvPicPr>
                      <p:cNvPr id="1264" name="Ink 1263">
                        <a:extLst>
                          <a:ext uri="{FF2B5EF4-FFF2-40B4-BE49-F238E27FC236}">
                            <a16:creationId xmlns:a16="http://schemas.microsoft.com/office/drawing/2014/main" id="{2C7BB22A-CA82-ACC9-F061-9F41F71B4F22}"/>
                          </a:ext>
                        </a:extLst>
                      </p:cNvPr>
                      <p:cNvPicPr/>
                      <p:nvPr/>
                    </p:nvPicPr>
                    <p:blipFill>
                      <a:blip r:embed="rId44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838">
                    <p14:nvContentPartPr>
                      <p14:cNvPr id="1265" name="Ink 1264">
                        <a:extLst>
                          <a:ext uri="{FF2B5EF4-FFF2-40B4-BE49-F238E27FC236}">
                            <a16:creationId xmlns:a16="http://schemas.microsoft.com/office/drawing/2014/main" id="{F8813651-2FF5-0F37-656F-439AD8FA4B85}"/>
                          </a:ext>
                        </a:extLst>
                      </p14:cNvPr>
                      <p14:cNvContentPartPr/>
                      <p14:nvPr/>
                    </p14:nvContentPartPr>
                    <p14:xfrm>
                      <a:off x="154417" y="1099867"/>
                      <a:ext cx="1435680" cy="732960"/>
                    </p14:xfrm>
                  </p:contentPart>
                </mc:Choice>
                <mc:Fallback xmlns="">
                  <p:pic>
                    <p:nvPicPr>
                      <p:cNvPr id="1265" name="Ink 1264">
                        <a:extLst>
                          <a:ext uri="{FF2B5EF4-FFF2-40B4-BE49-F238E27FC236}">
                            <a16:creationId xmlns:a16="http://schemas.microsoft.com/office/drawing/2014/main" id="{F8813651-2FF5-0F37-656F-439AD8FA4B85}"/>
                          </a:ext>
                        </a:extLst>
                      </p:cNvPr>
                      <p:cNvPicPr/>
                      <p:nvPr/>
                    </p:nvPicPr>
                    <p:blipFill>
                      <a:blip r:embed="rId44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839">
                    <p14:nvContentPartPr>
                      <p14:cNvPr id="1266" name="Ink 1265">
                        <a:extLst>
                          <a:ext uri="{FF2B5EF4-FFF2-40B4-BE49-F238E27FC236}">
                            <a16:creationId xmlns:a16="http://schemas.microsoft.com/office/drawing/2014/main" id="{4FEBE39F-3C88-E2C9-C639-BEC2CFE0B460}"/>
                          </a:ext>
                        </a:extLst>
                      </p14:cNvPr>
                      <p14:cNvContentPartPr/>
                      <p14:nvPr/>
                    </p14:nvContentPartPr>
                    <p14:xfrm>
                      <a:off x="1592617" y="1071427"/>
                      <a:ext cx="12240" cy="36000"/>
                    </p14:xfrm>
                  </p:contentPart>
                </mc:Choice>
                <mc:Fallback xmlns="">
                  <p:pic>
                    <p:nvPicPr>
                      <p:cNvPr id="1266" name="Ink 1265">
                        <a:extLst>
                          <a:ext uri="{FF2B5EF4-FFF2-40B4-BE49-F238E27FC236}">
                            <a16:creationId xmlns:a16="http://schemas.microsoft.com/office/drawing/2014/main" id="{4FEBE39F-3C88-E2C9-C639-BEC2CFE0B460}"/>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840">
                    <p14:nvContentPartPr>
                      <p14:cNvPr id="1267" name="Ink 1266">
                        <a:extLst>
                          <a:ext uri="{FF2B5EF4-FFF2-40B4-BE49-F238E27FC236}">
                            <a16:creationId xmlns:a16="http://schemas.microsoft.com/office/drawing/2014/main" id="{32560974-35F1-2150-8245-7060803C0F00}"/>
                          </a:ext>
                        </a:extLst>
                      </p14:cNvPr>
                      <p14:cNvContentPartPr/>
                      <p14:nvPr/>
                    </p14:nvContentPartPr>
                    <p14:xfrm>
                      <a:off x="431617" y="1071427"/>
                      <a:ext cx="1051200" cy="541800"/>
                    </p14:xfrm>
                  </p:contentPart>
                </mc:Choice>
                <mc:Fallback xmlns="">
                  <p:pic>
                    <p:nvPicPr>
                      <p:cNvPr id="1267" name="Ink 1266">
                        <a:extLst>
                          <a:ext uri="{FF2B5EF4-FFF2-40B4-BE49-F238E27FC236}">
                            <a16:creationId xmlns:a16="http://schemas.microsoft.com/office/drawing/2014/main" id="{32560974-35F1-2150-8245-7060803C0F00}"/>
                          </a:ext>
                        </a:extLst>
                      </p:cNvPr>
                      <p:cNvPicPr/>
                      <p:nvPr/>
                    </p:nvPicPr>
                    <p:blipFill>
                      <a:blip r:embed="rId451"/>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841">
                    <p14:nvContentPartPr>
                      <p14:cNvPr id="1268" name="Ink 1267">
                        <a:extLst>
                          <a:ext uri="{FF2B5EF4-FFF2-40B4-BE49-F238E27FC236}">
                            <a16:creationId xmlns:a16="http://schemas.microsoft.com/office/drawing/2014/main" id="{AC2C73C5-576F-186E-A7CF-D66EE1551B6E}"/>
                          </a:ext>
                        </a:extLst>
                      </p14:cNvPr>
                      <p14:cNvContentPartPr/>
                      <p14:nvPr/>
                    </p14:nvContentPartPr>
                    <p14:xfrm>
                      <a:off x="871177" y="1136587"/>
                      <a:ext cx="458280" cy="322920"/>
                    </p14:xfrm>
                  </p:contentPart>
                </mc:Choice>
                <mc:Fallback xmlns="">
                  <p:pic>
                    <p:nvPicPr>
                      <p:cNvPr id="1268" name="Ink 1267">
                        <a:extLst>
                          <a:ext uri="{FF2B5EF4-FFF2-40B4-BE49-F238E27FC236}">
                            <a16:creationId xmlns:a16="http://schemas.microsoft.com/office/drawing/2014/main" id="{AC2C73C5-576F-186E-A7CF-D66EE1551B6E}"/>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842">
                    <p14:nvContentPartPr>
                      <p14:cNvPr id="1269" name="Ink 1268">
                        <a:extLst>
                          <a:ext uri="{FF2B5EF4-FFF2-40B4-BE49-F238E27FC236}">
                            <a16:creationId xmlns:a16="http://schemas.microsoft.com/office/drawing/2014/main" id="{CF5BC71B-28FC-F75F-84E9-93B840F81B25}"/>
                          </a:ext>
                        </a:extLst>
                      </p14:cNvPr>
                      <p14:cNvContentPartPr/>
                      <p14:nvPr/>
                    </p14:nvContentPartPr>
                    <p14:xfrm>
                      <a:off x="536017" y="3993907"/>
                      <a:ext cx="1036080" cy="978840"/>
                    </p14:xfrm>
                  </p:contentPart>
                </mc:Choice>
                <mc:Fallback xmlns="">
                  <p:pic>
                    <p:nvPicPr>
                      <p:cNvPr id="1269" name="Ink 1268">
                        <a:extLst>
                          <a:ext uri="{FF2B5EF4-FFF2-40B4-BE49-F238E27FC236}">
                            <a16:creationId xmlns:a16="http://schemas.microsoft.com/office/drawing/2014/main" id="{CF5BC71B-28FC-F75F-84E9-93B840F81B25}"/>
                          </a:ext>
                        </a:extLst>
                      </p:cNvPr>
                      <p:cNvPicPr/>
                      <p:nvPr/>
                    </p:nvPicPr>
                    <p:blipFill>
                      <a:blip r:embed="rId454"/>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843">
                    <p14:nvContentPartPr>
                      <p14:cNvPr id="1270" name="Ink 1269">
                        <a:extLst>
                          <a:ext uri="{FF2B5EF4-FFF2-40B4-BE49-F238E27FC236}">
                            <a16:creationId xmlns:a16="http://schemas.microsoft.com/office/drawing/2014/main" id="{E74FFC5B-597B-D965-38BD-AE02CFC6E342}"/>
                          </a:ext>
                        </a:extLst>
                      </p14:cNvPr>
                      <p14:cNvContentPartPr/>
                      <p14:nvPr/>
                    </p14:nvContentPartPr>
                    <p14:xfrm>
                      <a:off x="694777" y="4250227"/>
                      <a:ext cx="748800" cy="607680"/>
                    </p14:xfrm>
                  </p:contentPart>
                </mc:Choice>
                <mc:Fallback xmlns="">
                  <p:pic>
                    <p:nvPicPr>
                      <p:cNvPr id="1270" name="Ink 1269">
                        <a:extLst>
                          <a:ext uri="{FF2B5EF4-FFF2-40B4-BE49-F238E27FC236}">
                            <a16:creationId xmlns:a16="http://schemas.microsoft.com/office/drawing/2014/main" id="{E74FFC5B-597B-D965-38BD-AE02CFC6E342}"/>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271" name="Group 1270">
                    <a:extLst>
                      <a:ext uri="{FF2B5EF4-FFF2-40B4-BE49-F238E27FC236}">
                        <a16:creationId xmlns:a16="http://schemas.microsoft.com/office/drawing/2014/main" id="{2BEB2F42-9162-2C72-5D5E-F871BD603B68}"/>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844">
                      <p14:nvContentPartPr>
                        <p14:cNvPr id="1275" name="Ink 1274">
                          <a:extLst>
                            <a:ext uri="{FF2B5EF4-FFF2-40B4-BE49-F238E27FC236}">
                              <a16:creationId xmlns:a16="http://schemas.microsoft.com/office/drawing/2014/main" id="{0F29B499-1D2F-7D02-BAE0-5F4DBB2157DB}"/>
                            </a:ext>
                          </a:extLst>
                        </p14:cNvPr>
                        <p14:cNvContentPartPr/>
                        <p14:nvPr/>
                      </p14:nvContentPartPr>
                      <p14:xfrm>
                        <a:off x="210937" y="3892387"/>
                        <a:ext cx="820080" cy="1280160"/>
                      </p14:xfrm>
                    </p:contentPart>
                  </mc:Choice>
                  <mc:Fallback xmlns="">
                    <p:pic>
                      <p:nvPicPr>
                        <p:cNvPr id="1275" name="Ink 1274">
                          <a:extLst>
                            <a:ext uri="{FF2B5EF4-FFF2-40B4-BE49-F238E27FC236}">
                              <a16:creationId xmlns:a16="http://schemas.microsoft.com/office/drawing/2014/main" id="{0F29B499-1D2F-7D02-BAE0-5F4DBB2157DB}"/>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845">
                      <p14:nvContentPartPr>
                        <p14:cNvPr id="1276" name="Ink 1275">
                          <a:extLst>
                            <a:ext uri="{FF2B5EF4-FFF2-40B4-BE49-F238E27FC236}">
                              <a16:creationId xmlns:a16="http://schemas.microsoft.com/office/drawing/2014/main" id="{4583D56F-D35C-CFB1-8A10-E94AEFC2A80A}"/>
                            </a:ext>
                          </a:extLst>
                        </p14:cNvPr>
                        <p14:cNvContentPartPr/>
                        <p14:nvPr/>
                      </p14:nvContentPartPr>
                      <p14:xfrm>
                        <a:off x="417577" y="3857107"/>
                        <a:ext cx="1282680" cy="1186920"/>
                      </p14:xfrm>
                    </p:contentPart>
                  </mc:Choice>
                  <mc:Fallback xmlns="">
                    <p:pic>
                      <p:nvPicPr>
                        <p:cNvPr id="1276" name="Ink 1275">
                          <a:extLst>
                            <a:ext uri="{FF2B5EF4-FFF2-40B4-BE49-F238E27FC236}">
                              <a16:creationId xmlns:a16="http://schemas.microsoft.com/office/drawing/2014/main" id="{4583D56F-D35C-CFB1-8A10-E94AEFC2A80A}"/>
                            </a:ext>
                          </a:extLst>
                        </p:cNvPr>
                        <p:cNvPicPr/>
                        <p:nvPr/>
                      </p:nvPicPr>
                      <p:blipFill>
                        <a:blip r:embed="rId458"/>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846">
                      <p14:nvContentPartPr>
                        <p14:cNvPr id="1277" name="Ink 1276">
                          <a:extLst>
                            <a:ext uri="{FF2B5EF4-FFF2-40B4-BE49-F238E27FC236}">
                              <a16:creationId xmlns:a16="http://schemas.microsoft.com/office/drawing/2014/main" id="{736A06BB-8C44-DD8E-8D41-4901818B5CFD}"/>
                            </a:ext>
                          </a:extLst>
                        </p14:cNvPr>
                        <p14:cNvContentPartPr/>
                        <p14:nvPr/>
                      </p14:nvContentPartPr>
                      <p14:xfrm>
                        <a:off x="1207777" y="3889507"/>
                        <a:ext cx="64800" cy="100440"/>
                      </p14:xfrm>
                    </p:contentPart>
                  </mc:Choice>
                  <mc:Fallback xmlns="">
                    <p:pic>
                      <p:nvPicPr>
                        <p:cNvPr id="1277" name="Ink 1276">
                          <a:extLst>
                            <a:ext uri="{FF2B5EF4-FFF2-40B4-BE49-F238E27FC236}">
                              <a16:creationId xmlns:a16="http://schemas.microsoft.com/office/drawing/2014/main" id="{736A06BB-8C44-DD8E-8D41-4901818B5CFD}"/>
                            </a:ext>
                          </a:extLst>
                        </p:cNvPr>
                        <p:cNvPicPr/>
                        <p:nvPr/>
                      </p:nvPicPr>
                      <p:blipFill>
                        <a:blip r:embed="rId460"/>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847">
                      <p14:nvContentPartPr>
                        <p14:cNvPr id="1278" name="Ink 1277">
                          <a:extLst>
                            <a:ext uri="{FF2B5EF4-FFF2-40B4-BE49-F238E27FC236}">
                              <a16:creationId xmlns:a16="http://schemas.microsoft.com/office/drawing/2014/main" id="{EC5E9BAC-5854-68E5-B284-B405EAC56289}"/>
                            </a:ext>
                          </a:extLst>
                        </p14:cNvPr>
                        <p14:cNvContentPartPr/>
                        <p14:nvPr/>
                      </p14:nvContentPartPr>
                      <p14:xfrm>
                        <a:off x="892778" y="4428429"/>
                        <a:ext cx="465120" cy="329400"/>
                      </p14:xfrm>
                    </p:contentPart>
                  </mc:Choice>
                  <mc:Fallback xmlns="">
                    <p:pic>
                      <p:nvPicPr>
                        <p:cNvPr id="1278" name="Ink 1277">
                          <a:extLst>
                            <a:ext uri="{FF2B5EF4-FFF2-40B4-BE49-F238E27FC236}">
                              <a16:creationId xmlns:a16="http://schemas.microsoft.com/office/drawing/2014/main" id="{EC5E9BAC-5854-68E5-B284-B405EAC56289}"/>
                            </a:ext>
                          </a:extLst>
                        </p:cNvPr>
                        <p:cNvPicPr/>
                        <p:nvPr/>
                      </p:nvPicPr>
                      <p:blipFill>
                        <a:blip r:embed="rId41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48">
                    <p14:nvContentPartPr>
                      <p14:cNvPr id="1272" name="Ink 1271">
                        <a:extLst>
                          <a:ext uri="{FF2B5EF4-FFF2-40B4-BE49-F238E27FC236}">
                            <a16:creationId xmlns:a16="http://schemas.microsoft.com/office/drawing/2014/main" id="{F45132DA-E94F-BC9E-C051-575D59DF3106}"/>
                          </a:ext>
                        </a:extLst>
                      </p14:cNvPr>
                      <p14:cNvContentPartPr/>
                      <p14:nvPr/>
                    </p14:nvContentPartPr>
                    <p14:xfrm>
                      <a:off x="1285898" y="4428428"/>
                      <a:ext cx="22680" cy="360"/>
                    </p14:xfrm>
                  </p:contentPart>
                </mc:Choice>
                <mc:Fallback xmlns="">
                  <p:pic>
                    <p:nvPicPr>
                      <p:cNvPr id="1272" name="Ink 1271">
                        <a:extLst>
                          <a:ext uri="{FF2B5EF4-FFF2-40B4-BE49-F238E27FC236}">
                            <a16:creationId xmlns:a16="http://schemas.microsoft.com/office/drawing/2014/main" id="{F45132DA-E94F-BC9E-C051-575D59DF3106}"/>
                          </a:ext>
                        </a:extLst>
                      </p:cNvPr>
                      <p:cNvPicPr/>
                      <p:nvPr/>
                    </p:nvPicPr>
                    <p:blipFill>
                      <a:blip r:embed="rId50"/>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49">
                    <p14:nvContentPartPr>
                      <p14:cNvPr id="1273" name="Ink 1272">
                        <a:extLst>
                          <a:ext uri="{FF2B5EF4-FFF2-40B4-BE49-F238E27FC236}">
                            <a16:creationId xmlns:a16="http://schemas.microsoft.com/office/drawing/2014/main" id="{C11660AE-D1E0-DAB3-3122-4445251CD83C}"/>
                          </a:ext>
                        </a:extLst>
                      </p14:cNvPr>
                      <p14:cNvContentPartPr/>
                      <p14:nvPr/>
                    </p14:nvContentPartPr>
                    <p14:xfrm>
                      <a:off x="1235856" y="1280229"/>
                      <a:ext cx="648000" cy="1056960"/>
                    </p14:xfrm>
                  </p:contentPart>
                </mc:Choice>
                <mc:Fallback xmlns="">
                  <p:pic>
                    <p:nvPicPr>
                      <p:cNvPr id="1273" name="Ink 1272">
                        <a:extLst>
                          <a:ext uri="{FF2B5EF4-FFF2-40B4-BE49-F238E27FC236}">
                            <a16:creationId xmlns:a16="http://schemas.microsoft.com/office/drawing/2014/main" id="{C11660AE-D1E0-DAB3-3122-4445251CD83C}"/>
                          </a:ext>
                        </a:extLst>
                      </p:cNvPr>
                      <p:cNvPicPr/>
                      <p:nvPr/>
                    </p:nvPicPr>
                    <p:blipFill>
                      <a:blip r:embed="rId464"/>
                      <a:stretch>
                        <a:fillRect/>
                      </a:stretch>
                    </p:blipFill>
                    <p:spPr>
                      <a:xfrm>
                        <a:off x="1230862" y="1274717"/>
                        <a:ext cx="657988" cy="1067984"/>
                      </a:xfrm>
                      <a:prstGeom prst="rect">
                        <a:avLst/>
                      </a:prstGeom>
                    </p:spPr>
                  </p:pic>
                </mc:Fallback>
              </mc:AlternateContent>
              <mc:AlternateContent xmlns:mc="http://schemas.openxmlformats.org/markup-compatibility/2006" xmlns:p14="http://schemas.microsoft.com/office/powerpoint/2010/main">
                <mc:Choice Requires="p14">
                  <p:contentPart p14:bwMode="auto" r:id="rId850">
                    <p14:nvContentPartPr>
                      <p14:cNvPr id="1274" name="Ink 1273">
                        <a:extLst>
                          <a:ext uri="{FF2B5EF4-FFF2-40B4-BE49-F238E27FC236}">
                            <a16:creationId xmlns:a16="http://schemas.microsoft.com/office/drawing/2014/main" id="{31BDC630-2CD9-80C7-0BF9-0DAEA6530034}"/>
                          </a:ext>
                        </a:extLst>
                      </p14:cNvPr>
                      <p14:cNvContentPartPr/>
                      <p14:nvPr/>
                    </p14:nvContentPartPr>
                    <p14:xfrm>
                      <a:off x="1609537" y="1962429"/>
                      <a:ext cx="268200" cy="216360"/>
                    </p14:xfrm>
                  </p:contentPart>
                </mc:Choice>
                <mc:Fallback xmlns="">
                  <p:pic>
                    <p:nvPicPr>
                      <p:cNvPr id="1274" name="Ink 1273">
                        <a:extLst>
                          <a:ext uri="{FF2B5EF4-FFF2-40B4-BE49-F238E27FC236}">
                            <a16:creationId xmlns:a16="http://schemas.microsoft.com/office/drawing/2014/main" id="{31BDC630-2CD9-80C7-0BF9-0DAEA6530034}"/>
                          </a:ext>
                        </a:extLst>
                      </p:cNvPr>
                      <p:cNvPicPr/>
                      <p:nvPr/>
                    </p:nvPicPr>
                    <p:blipFill>
                      <a:blip r:embed="rId466"/>
                      <a:stretch>
                        <a:fillRect/>
                      </a:stretch>
                    </p:blipFill>
                    <p:spPr>
                      <a:xfrm>
                        <a:off x="1604547" y="1956917"/>
                        <a:ext cx="278180" cy="227385"/>
                      </a:xfrm>
                      <a:prstGeom prst="rect">
                        <a:avLst/>
                      </a:prstGeom>
                    </p:spPr>
                  </p:pic>
                </mc:Fallback>
              </mc:AlternateContent>
            </p:grpSp>
            <p:grpSp>
              <p:nvGrpSpPr>
                <p:cNvPr id="1214" name="Group 1213">
                  <a:extLst>
                    <a:ext uri="{FF2B5EF4-FFF2-40B4-BE49-F238E27FC236}">
                      <a16:creationId xmlns:a16="http://schemas.microsoft.com/office/drawing/2014/main" id="{5A3FF4A1-99D9-7D74-2F75-8766DC11B9A1}"/>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851">
                    <p14:nvContentPartPr>
                      <p14:cNvPr id="1215" name="Ink 1214">
                        <a:extLst>
                          <a:ext uri="{FF2B5EF4-FFF2-40B4-BE49-F238E27FC236}">
                            <a16:creationId xmlns:a16="http://schemas.microsoft.com/office/drawing/2014/main" id="{1529D443-D492-C5CE-D1DD-D08D1F61B448}"/>
                          </a:ext>
                        </a:extLst>
                      </p14:cNvPr>
                      <p14:cNvContentPartPr/>
                      <p14:nvPr/>
                    </p14:nvContentPartPr>
                    <p14:xfrm>
                      <a:off x="645097" y="2618707"/>
                      <a:ext cx="308160" cy="309240"/>
                    </p14:xfrm>
                  </p:contentPart>
                </mc:Choice>
                <mc:Fallback xmlns="">
                  <p:pic>
                    <p:nvPicPr>
                      <p:cNvPr id="1215" name="Ink 1214">
                        <a:extLst>
                          <a:ext uri="{FF2B5EF4-FFF2-40B4-BE49-F238E27FC236}">
                            <a16:creationId xmlns:a16="http://schemas.microsoft.com/office/drawing/2014/main" id="{1529D443-D492-C5CE-D1DD-D08D1F61B448}"/>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852">
                    <p14:nvContentPartPr>
                      <p14:cNvPr id="1216" name="Ink 1215">
                        <a:extLst>
                          <a:ext uri="{FF2B5EF4-FFF2-40B4-BE49-F238E27FC236}">
                            <a16:creationId xmlns:a16="http://schemas.microsoft.com/office/drawing/2014/main" id="{2D93FBD5-3687-1F8E-6F0B-D1E75BFCA9EB}"/>
                          </a:ext>
                        </a:extLst>
                      </p14:cNvPr>
                      <p14:cNvContentPartPr/>
                      <p14:nvPr/>
                    </p14:nvContentPartPr>
                    <p14:xfrm>
                      <a:off x="507217" y="2502427"/>
                      <a:ext cx="700560" cy="658440"/>
                    </p14:xfrm>
                  </p:contentPart>
                </mc:Choice>
                <mc:Fallback xmlns="">
                  <p:pic>
                    <p:nvPicPr>
                      <p:cNvPr id="1216" name="Ink 1215">
                        <a:extLst>
                          <a:ext uri="{FF2B5EF4-FFF2-40B4-BE49-F238E27FC236}">
                            <a16:creationId xmlns:a16="http://schemas.microsoft.com/office/drawing/2014/main" id="{2D93FBD5-3687-1F8E-6F0B-D1E75BFCA9EB}"/>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853">
                    <p14:nvContentPartPr>
                      <p14:cNvPr id="1217" name="Ink 1216">
                        <a:extLst>
                          <a:ext uri="{FF2B5EF4-FFF2-40B4-BE49-F238E27FC236}">
                            <a16:creationId xmlns:a16="http://schemas.microsoft.com/office/drawing/2014/main" id="{EBCE1396-479B-99B2-B1F4-CF7CCE212226}"/>
                          </a:ext>
                        </a:extLst>
                      </p14:cNvPr>
                      <p14:cNvContentPartPr/>
                      <p14:nvPr/>
                    </p14:nvContentPartPr>
                    <p14:xfrm>
                      <a:off x="381577" y="2313787"/>
                      <a:ext cx="1058040" cy="1020960"/>
                    </p14:xfrm>
                  </p:contentPart>
                </mc:Choice>
                <mc:Fallback xmlns="">
                  <p:pic>
                    <p:nvPicPr>
                      <p:cNvPr id="1217" name="Ink 1216">
                        <a:extLst>
                          <a:ext uri="{FF2B5EF4-FFF2-40B4-BE49-F238E27FC236}">
                            <a16:creationId xmlns:a16="http://schemas.microsoft.com/office/drawing/2014/main" id="{EBCE1396-479B-99B2-B1F4-CF7CCE212226}"/>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854">
                    <p14:nvContentPartPr>
                      <p14:cNvPr id="1218" name="Ink 1217">
                        <a:extLst>
                          <a:ext uri="{FF2B5EF4-FFF2-40B4-BE49-F238E27FC236}">
                            <a16:creationId xmlns:a16="http://schemas.microsoft.com/office/drawing/2014/main" id="{AD4D1520-AB2E-833C-9809-2FC027B598D2}"/>
                          </a:ext>
                        </a:extLst>
                      </p14:cNvPr>
                      <p14:cNvContentPartPr/>
                      <p14:nvPr/>
                    </p14:nvContentPartPr>
                    <p14:xfrm>
                      <a:off x="103657" y="2002027"/>
                      <a:ext cx="747360" cy="294480"/>
                    </p14:xfrm>
                  </p:contentPart>
                </mc:Choice>
                <mc:Fallback xmlns="">
                  <p:pic>
                    <p:nvPicPr>
                      <p:cNvPr id="1218" name="Ink 1217">
                        <a:extLst>
                          <a:ext uri="{FF2B5EF4-FFF2-40B4-BE49-F238E27FC236}">
                            <a16:creationId xmlns:a16="http://schemas.microsoft.com/office/drawing/2014/main" id="{AD4D1520-AB2E-833C-9809-2FC027B598D2}"/>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855">
                    <p14:nvContentPartPr>
                      <p14:cNvPr id="1219" name="Ink 1218">
                        <a:extLst>
                          <a:ext uri="{FF2B5EF4-FFF2-40B4-BE49-F238E27FC236}">
                            <a16:creationId xmlns:a16="http://schemas.microsoft.com/office/drawing/2014/main" id="{3E5D3542-1971-14F4-71BD-442532AC8ECE}"/>
                          </a:ext>
                        </a:extLst>
                      </p14:cNvPr>
                      <p14:cNvContentPartPr/>
                      <p14:nvPr/>
                    </p14:nvContentPartPr>
                    <p14:xfrm>
                      <a:off x="859656" y="2296147"/>
                      <a:ext cx="912960" cy="297720"/>
                    </p14:xfrm>
                  </p:contentPart>
                </mc:Choice>
                <mc:Fallback xmlns="">
                  <p:pic>
                    <p:nvPicPr>
                      <p:cNvPr id="1219" name="Ink 1218">
                        <a:extLst>
                          <a:ext uri="{FF2B5EF4-FFF2-40B4-BE49-F238E27FC236}">
                            <a16:creationId xmlns:a16="http://schemas.microsoft.com/office/drawing/2014/main" id="{3E5D3542-1971-14F4-71BD-442532AC8ECE}"/>
                          </a:ext>
                        </a:extLst>
                      </p:cNvPr>
                      <p:cNvPicPr/>
                      <p:nvPr/>
                    </p:nvPicPr>
                    <p:blipFill>
                      <a:blip r:embed="rId472"/>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856">
                    <p14:nvContentPartPr>
                      <p14:cNvPr id="1220" name="Ink 1219">
                        <a:extLst>
                          <a:ext uri="{FF2B5EF4-FFF2-40B4-BE49-F238E27FC236}">
                            <a16:creationId xmlns:a16="http://schemas.microsoft.com/office/drawing/2014/main" id="{5CB8B437-FA56-25EB-6C3B-9E50DE974B7F}"/>
                          </a:ext>
                        </a:extLst>
                      </p14:cNvPr>
                      <p14:cNvContentPartPr/>
                      <p14:nvPr/>
                    </p14:nvContentPartPr>
                    <p14:xfrm>
                      <a:off x="-28823" y="1908787"/>
                      <a:ext cx="232920" cy="160560"/>
                    </p14:xfrm>
                  </p:contentPart>
                </mc:Choice>
                <mc:Fallback xmlns="">
                  <p:pic>
                    <p:nvPicPr>
                      <p:cNvPr id="1220" name="Ink 1219">
                        <a:extLst>
                          <a:ext uri="{FF2B5EF4-FFF2-40B4-BE49-F238E27FC236}">
                            <a16:creationId xmlns:a16="http://schemas.microsoft.com/office/drawing/2014/main" id="{5CB8B437-FA56-25EB-6C3B-9E50DE974B7F}"/>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857">
                    <p14:nvContentPartPr>
                      <p14:cNvPr id="1221" name="Ink 1220">
                        <a:extLst>
                          <a:ext uri="{FF2B5EF4-FFF2-40B4-BE49-F238E27FC236}">
                            <a16:creationId xmlns:a16="http://schemas.microsoft.com/office/drawing/2014/main" id="{B860499B-55F8-A340-5A87-DA68E2080C6C}"/>
                          </a:ext>
                        </a:extLst>
                      </p14:cNvPr>
                      <p14:cNvContentPartPr/>
                      <p14:nvPr/>
                    </p14:nvContentPartPr>
                    <p14:xfrm>
                      <a:off x="-28823" y="1805467"/>
                      <a:ext cx="1806840" cy="662400"/>
                    </p14:xfrm>
                  </p:contentPart>
                </mc:Choice>
                <mc:Fallback xmlns="">
                  <p:pic>
                    <p:nvPicPr>
                      <p:cNvPr id="1221" name="Ink 1220">
                        <a:extLst>
                          <a:ext uri="{FF2B5EF4-FFF2-40B4-BE49-F238E27FC236}">
                            <a16:creationId xmlns:a16="http://schemas.microsoft.com/office/drawing/2014/main" id="{B860499B-55F8-A340-5A87-DA68E2080C6C}"/>
                          </a:ext>
                        </a:extLst>
                      </p:cNvPr>
                      <p:cNvPicPr/>
                      <p:nvPr/>
                    </p:nvPicPr>
                    <p:blipFill>
                      <a:blip r:embed="rId47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858">
                    <p14:nvContentPartPr>
                      <p14:cNvPr id="1222" name="Ink 1221">
                        <a:extLst>
                          <a:ext uri="{FF2B5EF4-FFF2-40B4-BE49-F238E27FC236}">
                            <a16:creationId xmlns:a16="http://schemas.microsoft.com/office/drawing/2014/main" id="{85A7B12D-0E34-8D30-D4B0-B8E6CBDDCAEE}"/>
                          </a:ext>
                        </a:extLst>
                      </p14:cNvPr>
                      <p14:cNvContentPartPr/>
                      <p14:nvPr/>
                    </p14:nvContentPartPr>
                    <p14:xfrm>
                      <a:off x="-28823" y="2065747"/>
                      <a:ext cx="361080" cy="1071720"/>
                    </p14:xfrm>
                  </p:contentPart>
                </mc:Choice>
                <mc:Fallback xmlns="">
                  <p:pic>
                    <p:nvPicPr>
                      <p:cNvPr id="1222" name="Ink 1221">
                        <a:extLst>
                          <a:ext uri="{FF2B5EF4-FFF2-40B4-BE49-F238E27FC236}">
                            <a16:creationId xmlns:a16="http://schemas.microsoft.com/office/drawing/2014/main" id="{85A7B12D-0E34-8D30-D4B0-B8E6CBDDCAEE}"/>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859">
                    <p14:nvContentPartPr>
                      <p14:cNvPr id="1223" name="Ink 1222">
                        <a:extLst>
                          <a:ext uri="{FF2B5EF4-FFF2-40B4-BE49-F238E27FC236}">
                            <a16:creationId xmlns:a16="http://schemas.microsoft.com/office/drawing/2014/main" id="{1C045B6D-EC62-648E-72FB-DC8F4E5D5543}"/>
                          </a:ext>
                        </a:extLst>
                      </p14:cNvPr>
                      <p14:cNvContentPartPr/>
                      <p14:nvPr/>
                    </p14:nvContentPartPr>
                    <p14:xfrm>
                      <a:off x="-28823" y="2171947"/>
                      <a:ext cx="271440" cy="824400"/>
                    </p14:xfrm>
                  </p:contentPart>
                </mc:Choice>
                <mc:Fallback xmlns="">
                  <p:pic>
                    <p:nvPicPr>
                      <p:cNvPr id="1223" name="Ink 1222">
                        <a:extLst>
                          <a:ext uri="{FF2B5EF4-FFF2-40B4-BE49-F238E27FC236}">
                            <a16:creationId xmlns:a16="http://schemas.microsoft.com/office/drawing/2014/main" id="{1C045B6D-EC62-648E-72FB-DC8F4E5D5543}"/>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860">
                    <p14:nvContentPartPr>
                      <p14:cNvPr id="1224" name="Ink 1223">
                        <a:extLst>
                          <a:ext uri="{FF2B5EF4-FFF2-40B4-BE49-F238E27FC236}">
                            <a16:creationId xmlns:a16="http://schemas.microsoft.com/office/drawing/2014/main" id="{C33BAC0A-4D72-32B3-2C46-71DC1A5A84C8}"/>
                          </a:ext>
                        </a:extLst>
                      </p14:cNvPr>
                      <p14:cNvContentPartPr/>
                      <p14:nvPr/>
                    </p14:nvContentPartPr>
                    <p14:xfrm>
                      <a:off x="-29183" y="2315947"/>
                      <a:ext cx="111600" cy="483480"/>
                    </p14:xfrm>
                  </p:contentPart>
                </mc:Choice>
                <mc:Fallback xmlns="">
                  <p:pic>
                    <p:nvPicPr>
                      <p:cNvPr id="1224" name="Ink 1223">
                        <a:extLst>
                          <a:ext uri="{FF2B5EF4-FFF2-40B4-BE49-F238E27FC236}">
                            <a16:creationId xmlns:a16="http://schemas.microsoft.com/office/drawing/2014/main" id="{C33BAC0A-4D72-32B3-2C46-71DC1A5A84C8}"/>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861">
                    <p14:nvContentPartPr>
                      <p14:cNvPr id="1225" name="Ink 1224">
                        <a:extLst>
                          <a:ext uri="{FF2B5EF4-FFF2-40B4-BE49-F238E27FC236}">
                            <a16:creationId xmlns:a16="http://schemas.microsoft.com/office/drawing/2014/main" id="{4BDFB8E4-47B5-4B05-B2DC-311F0871001F}"/>
                          </a:ext>
                        </a:extLst>
                      </p14:cNvPr>
                      <p14:cNvContentPartPr/>
                      <p14:nvPr/>
                    </p14:nvContentPartPr>
                    <p14:xfrm>
                      <a:off x="-28823" y="3088147"/>
                      <a:ext cx="937440" cy="879480"/>
                    </p14:xfrm>
                  </p:contentPart>
                </mc:Choice>
                <mc:Fallback xmlns="">
                  <p:pic>
                    <p:nvPicPr>
                      <p:cNvPr id="1225" name="Ink 1224">
                        <a:extLst>
                          <a:ext uri="{FF2B5EF4-FFF2-40B4-BE49-F238E27FC236}">
                            <a16:creationId xmlns:a16="http://schemas.microsoft.com/office/drawing/2014/main" id="{4BDFB8E4-47B5-4B05-B2DC-311F0871001F}"/>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862">
                    <p14:nvContentPartPr>
                      <p14:cNvPr id="1226" name="Ink 1225">
                        <a:extLst>
                          <a:ext uri="{FF2B5EF4-FFF2-40B4-BE49-F238E27FC236}">
                            <a16:creationId xmlns:a16="http://schemas.microsoft.com/office/drawing/2014/main" id="{4294C9FC-26DE-D394-04DE-DE8146E23AF6}"/>
                          </a:ext>
                        </a:extLst>
                      </p14:cNvPr>
                      <p14:cNvContentPartPr/>
                      <p14:nvPr/>
                    </p14:nvContentPartPr>
                    <p14:xfrm>
                      <a:off x="-28823" y="3271747"/>
                      <a:ext cx="719280" cy="563400"/>
                    </p14:xfrm>
                  </p:contentPart>
                </mc:Choice>
                <mc:Fallback xmlns="">
                  <p:pic>
                    <p:nvPicPr>
                      <p:cNvPr id="1226" name="Ink 1225">
                        <a:extLst>
                          <a:ext uri="{FF2B5EF4-FFF2-40B4-BE49-F238E27FC236}">
                            <a16:creationId xmlns:a16="http://schemas.microsoft.com/office/drawing/2014/main" id="{4294C9FC-26DE-D394-04DE-DE8146E23AF6}"/>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863">
                    <p14:nvContentPartPr>
                      <p14:cNvPr id="1227" name="Ink 1226">
                        <a:extLst>
                          <a:ext uri="{FF2B5EF4-FFF2-40B4-BE49-F238E27FC236}">
                            <a16:creationId xmlns:a16="http://schemas.microsoft.com/office/drawing/2014/main" id="{A3409D35-4DB9-6A53-3640-EBC3D547D605}"/>
                          </a:ext>
                        </a:extLst>
                      </p14:cNvPr>
                      <p14:cNvContentPartPr/>
                      <p14:nvPr/>
                    </p14:nvContentPartPr>
                    <p14:xfrm>
                      <a:off x="9697" y="3476227"/>
                      <a:ext cx="443880" cy="258840"/>
                    </p14:xfrm>
                  </p:contentPart>
                </mc:Choice>
                <mc:Fallback xmlns="">
                  <p:pic>
                    <p:nvPicPr>
                      <p:cNvPr id="1227" name="Ink 1226">
                        <a:extLst>
                          <a:ext uri="{FF2B5EF4-FFF2-40B4-BE49-F238E27FC236}">
                            <a16:creationId xmlns:a16="http://schemas.microsoft.com/office/drawing/2014/main" id="{A3409D35-4DB9-6A53-3640-EBC3D547D605}"/>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864">
                    <p14:nvContentPartPr>
                      <p14:cNvPr id="1228" name="Ink 1227">
                        <a:extLst>
                          <a:ext uri="{FF2B5EF4-FFF2-40B4-BE49-F238E27FC236}">
                            <a16:creationId xmlns:a16="http://schemas.microsoft.com/office/drawing/2014/main" id="{F591E57D-BF77-3C54-A459-C59E649CF170}"/>
                          </a:ext>
                        </a:extLst>
                      </p14:cNvPr>
                      <p14:cNvContentPartPr/>
                      <p14:nvPr/>
                    </p14:nvContentPartPr>
                    <p14:xfrm>
                      <a:off x="18696" y="2706188"/>
                      <a:ext cx="1748880" cy="2506680"/>
                    </p14:xfrm>
                  </p:contentPart>
                </mc:Choice>
                <mc:Fallback xmlns="">
                  <p:pic>
                    <p:nvPicPr>
                      <p:cNvPr id="1228" name="Ink 1227">
                        <a:extLst>
                          <a:ext uri="{FF2B5EF4-FFF2-40B4-BE49-F238E27FC236}">
                            <a16:creationId xmlns:a16="http://schemas.microsoft.com/office/drawing/2014/main" id="{F591E57D-BF77-3C54-A459-C59E649CF170}"/>
                          </a:ext>
                        </a:extLst>
                      </p:cNvPr>
                      <p:cNvPicPr/>
                      <p:nvPr/>
                    </p:nvPicPr>
                    <p:blipFill>
                      <a:blip r:embed="rId483"/>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865">
                    <p14:nvContentPartPr>
                      <p14:cNvPr id="1229" name="Ink 1228">
                        <a:extLst>
                          <a:ext uri="{FF2B5EF4-FFF2-40B4-BE49-F238E27FC236}">
                            <a16:creationId xmlns:a16="http://schemas.microsoft.com/office/drawing/2014/main" id="{15622725-A901-D2A1-DC4C-C48F0E011061}"/>
                          </a:ext>
                        </a:extLst>
                      </p14:cNvPr>
                      <p14:cNvContentPartPr/>
                      <p14:nvPr/>
                    </p14:nvContentPartPr>
                    <p14:xfrm>
                      <a:off x="1031016" y="2908507"/>
                      <a:ext cx="727920" cy="984240"/>
                    </p14:xfrm>
                  </p:contentPart>
                </mc:Choice>
                <mc:Fallback xmlns="">
                  <p:pic>
                    <p:nvPicPr>
                      <p:cNvPr id="1229" name="Ink 1228">
                        <a:extLst>
                          <a:ext uri="{FF2B5EF4-FFF2-40B4-BE49-F238E27FC236}">
                            <a16:creationId xmlns:a16="http://schemas.microsoft.com/office/drawing/2014/main" id="{15622725-A901-D2A1-DC4C-C48F0E011061}"/>
                          </a:ext>
                        </a:extLst>
                      </p:cNvPr>
                      <p:cNvPicPr/>
                      <p:nvPr/>
                    </p:nvPicPr>
                    <p:blipFill>
                      <a:blip r:embed="rId485"/>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866">
                    <p14:nvContentPartPr>
                      <p14:cNvPr id="1230" name="Ink 1229">
                        <a:extLst>
                          <a:ext uri="{FF2B5EF4-FFF2-40B4-BE49-F238E27FC236}">
                            <a16:creationId xmlns:a16="http://schemas.microsoft.com/office/drawing/2014/main" id="{C73CFF04-BA0C-7FB2-F7C1-11A268634DDF}"/>
                          </a:ext>
                        </a:extLst>
                      </p14:cNvPr>
                      <p14:cNvContentPartPr/>
                      <p14:nvPr/>
                    </p14:nvContentPartPr>
                    <p14:xfrm>
                      <a:off x="1332696" y="3169869"/>
                      <a:ext cx="414360" cy="878040"/>
                    </p14:xfrm>
                  </p:contentPart>
                </mc:Choice>
                <mc:Fallback xmlns="">
                  <p:pic>
                    <p:nvPicPr>
                      <p:cNvPr id="1230" name="Ink 1229">
                        <a:extLst>
                          <a:ext uri="{FF2B5EF4-FFF2-40B4-BE49-F238E27FC236}">
                            <a16:creationId xmlns:a16="http://schemas.microsoft.com/office/drawing/2014/main" id="{C73CFF04-BA0C-7FB2-F7C1-11A268634DDF}"/>
                          </a:ext>
                        </a:extLst>
                      </p:cNvPr>
                      <p:cNvPicPr/>
                      <p:nvPr/>
                    </p:nvPicPr>
                    <p:blipFill>
                      <a:blip r:embed="rId487"/>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867">
                    <p14:nvContentPartPr>
                      <p14:cNvPr id="1231" name="Ink 1230">
                        <a:extLst>
                          <a:ext uri="{FF2B5EF4-FFF2-40B4-BE49-F238E27FC236}">
                            <a16:creationId xmlns:a16="http://schemas.microsoft.com/office/drawing/2014/main" id="{EA5C2D5B-BCF5-39F3-7322-B98E69040AE3}"/>
                          </a:ext>
                        </a:extLst>
                      </p14:cNvPr>
                      <p14:cNvContentPartPr/>
                      <p14:nvPr/>
                    </p14:nvContentPartPr>
                    <p14:xfrm>
                      <a:off x="1534656" y="3366787"/>
                      <a:ext cx="191160" cy="444600"/>
                    </p14:xfrm>
                  </p:contentPart>
                </mc:Choice>
                <mc:Fallback xmlns="">
                  <p:pic>
                    <p:nvPicPr>
                      <p:cNvPr id="1231" name="Ink 1230">
                        <a:extLst>
                          <a:ext uri="{FF2B5EF4-FFF2-40B4-BE49-F238E27FC236}">
                            <a16:creationId xmlns:a16="http://schemas.microsoft.com/office/drawing/2014/main" id="{EA5C2D5B-BCF5-39F3-7322-B98E69040AE3}"/>
                          </a:ext>
                        </a:extLst>
                      </p:cNvPr>
                      <p:cNvPicPr/>
                      <p:nvPr/>
                    </p:nvPicPr>
                    <p:blipFill>
                      <a:blip r:embed="rId489"/>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868">
                    <p14:nvContentPartPr>
                      <p14:cNvPr id="1232" name="Ink 1231">
                        <a:extLst>
                          <a:ext uri="{FF2B5EF4-FFF2-40B4-BE49-F238E27FC236}">
                            <a16:creationId xmlns:a16="http://schemas.microsoft.com/office/drawing/2014/main" id="{05D9B24B-AD1A-398A-7409-BB4785F54A88}"/>
                          </a:ext>
                        </a:extLst>
                      </p14:cNvPr>
                      <p14:cNvContentPartPr/>
                      <p14:nvPr/>
                    </p14:nvContentPartPr>
                    <p14:xfrm>
                      <a:off x="1702055" y="3538509"/>
                      <a:ext cx="16200" cy="83880"/>
                    </p14:xfrm>
                  </p:contentPart>
                </mc:Choice>
                <mc:Fallback xmlns="">
                  <p:pic>
                    <p:nvPicPr>
                      <p:cNvPr id="1232" name="Ink 1231">
                        <a:extLst>
                          <a:ext uri="{FF2B5EF4-FFF2-40B4-BE49-F238E27FC236}">
                            <a16:creationId xmlns:a16="http://schemas.microsoft.com/office/drawing/2014/main" id="{05D9B24B-AD1A-398A-7409-BB4785F54A88}"/>
                          </a:ext>
                        </a:extLst>
                      </p:cNvPr>
                      <p:cNvPicPr/>
                      <p:nvPr/>
                    </p:nvPicPr>
                    <p:blipFill>
                      <a:blip r:embed="rId491"/>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869">
                    <p14:nvContentPartPr>
                      <p14:cNvPr id="1233" name="Ink 1232">
                        <a:extLst>
                          <a:ext uri="{FF2B5EF4-FFF2-40B4-BE49-F238E27FC236}">
                            <a16:creationId xmlns:a16="http://schemas.microsoft.com/office/drawing/2014/main" id="{607B9655-6842-8003-8AF7-28B2B69C45BF}"/>
                          </a:ext>
                        </a:extLst>
                      </p14:cNvPr>
                      <p14:cNvContentPartPr/>
                      <p14:nvPr/>
                    </p14:nvContentPartPr>
                    <p14:xfrm>
                      <a:off x="-28823" y="1140547"/>
                      <a:ext cx="1732680" cy="894960"/>
                    </p14:xfrm>
                  </p:contentPart>
                </mc:Choice>
                <mc:Fallback xmlns="">
                  <p:pic>
                    <p:nvPicPr>
                      <p:cNvPr id="1233" name="Ink 1232">
                        <a:extLst>
                          <a:ext uri="{FF2B5EF4-FFF2-40B4-BE49-F238E27FC236}">
                            <a16:creationId xmlns:a16="http://schemas.microsoft.com/office/drawing/2014/main" id="{607B9655-6842-8003-8AF7-28B2B69C45BF}"/>
                          </a:ext>
                        </a:extLst>
                      </p:cNvPr>
                      <p:cNvPicPr/>
                      <p:nvPr/>
                    </p:nvPicPr>
                    <p:blipFill>
                      <a:blip r:embed="rId493"/>
                      <a:stretch>
                        <a:fillRect/>
                      </a:stretch>
                    </p:blipFill>
                    <p:spPr>
                      <a:xfrm>
                        <a:off x="-33815"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870">
                    <p14:nvContentPartPr>
                      <p14:cNvPr id="1234" name="Ink 1233">
                        <a:extLst>
                          <a:ext uri="{FF2B5EF4-FFF2-40B4-BE49-F238E27FC236}">
                            <a16:creationId xmlns:a16="http://schemas.microsoft.com/office/drawing/2014/main" id="{0D46E79C-3FDC-F096-FDCD-540D61787FF7}"/>
                          </a:ext>
                        </a:extLst>
                      </p14:cNvPr>
                      <p14:cNvContentPartPr/>
                      <p14:nvPr/>
                    </p14:nvContentPartPr>
                    <p14:xfrm>
                      <a:off x="154417" y="1188430"/>
                      <a:ext cx="1379880" cy="644040"/>
                    </p14:xfrm>
                  </p:contentPart>
                </mc:Choice>
                <mc:Fallback xmlns="">
                  <p:pic>
                    <p:nvPicPr>
                      <p:cNvPr id="1234" name="Ink 1233">
                        <a:extLst>
                          <a:ext uri="{FF2B5EF4-FFF2-40B4-BE49-F238E27FC236}">
                            <a16:creationId xmlns:a16="http://schemas.microsoft.com/office/drawing/2014/main" id="{0D46E79C-3FDC-F096-FDCD-540D61787FF7}"/>
                          </a:ext>
                        </a:extLst>
                      </p:cNvPr>
                      <p:cNvPicPr/>
                      <p:nvPr/>
                    </p:nvPicPr>
                    <p:blipFill>
                      <a:blip r:embed="rId495"/>
                      <a:stretch>
                        <a:fillRect/>
                      </a:stretch>
                    </p:blipFill>
                    <p:spPr>
                      <a:xfrm>
                        <a:off x="149425" y="1182921"/>
                        <a:ext cx="1389864" cy="655057"/>
                      </a:xfrm>
                      <a:prstGeom prst="rect">
                        <a:avLst/>
                      </a:prstGeom>
                    </p:spPr>
                  </p:pic>
                </mc:Fallback>
              </mc:AlternateContent>
              <mc:AlternateContent xmlns:mc="http://schemas.openxmlformats.org/markup-compatibility/2006" xmlns:p14="http://schemas.microsoft.com/office/powerpoint/2010/main">
                <mc:Choice Requires="p14">
                  <p:contentPart p14:bwMode="auto" r:id="rId871">
                    <p14:nvContentPartPr>
                      <p14:cNvPr id="1235" name="Ink 1234">
                        <a:extLst>
                          <a:ext uri="{FF2B5EF4-FFF2-40B4-BE49-F238E27FC236}">
                            <a16:creationId xmlns:a16="http://schemas.microsoft.com/office/drawing/2014/main" id="{D58AFCEC-8276-20AE-1C07-00D3A2B65B43}"/>
                          </a:ext>
                        </a:extLst>
                      </p14:cNvPr>
                      <p14:cNvContentPartPr/>
                      <p14:nvPr/>
                    </p14:nvContentPartPr>
                    <p14:xfrm>
                      <a:off x="431978" y="1199229"/>
                      <a:ext cx="985320" cy="414000"/>
                    </p14:xfrm>
                  </p:contentPart>
                </mc:Choice>
                <mc:Fallback xmlns="">
                  <p:pic>
                    <p:nvPicPr>
                      <p:cNvPr id="1235" name="Ink 1234">
                        <a:extLst>
                          <a:ext uri="{FF2B5EF4-FFF2-40B4-BE49-F238E27FC236}">
                            <a16:creationId xmlns:a16="http://schemas.microsoft.com/office/drawing/2014/main" id="{D58AFCEC-8276-20AE-1C07-00D3A2B65B43}"/>
                          </a:ext>
                        </a:extLst>
                      </p:cNvPr>
                      <p:cNvPicPr/>
                      <p:nvPr/>
                    </p:nvPicPr>
                    <p:blipFill>
                      <a:blip r:embed="rId497"/>
                      <a:stretch>
                        <a:fillRect/>
                      </a:stretch>
                    </p:blipFill>
                    <p:spPr>
                      <a:xfrm>
                        <a:off x="426985" y="1193721"/>
                        <a:ext cx="995306" cy="425016"/>
                      </a:xfrm>
                      <a:prstGeom prst="rect">
                        <a:avLst/>
                      </a:prstGeom>
                    </p:spPr>
                  </p:pic>
                </mc:Fallback>
              </mc:AlternateContent>
              <mc:AlternateContent xmlns:mc="http://schemas.openxmlformats.org/markup-compatibility/2006" xmlns:p14="http://schemas.microsoft.com/office/powerpoint/2010/main">
                <mc:Choice Requires="p14">
                  <p:contentPart p14:bwMode="auto" r:id="rId872">
                    <p14:nvContentPartPr>
                      <p14:cNvPr id="1236" name="Ink 1235">
                        <a:extLst>
                          <a:ext uri="{FF2B5EF4-FFF2-40B4-BE49-F238E27FC236}">
                            <a16:creationId xmlns:a16="http://schemas.microsoft.com/office/drawing/2014/main" id="{5DAAF475-1D3A-8E27-AAF2-4D91EF4AAA81}"/>
                          </a:ext>
                        </a:extLst>
                      </p14:cNvPr>
                      <p14:cNvContentPartPr/>
                      <p14:nvPr/>
                    </p14:nvContentPartPr>
                    <p14:xfrm>
                      <a:off x="870816" y="1207869"/>
                      <a:ext cx="433800" cy="251640"/>
                    </p14:xfrm>
                  </p:contentPart>
                </mc:Choice>
                <mc:Fallback xmlns="">
                  <p:pic>
                    <p:nvPicPr>
                      <p:cNvPr id="1236" name="Ink 1235">
                        <a:extLst>
                          <a:ext uri="{FF2B5EF4-FFF2-40B4-BE49-F238E27FC236}">
                            <a16:creationId xmlns:a16="http://schemas.microsoft.com/office/drawing/2014/main" id="{5DAAF475-1D3A-8E27-AAF2-4D91EF4AAA81}"/>
                          </a:ext>
                        </a:extLst>
                      </p:cNvPr>
                      <p:cNvPicPr/>
                      <p:nvPr/>
                    </p:nvPicPr>
                    <p:blipFill>
                      <a:blip r:embed="rId499"/>
                      <a:stretch>
                        <a:fillRect/>
                      </a:stretch>
                    </p:blipFill>
                    <p:spPr>
                      <a:xfrm>
                        <a:off x="865825" y="1202359"/>
                        <a:ext cx="443782" cy="262661"/>
                      </a:xfrm>
                      <a:prstGeom prst="rect">
                        <a:avLst/>
                      </a:prstGeom>
                    </p:spPr>
                  </p:pic>
                </mc:Fallback>
              </mc:AlternateContent>
              <mc:AlternateContent xmlns:mc="http://schemas.openxmlformats.org/markup-compatibility/2006" xmlns:p14="http://schemas.microsoft.com/office/powerpoint/2010/main">
                <mc:Choice Requires="p14">
                  <p:contentPart p14:bwMode="auto" r:id="rId873">
                    <p14:nvContentPartPr>
                      <p14:cNvPr id="1237" name="Ink 1236">
                        <a:extLst>
                          <a:ext uri="{FF2B5EF4-FFF2-40B4-BE49-F238E27FC236}">
                            <a16:creationId xmlns:a16="http://schemas.microsoft.com/office/drawing/2014/main" id="{644DEFFE-85C2-02CD-78D1-57E8381344E9}"/>
                          </a:ext>
                        </a:extLst>
                      </p14:cNvPr>
                      <p14:cNvContentPartPr/>
                      <p14:nvPr/>
                    </p14:nvContentPartPr>
                    <p14:xfrm>
                      <a:off x="536016" y="4019467"/>
                      <a:ext cx="1036080" cy="953280"/>
                    </p14:xfrm>
                  </p:contentPart>
                </mc:Choice>
                <mc:Fallback xmlns="">
                  <p:pic>
                    <p:nvPicPr>
                      <p:cNvPr id="1237" name="Ink 1236">
                        <a:extLst>
                          <a:ext uri="{FF2B5EF4-FFF2-40B4-BE49-F238E27FC236}">
                            <a16:creationId xmlns:a16="http://schemas.microsoft.com/office/drawing/2014/main" id="{644DEFFE-85C2-02CD-78D1-57E8381344E9}"/>
                          </a:ext>
                        </a:extLst>
                      </p:cNvPr>
                      <p:cNvPicPr/>
                      <p:nvPr/>
                    </p:nvPicPr>
                    <p:blipFill>
                      <a:blip r:embed="rId501"/>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874">
                    <p14:nvContentPartPr>
                      <p14:cNvPr id="1238" name="Ink 1237">
                        <a:extLst>
                          <a:ext uri="{FF2B5EF4-FFF2-40B4-BE49-F238E27FC236}">
                            <a16:creationId xmlns:a16="http://schemas.microsoft.com/office/drawing/2014/main" id="{80039726-C9FE-1D2D-2AC4-349F94ADCD30}"/>
                          </a:ext>
                        </a:extLst>
                      </p14:cNvPr>
                      <p14:cNvContentPartPr/>
                      <p14:nvPr/>
                    </p14:nvContentPartPr>
                    <p14:xfrm>
                      <a:off x="694777" y="4250227"/>
                      <a:ext cx="748800" cy="607680"/>
                    </p14:xfrm>
                  </p:contentPart>
                </mc:Choice>
                <mc:Fallback xmlns="">
                  <p:pic>
                    <p:nvPicPr>
                      <p:cNvPr id="1238" name="Ink 1237">
                        <a:extLst>
                          <a:ext uri="{FF2B5EF4-FFF2-40B4-BE49-F238E27FC236}">
                            <a16:creationId xmlns:a16="http://schemas.microsoft.com/office/drawing/2014/main" id="{80039726-C9FE-1D2D-2AC4-349F94ADCD30}"/>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239" name="Group 1238">
                    <a:extLst>
                      <a:ext uri="{FF2B5EF4-FFF2-40B4-BE49-F238E27FC236}">
                        <a16:creationId xmlns:a16="http://schemas.microsoft.com/office/drawing/2014/main" id="{CFA8A714-5BAF-6F30-4D72-FF56DE9EB1C2}"/>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875">
                      <p14:nvContentPartPr>
                        <p14:cNvPr id="1242" name="Ink 1241">
                          <a:extLst>
                            <a:ext uri="{FF2B5EF4-FFF2-40B4-BE49-F238E27FC236}">
                              <a16:creationId xmlns:a16="http://schemas.microsoft.com/office/drawing/2014/main" id="{18F10D9C-9CA9-4FBD-3718-C396AF7A70FF}"/>
                            </a:ext>
                          </a:extLst>
                        </p14:cNvPr>
                        <p14:cNvContentPartPr/>
                        <p14:nvPr/>
                      </p14:nvContentPartPr>
                      <p14:xfrm>
                        <a:off x="210937" y="3892387"/>
                        <a:ext cx="820080" cy="1280160"/>
                      </p14:xfrm>
                    </p:contentPart>
                  </mc:Choice>
                  <mc:Fallback xmlns="">
                    <p:pic>
                      <p:nvPicPr>
                        <p:cNvPr id="1242" name="Ink 1241">
                          <a:extLst>
                            <a:ext uri="{FF2B5EF4-FFF2-40B4-BE49-F238E27FC236}">
                              <a16:creationId xmlns:a16="http://schemas.microsoft.com/office/drawing/2014/main" id="{18F10D9C-9CA9-4FBD-3718-C396AF7A70FF}"/>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876">
                      <p14:nvContentPartPr>
                        <p14:cNvPr id="1243" name="Ink 1242">
                          <a:extLst>
                            <a:ext uri="{FF2B5EF4-FFF2-40B4-BE49-F238E27FC236}">
                              <a16:creationId xmlns:a16="http://schemas.microsoft.com/office/drawing/2014/main" id="{93EB578D-E569-285D-C779-D420F55C3EB0}"/>
                            </a:ext>
                          </a:extLst>
                        </p14:cNvPr>
                        <p14:cNvContentPartPr/>
                        <p14:nvPr/>
                      </p14:nvContentPartPr>
                      <p14:xfrm>
                        <a:off x="417577" y="3889507"/>
                        <a:ext cx="1282680" cy="1154160"/>
                      </p14:xfrm>
                    </p:contentPart>
                  </mc:Choice>
                  <mc:Fallback xmlns="">
                    <p:pic>
                      <p:nvPicPr>
                        <p:cNvPr id="1243" name="Ink 1242">
                          <a:extLst>
                            <a:ext uri="{FF2B5EF4-FFF2-40B4-BE49-F238E27FC236}">
                              <a16:creationId xmlns:a16="http://schemas.microsoft.com/office/drawing/2014/main" id="{93EB578D-E569-285D-C779-D420F55C3EB0}"/>
                            </a:ext>
                          </a:extLst>
                        </p:cNvPr>
                        <p:cNvPicPr/>
                        <p:nvPr/>
                      </p:nvPicPr>
                      <p:blipFill>
                        <a:blip r:embed="rId114"/>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877">
                      <p14:nvContentPartPr>
                        <p14:cNvPr id="1244" name="Ink 1243">
                          <a:extLst>
                            <a:ext uri="{FF2B5EF4-FFF2-40B4-BE49-F238E27FC236}">
                              <a16:creationId xmlns:a16="http://schemas.microsoft.com/office/drawing/2014/main" id="{34B02072-289C-ACC4-5F5A-27D17305D332}"/>
                            </a:ext>
                          </a:extLst>
                        </p14:cNvPr>
                        <p14:cNvContentPartPr/>
                        <p14:nvPr/>
                      </p14:nvContentPartPr>
                      <p14:xfrm>
                        <a:off x="1247737" y="3889508"/>
                        <a:ext cx="24840" cy="360"/>
                      </p14:xfrm>
                    </p:contentPart>
                  </mc:Choice>
                  <mc:Fallback xmlns="">
                    <p:pic>
                      <p:nvPicPr>
                        <p:cNvPr id="1244" name="Ink 1243">
                          <a:extLst>
                            <a:ext uri="{FF2B5EF4-FFF2-40B4-BE49-F238E27FC236}">
                              <a16:creationId xmlns:a16="http://schemas.microsoft.com/office/drawing/2014/main" id="{34B02072-289C-ACC4-5F5A-27D17305D332}"/>
                            </a:ext>
                          </a:extLst>
                        </p:cNvPr>
                        <p:cNvPicPr/>
                        <p:nvPr/>
                      </p:nvPicPr>
                      <p:blipFill>
                        <a:blip r:embed="rId176"/>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78">
                      <p14:nvContentPartPr>
                        <p14:cNvPr id="1245" name="Ink 1244">
                          <a:extLst>
                            <a:ext uri="{FF2B5EF4-FFF2-40B4-BE49-F238E27FC236}">
                              <a16:creationId xmlns:a16="http://schemas.microsoft.com/office/drawing/2014/main" id="{C610F59C-C9F7-5E7B-8D37-EA5A3BA5D3E8}"/>
                            </a:ext>
                          </a:extLst>
                        </p14:cNvPr>
                        <p14:cNvContentPartPr/>
                        <p14:nvPr/>
                      </p14:nvContentPartPr>
                      <p14:xfrm>
                        <a:off x="892776" y="4406107"/>
                        <a:ext cx="384120" cy="351720"/>
                      </p14:xfrm>
                    </p:contentPart>
                  </mc:Choice>
                  <mc:Fallback xmlns="">
                    <p:pic>
                      <p:nvPicPr>
                        <p:cNvPr id="1245" name="Ink 1244">
                          <a:extLst>
                            <a:ext uri="{FF2B5EF4-FFF2-40B4-BE49-F238E27FC236}">
                              <a16:creationId xmlns:a16="http://schemas.microsoft.com/office/drawing/2014/main" id="{C610F59C-C9F7-5E7B-8D37-EA5A3BA5D3E8}"/>
                            </a:ext>
                          </a:extLst>
                        </p:cNvPr>
                        <p:cNvPicPr/>
                        <p:nvPr/>
                      </p:nvPicPr>
                      <p:blipFill>
                        <a:blip r:embed="rId507"/>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9">
                    <p14:nvContentPartPr>
                      <p14:cNvPr id="1240" name="Ink 1239">
                        <a:extLst>
                          <a:ext uri="{FF2B5EF4-FFF2-40B4-BE49-F238E27FC236}">
                            <a16:creationId xmlns:a16="http://schemas.microsoft.com/office/drawing/2014/main" id="{90E6EF8B-47F3-5D86-0281-9AD5DE697474}"/>
                          </a:ext>
                        </a:extLst>
                      </p14:cNvPr>
                      <p14:cNvContentPartPr/>
                      <p14:nvPr/>
                    </p14:nvContentPartPr>
                    <p14:xfrm>
                      <a:off x="1235855" y="1872429"/>
                      <a:ext cx="568800" cy="464760"/>
                    </p14:xfrm>
                  </p:contentPart>
                </mc:Choice>
                <mc:Fallback xmlns="">
                  <p:pic>
                    <p:nvPicPr>
                      <p:cNvPr id="1240" name="Ink 1239">
                        <a:extLst>
                          <a:ext uri="{FF2B5EF4-FFF2-40B4-BE49-F238E27FC236}">
                            <a16:creationId xmlns:a16="http://schemas.microsoft.com/office/drawing/2014/main" id="{90E6EF8B-47F3-5D86-0281-9AD5DE697474}"/>
                          </a:ext>
                        </a:extLst>
                      </p:cNvPr>
                      <p:cNvPicPr/>
                      <p:nvPr/>
                    </p:nvPicPr>
                    <p:blipFill>
                      <a:blip r:embed="rId509"/>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880">
                    <p14:nvContentPartPr>
                      <p14:cNvPr id="1241" name="Ink 1240">
                        <a:extLst>
                          <a:ext uri="{FF2B5EF4-FFF2-40B4-BE49-F238E27FC236}">
                            <a16:creationId xmlns:a16="http://schemas.microsoft.com/office/drawing/2014/main" id="{C2DB16BC-E6BD-CBCD-3EBF-FDE21C162D4E}"/>
                          </a:ext>
                        </a:extLst>
                      </p14:cNvPr>
                      <p14:cNvContentPartPr/>
                      <p14:nvPr/>
                    </p14:nvContentPartPr>
                    <p14:xfrm>
                      <a:off x="1609536" y="2030107"/>
                      <a:ext cx="187560" cy="148680"/>
                    </p14:xfrm>
                  </p:contentPart>
                </mc:Choice>
                <mc:Fallback xmlns="">
                  <p:pic>
                    <p:nvPicPr>
                      <p:cNvPr id="1241" name="Ink 1240">
                        <a:extLst>
                          <a:ext uri="{FF2B5EF4-FFF2-40B4-BE49-F238E27FC236}">
                            <a16:creationId xmlns:a16="http://schemas.microsoft.com/office/drawing/2014/main" id="{C2DB16BC-E6BD-CBCD-3EBF-FDE21C162D4E}"/>
                          </a:ext>
                        </a:extLst>
                      </p:cNvPr>
                      <p:cNvPicPr/>
                      <p:nvPr/>
                    </p:nvPicPr>
                    <p:blipFill>
                      <a:blip r:embed="rId511"/>
                      <a:stretch>
                        <a:fillRect/>
                      </a:stretch>
                    </p:blipFill>
                    <p:spPr>
                      <a:xfrm>
                        <a:off x="1604545" y="2024600"/>
                        <a:ext cx="197541" cy="159693"/>
                      </a:xfrm>
                      <a:prstGeom prst="rect">
                        <a:avLst/>
                      </a:prstGeom>
                    </p:spPr>
                  </p:pic>
                </mc:Fallback>
              </mc:AlternateContent>
            </p:grpSp>
          </p:grpSp>
          <p:grpSp>
            <p:nvGrpSpPr>
              <p:cNvPr id="1161" name="Group 1160">
                <a:extLst>
                  <a:ext uri="{FF2B5EF4-FFF2-40B4-BE49-F238E27FC236}">
                    <a16:creationId xmlns:a16="http://schemas.microsoft.com/office/drawing/2014/main" id="{0AFEDC63-4F06-B67B-E047-729E9C442991}"/>
                  </a:ext>
                </a:extLst>
              </p:cNvPr>
              <p:cNvGrpSpPr/>
              <p:nvPr/>
            </p:nvGrpSpPr>
            <p:grpSpPr>
              <a:xfrm rot="10950597" flipH="1">
                <a:off x="10609066" y="4093969"/>
                <a:ext cx="978120" cy="2406599"/>
                <a:chOff x="210577" y="2765588"/>
                <a:chExt cx="978120" cy="2406599"/>
              </a:xfrm>
            </p:grpSpPr>
            <mc:AlternateContent xmlns:mc="http://schemas.openxmlformats.org/markup-compatibility/2006" xmlns:p14="http://schemas.microsoft.com/office/powerpoint/2010/main">
              <mc:Choice Requires="p14">
                <p:contentPart p14:bwMode="auto" r:id="rId881">
                  <p14:nvContentPartPr>
                    <p14:cNvPr id="1211" name="Ink 1210">
                      <a:extLst>
                        <a:ext uri="{FF2B5EF4-FFF2-40B4-BE49-F238E27FC236}">
                          <a16:creationId xmlns:a16="http://schemas.microsoft.com/office/drawing/2014/main" id="{1159E441-1E83-1AA7-72AF-22438A96BBDE}"/>
                        </a:ext>
                      </a:extLst>
                    </p14:cNvPr>
                    <p14:cNvContentPartPr/>
                    <p14:nvPr/>
                  </p14:nvContentPartPr>
                  <p14:xfrm>
                    <a:off x="1184737" y="2765588"/>
                    <a:ext cx="3960" cy="61200"/>
                  </p14:xfrm>
                </p:contentPart>
              </mc:Choice>
              <mc:Fallback xmlns="">
                <p:pic>
                  <p:nvPicPr>
                    <p:cNvPr id="1211" name="Ink 1210">
                      <a:extLst>
                        <a:ext uri="{FF2B5EF4-FFF2-40B4-BE49-F238E27FC236}">
                          <a16:creationId xmlns:a16="http://schemas.microsoft.com/office/drawing/2014/main" id="{1159E441-1E83-1AA7-72AF-22438A96BBDE}"/>
                        </a:ext>
                      </a:extLst>
                    </p:cNvPr>
                    <p:cNvPicPr/>
                    <p:nvPr/>
                  </p:nvPicPr>
                  <p:blipFill>
                    <a:blip r:embed="rId513"/>
                    <a:stretch>
                      <a:fillRect/>
                    </a:stretch>
                  </p:blipFill>
                  <p:spPr>
                    <a:xfrm>
                      <a:off x="1179985" y="2760066"/>
                      <a:ext cx="13464" cy="72244"/>
                    </a:xfrm>
                    <a:prstGeom prst="rect">
                      <a:avLst/>
                    </a:prstGeom>
                  </p:spPr>
                </p:pic>
              </mc:Fallback>
            </mc:AlternateContent>
            <mc:AlternateContent xmlns:mc="http://schemas.openxmlformats.org/markup-compatibility/2006" xmlns:p14="http://schemas.microsoft.com/office/powerpoint/2010/main">
              <mc:Choice Requires="p14">
                <p:contentPart p14:bwMode="auto" r:id="rId882">
                  <p14:nvContentPartPr>
                    <p14:cNvPr id="1212" name="Ink 1211">
                      <a:extLst>
                        <a:ext uri="{FF2B5EF4-FFF2-40B4-BE49-F238E27FC236}">
                          <a16:creationId xmlns:a16="http://schemas.microsoft.com/office/drawing/2014/main" id="{C76535E7-DA31-2ACC-2667-6596E893BEF9}"/>
                        </a:ext>
                      </a:extLst>
                    </p14:cNvPr>
                    <p14:cNvContentPartPr/>
                    <p14:nvPr/>
                  </p14:nvContentPartPr>
                  <p14:xfrm>
                    <a:off x="210577" y="5123947"/>
                    <a:ext cx="11160" cy="48240"/>
                  </p14:xfrm>
                </p:contentPart>
              </mc:Choice>
              <mc:Fallback xmlns="">
                <p:pic>
                  <p:nvPicPr>
                    <p:cNvPr id="1212" name="Ink 1211">
                      <a:extLst>
                        <a:ext uri="{FF2B5EF4-FFF2-40B4-BE49-F238E27FC236}">
                          <a16:creationId xmlns:a16="http://schemas.microsoft.com/office/drawing/2014/main" id="{C76535E7-DA31-2ACC-2667-6596E893BEF9}"/>
                        </a:ext>
                      </a:extLst>
                    </p:cNvPr>
                    <p:cNvPicPr/>
                    <p:nvPr/>
                  </p:nvPicPr>
                  <p:blipFill>
                    <a:blip r:embed="rId515"/>
                    <a:stretch>
                      <a:fillRect/>
                    </a:stretch>
                  </p:blipFill>
                  <p:spPr>
                    <a:xfrm>
                      <a:off x="205617" y="5118434"/>
                      <a:ext cx="21080" cy="592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3">
                <p14:nvContentPartPr>
                  <p14:cNvPr id="1162" name="Ink 1161">
                    <a:extLst>
                      <a:ext uri="{FF2B5EF4-FFF2-40B4-BE49-F238E27FC236}">
                        <a16:creationId xmlns:a16="http://schemas.microsoft.com/office/drawing/2014/main" id="{C1FA8884-B613-1208-0186-1AB4DA3CD2BF}"/>
                      </a:ext>
                    </a:extLst>
                  </p14:cNvPr>
                  <p14:cNvContentPartPr/>
                  <p14:nvPr/>
                </p14:nvContentPartPr>
                <p14:xfrm>
                  <a:off x="5785305" y="1992170"/>
                  <a:ext cx="57960" cy="4320"/>
                </p14:xfrm>
              </p:contentPart>
            </mc:Choice>
            <mc:Fallback xmlns="">
              <p:pic>
                <p:nvPicPr>
                  <p:cNvPr id="1162" name="Ink 1161">
                    <a:extLst>
                      <a:ext uri="{FF2B5EF4-FFF2-40B4-BE49-F238E27FC236}">
                        <a16:creationId xmlns:a16="http://schemas.microsoft.com/office/drawing/2014/main" id="{C1FA8884-B613-1208-0186-1AB4DA3CD2BF}"/>
                      </a:ext>
                    </a:extLst>
                  </p:cNvPr>
                  <p:cNvPicPr/>
                  <p:nvPr/>
                </p:nvPicPr>
                <p:blipFill>
                  <a:blip r:embed="rId517"/>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884">
                <p14:nvContentPartPr>
                  <p14:cNvPr id="1163" name="Ink 1162">
                    <a:extLst>
                      <a:ext uri="{FF2B5EF4-FFF2-40B4-BE49-F238E27FC236}">
                        <a16:creationId xmlns:a16="http://schemas.microsoft.com/office/drawing/2014/main" id="{C97998B1-1210-6405-8CC0-3FB2BA3DA497}"/>
                      </a:ext>
                    </a:extLst>
                  </p14:cNvPr>
                  <p14:cNvContentPartPr/>
                  <p14:nvPr/>
                </p14:nvContentPartPr>
                <p14:xfrm>
                  <a:off x="5770545" y="2168570"/>
                  <a:ext cx="71640" cy="3600"/>
                </p14:xfrm>
              </p:contentPart>
            </mc:Choice>
            <mc:Fallback xmlns="">
              <p:pic>
                <p:nvPicPr>
                  <p:cNvPr id="1163" name="Ink 1162">
                    <a:extLst>
                      <a:ext uri="{FF2B5EF4-FFF2-40B4-BE49-F238E27FC236}">
                        <a16:creationId xmlns:a16="http://schemas.microsoft.com/office/drawing/2014/main" id="{C97998B1-1210-6405-8CC0-3FB2BA3DA497}"/>
                      </a:ext>
                    </a:extLst>
                  </p:cNvPr>
                  <p:cNvPicPr/>
                  <p:nvPr/>
                </p:nvPicPr>
                <p:blipFill>
                  <a:blip r:embed="rId519"/>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885">
                <p14:nvContentPartPr>
                  <p14:cNvPr id="1164" name="Ink 1163">
                    <a:extLst>
                      <a:ext uri="{FF2B5EF4-FFF2-40B4-BE49-F238E27FC236}">
                        <a16:creationId xmlns:a16="http://schemas.microsoft.com/office/drawing/2014/main" id="{C9E8A81F-0B01-DDDA-76CD-305A1A8367AE}"/>
                      </a:ext>
                    </a:extLst>
                  </p14:cNvPr>
                  <p14:cNvContentPartPr/>
                  <p14:nvPr/>
                </p14:nvContentPartPr>
                <p14:xfrm>
                  <a:off x="5761905" y="2330570"/>
                  <a:ext cx="78480" cy="1080"/>
                </p14:xfrm>
              </p:contentPart>
            </mc:Choice>
            <mc:Fallback xmlns="">
              <p:pic>
                <p:nvPicPr>
                  <p:cNvPr id="1164" name="Ink 1163">
                    <a:extLst>
                      <a:ext uri="{FF2B5EF4-FFF2-40B4-BE49-F238E27FC236}">
                        <a16:creationId xmlns:a16="http://schemas.microsoft.com/office/drawing/2014/main" id="{C9E8A81F-0B01-DDDA-76CD-305A1A8367AE}"/>
                      </a:ext>
                    </a:extLst>
                  </p:cNvPr>
                  <p:cNvPicPr/>
                  <p:nvPr/>
                </p:nvPicPr>
                <p:blipFill>
                  <a:blip r:embed="rId519"/>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886">
                <p14:nvContentPartPr>
                  <p14:cNvPr id="1165" name="Ink 1164">
                    <a:extLst>
                      <a:ext uri="{FF2B5EF4-FFF2-40B4-BE49-F238E27FC236}">
                        <a16:creationId xmlns:a16="http://schemas.microsoft.com/office/drawing/2014/main" id="{B6F5A9B0-DE3C-369F-204F-55B6DFF08C91}"/>
                      </a:ext>
                    </a:extLst>
                  </p14:cNvPr>
                  <p14:cNvContentPartPr/>
                  <p14:nvPr/>
                </p14:nvContentPartPr>
                <p14:xfrm>
                  <a:off x="5720145" y="2394290"/>
                  <a:ext cx="144720" cy="18720"/>
                </p14:xfrm>
              </p:contentPart>
            </mc:Choice>
            <mc:Fallback xmlns="">
              <p:pic>
                <p:nvPicPr>
                  <p:cNvPr id="1165" name="Ink 1164">
                    <a:extLst>
                      <a:ext uri="{FF2B5EF4-FFF2-40B4-BE49-F238E27FC236}">
                        <a16:creationId xmlns:a16="http://schemas.microsoft.com/office/drawing/2014/main" id="{B6F5A9B0-DE3C-369F-204F-55B6DFF08C91}"/>
                      </a:ext>
                    </a:extLst>
                  </p:cNvPr>
                  <p:cNvPicPr/>
                  <p:nvPr/>
                </p:nvPicPr>
                <p:blipFill>
                  <a:blip r:embed="rId522"/>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887">
                <p14:nvContentPartPr>
                  <p14:cNvPr id="1166" name="Ink 1165">
                    <a:extLst>
                      <a:ext uri="{FF2B5EF4-FFF2-40B4-BE49-F238E27FC236}">
                        <a16:creationId xmlns:a16="http://schemas.microsoft.com/office/drawing/2014/main" id="{C80366FB-D5D7-3CA4-8BD3-1EA4A2146CD1}"/>
                      </a:ext>
                    </a:extLst>
                  </p14:cNvPr>
                  <p14:cNvContentPartPr/>
                  <p14:nvPr/>
                </p14:nvContentPartPr>
                <p14:xfrm>
                  <a:off x="5724825" y="2540090"/>
                  <a:ext cx="111240" cy="9360"/>
                </p14:xfrm>
              </p:contentPart>
            </mc:Choice>
            <mc:Fallback xmlns="">
              <p:pic>
                <p:nvPicPr>
                  <p:cNvPr id="1166" name="Ink 1165">
                    <a:extLst>
                      <a:ext uri="{FF2B5EF4-FFF2-40B4-BE49-F238E27FC236}">
                        <a16:creationId xmlns:a16="http://schemas.microsoft.com/office/drawing/2014/main" id="{C80366FB-D5D7-3CA4-8BD3-1EA4A2146CD1}"/>
                      </a:ext>
                    </a:extLst>
                  </p:cNvPr>
                  <p:cNvPicPr/>
                  <p:nvPr/>
                </p:nvPicPr>
                <p:blipFill>
                  <a:blip r:embed="rId524"/>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888">
                <p14:nvContentPartPr>
                  <p14:cNvPr id="1167" name="Ink 1166">
                    <a:extLst>
                      <a:ext uri="{FF2B5EF4-FFF2-40B4-BE49-F238E27FC236}">
                        <a16:creationId xmlns:a16="http://schemas.microsoft.com/office/drawing/2014/main" id="{5E8504C3-A9C9-1955-EBA0-19A8C44D4C70}"/>
                      </a:ext>
                    </a:extLst>
                  </p14:cNvPr>
                  <p14:cNvContentPartPr/>
                  <p14:nvPr/>
                </p14:nvContentPartPr>
                <p14:xfrm>
                  <a:off x="5728785" y="2669330"/>
                  <a:ext cx="110520" cy="19080"/>
                </p14:xfrm>
              </p:contentPart>
            </mc:Choice>
            <mc:Fallback xmlns="">
              <p:pic>
                <p:nvPicPr>
                  <p:cNvPr id="1167" name="Ink 1166">
                    <a:extLst>
                      <a:ext uri="{FF2B5EF4-FFF2-40B4-BE49-F238E27FC236}">
                        <a16:creationId xmlns:a16="http://schemas.microsoft.com/office/drawing/2014/main" id="{5E8504C3-A9C9-1955-EBA0-19A8C44D4C70}"/>
                      </a:ext>
                    </a:extLst>
                  </p:cNvPr>
                  <p:cNvPicPr/>
                  <p:nvPr/>
                </p:nvPicPr>
                <p:blipFill>
                  <a:blip r:embed="rId524"/>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889">
                <p14:nvContentPartPr>
                  <p14:cNvPr id="1168" name="Ink 1167">
                    <a:extLst>
                      <a:ext uri="{FF2B5EF4-FFF2-40B4-BE49-F238E27FC236}">
                        <a16:creationId xmlns:a16="http://schemas.microsoft.com/office/drawing/2014/main" id="{E42E37DF-7C40-12F2-2919-63C6C8CDA473}"/>
                      </a:ext>
                    </a:extLst>
                  </p14:cNvPr>
                  <p14:cNvContentPartPr/>
                  <p14:nvPr/>
                </p14:nvContentPartPr>
                <p14:xfrm>
                  <a:off x="5752805" y="3007110"/>
                  <a:ext cx="35640" cy="3600"/>
                </p14:xfrm>
              </p:contentPart>
            </mc:Choice>
            <mc:Fallback xmlns="">
              <p:pic>
                <p:nvPicPr>
                  <p:cNvPr id="1168" name="Ink 1167">
                    <a:extLst>
                      <a:ext uri="{FF2B5EF4-FFF2-40B4-BE49-F238E27FC236}">
                        <a16:creationId xmlns:a16="http://schemas.microsoft.com/office/drawing/2014/main" id="{E42E37DF-7C40-12F2-2919-63C6C8CDA473}"/>
                      </a:ext>
                    </a:extLst>
                  </p:cNvPr>
                  <p:cNvPicPr/>
                  <p:nvPr/>
                </p:nvPicPr>
                <p:blipFill>
                  <a:blip r:embed="rId50"/>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890">
                <p14:nvContentPartPr>
                  <p14:cNvPr id="1169" name="Ink 1168">
                    <a:extLst>
                      <a:ext uri="{FF2B5EF4-FFF2-40B4-BE49-F238E27FC236}">
                        <a16:creationId xmlns:a16="http://schemas.microsoft.com/office/drawing/2014/main" id="{38C37144-77C3-13BF-C759-F18231A97357}"/>
                      </a:ext>
                    </a:extLst>
                  </p14:cNvPr>
                  <p14:cNvContentPartPr/>
                  <p14:nvPr/>
                </p14:nvContentPartPr>
                <p14:xfrm>
                  <a:off x="5706365" y="3136350"/>
                  <a:ext cx="132480" cy="23760"/>
                </p14:xfrm>
              </p:contentPart>
            </mc:Choice>
            <mc:Fallback xmlns="">
              <p:pic>
                <p:nvPicPr>
                  <p:cNvPr id="1169" name="Ink 1168">
                    <a:extLst>
                      <a:ext uri="{FF2B5EF4-FFF2-40B4-BE49-F238E27FC236}">
                        <a16:creationId xmlns:a16="http://schemas.microsoft.com/office/drawing/2014/main" id="{38C37144-77C3-13BF-C759-F18231A97357}"/>
                      </a:ext>
                    </a:extLst>
                  </p:cNvPr>
                  <p:cNvPicPr/>
                  <p:nvPr/>
                </p:nvPicPr>
                <p:blipFill>
                  <a:blip r:embed="rId528"/>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891">
                <p14:nvContentPartPr>
                  <p14:cNvPr id="1170" name="Ink 1169">
                    <a:extLst>
                      <a:ext uri="{FF2B5EF4-FFF2-40B4-BE49-F238E27FC236}">
                        <a16:creationId xmlns:a16="http://schemas.microsoft.com/office/drawing/2014/main" id="{30C2F436-CE90-F257-7D49-3C9FBEF34513}"/>
                      </a:ext>
                    </a:extLst>
                  </p14:cNvPr>
                  <p14:cNvContentPartPr/>
                  <p14:nvPr/>
                </p14:nvContentPartPr>
                <p14:xfrm>
                  <a:off x="5669285" y="3276030"/>
                  <a:ext cx="167040" cy="23760"/>
                </p14:xfrm>
              </p:contentPart>
            </mc:Choice>
            <mc:Fallback xmlns="">
              <p:pic>
                <p:nvPicPr>
                  <p:cNvPr id="1170" name="Ink 1169">
                    <a:extLst>
                      <a:ext uri="{FF2B5EF4-FFF2-40B4-BE49-F238E27FC236}">
                        <a16:creationId xmlns:a16="http://schemas.microsoft.com/office/drawing/2014/main" id="{30C2F436-CE90-F257-7D49-3C9FBEF34513}"/>
                      </a:ext>
                    </a:extLst>
                  </p:cNvPr>
                  <p:cNvPicPr/>
                  <p:nvPr/>
                </p:nvPicPr>
                <p:blipFill>
                  <a:blip r:embed="rId530"/>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892">
                <p14:nvContentPartPr>
                  <p14:cNvPr id="1171" name="Ink 1170">
                    <a:extLst>
                      <a:ext uri="{FF2B5EF4-FFF2-40B4-BE49-F238E27FC236}">
                        <a16:creationId xmlns:a16="http://schemas.microsoft.com/office/drawing/2014/main" id="{B4ED62AB-A29C-7F2B-910B-BE40DB6CF160}"/>
                      </a:ext>
                    </a:extLst>
                  </p14:cNvPr>
                  <p14:cNvContentPartPr/>
                  <p14:nvPr/>
                </p14:nvContentPartPr>
                <p14:xfrm>
                  <a:off x="5733005" y="3350550"/>
                  <a:ext cx="36720" cy="10440"/>
                </p14:xfrm>
              </p:contentPart>
            </mc:Choice>
            <mc:Fallback xmlns="">
              <p:pic>
                <p:nvPicPr>
                  <p:cNvPr id="1171" name="Ink 1170">
                    <a:extLst>
                      <a:ext uri="{FF2B5EF4-FFF2-40B4-BE49-F238E27FC236}">
                        <a16:creationId xmlns:a16="http://schemas.microsoft.com/office/drawing/2014/main" id="{B4ED62AB-A29C-7F2B-910B-BE40DB6CF160}"/>
                      </a:ext>
                    </a:extLst>
                  </p:cNvPr>
                  <p:cNvPicPr/>
                  <p:nvPr/>
                </p:nvPicPr>
                <p:blipFill>
                  <a:blip r:embed="rId532"/>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893">
                <p14:nvContentPartPr>
                  <p14:cNvPr id="1172" name="Ink 1171">
                    <a:extLst>
                      <a:ext uri="{FF2B5EF4-FFF2-40B4-BE49-F238E27FC236}">
                        <a16:creationId xmlns:a16="http://schemas.microsoft.com/office/drawing/2014/main" id="{9C915E97-A2C3-7049-8616-5DE82A01034D}"/>
                      </a:ext>
                    </a:extLst>
                  </p14:cNvPr>
                  <p14:cNvContentPartPr/>
                  <p14:nvPr/>
                </p14:nvContentPartPr>
                <p14:xfrm>
                  <a:off x="5745245" y="3470430"/>
                  <a:ext cx="12960" cy="360"/>
                </p14:xfrm>
              </p:contentPart>
            </mc:Choice>
            <mc:Fallback xmlns="">
              <p:pic>
                <p:nvPicPr>
                  <p:cNvPr id="1172" name="Ink 1171">
                    <a:extLst>
                      <a:ext uri="{FF2B5EF4-FFF2-40B4-BE49-F238E27FC236}">
                        <a16:creationId xmlns:a16="http://schemas.microsoft.com/office/drawing/2014/main" id="{9C915E97-A2C3-7049-8616-5DE82A01034D}"/>
                      </a:ext>
                    </a:extLst>
                  </p:cNvPr>
                  <p:cNvPicPr/>
                  <p:nvPr/>
                </p:nvPicPr>
                <p:blipFill>
                  <a:blip r:embed="rId416"/>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94">
                <p14:nvContentPartPr>
                  <p14:cNvPr id="1173" name="Ink 1172">
                    <a:extLst>
                      <a:ext uri="{FF2B5EF4-FFF2-40B4-BE49-F238E27FC236}">
                        <a16:creationId xmlns:a16="http://schemas.microsoft.com/office/drawing/2014/main" id="{DF8F41D3-655A-64AA-925B-BFD2CB6E1B7C}"/>
                      </a:ext>
                    </a:extLst>
                  </p14:cNvPr>
                  <p14:cNvContentPartPr/>
                  <p14:nvPr/>
                </p14:nvContentPartPr>
                <p14:xfrm>
                  <a:off x="5731205" y="3655830"/>
                  <a:ext cx="47160" cy="12600"/>
                </p14:xfrm>
              </p:contentPart>
            </mc:Choice>
            <mc:Fallback xmlns="">
              <p:pic>
                <p:nvPicPr>
                  <p:cNvPr id="1173" name="Ink 1172">
                    <a:extLst>
                      <a:ext uri="{FF2B5EF4-FFF2-40B4-BE49-F238E27FC236}">
                        <a16:creationId xmlns:a16="http://schemas.microsoft.com/office/drawing/2014/main" id="{DF8F41D3-655A-64AA-925B-BFD2CB6E1B7C}"/>
                      </a:ext>
                    </a:extLst>
                  </p:cNvPr>
                  <p:cNvPicPr/>
                  <p:nvPr/>
                </p:nvPicPr>
                <p:blipFill>
                  <a:blip r:embed="rId532"/>
                  <a:stretch>
                    <a:fillRect/>
                  </a:stretch>
                </p:blipFill>
                <p:spPr>
                  <a:xfrm>
                    <a:off x="5726197" y="3650230"/>
                    <a:ext cx="57176" cy="23800"/>
                  </a:xfrm>
                  <a:prstGeom prst="rect">
                    <a:avLst/>
                  </a:prstGeom>
                </p:spPr>
              </p:pic>
            </mc:Fallback>
          </mc:AlternateContent>
          <p:grpSp>
            <p:nvGrpSpPr>
              <p:cNvPr id="1174" name="Group 1173">
                <a:extLst>
                  <a:ext uri="{FF2B5EF4-FFF2-40B4-BE49-F238E27FC236}">
                    <a16:creationId xmlns:a16="http://schemas.microsoft.com/office/drawing/2014/main" id="{08CDFF68-0071-A8F4-9329-1290092C8BA6}"/>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895">
                  <p14:nvContentPartPr>
                    <p14:cNvPr id="1208" name="Ink 1207">
                      <a:extLst>
                        <a:ext uri="{FF2B5EF4-FFF2-40B4-BE49-F238E27FC236}">
                          <a16:creationId xmlns:a16="http://schemas.microsoft.com/office/drawing/2014/main" id="{3C408346-2388-01F0-7644-96A2DB2E04C8}"/>
                        </a:ext>
                      </a:extLst>
                    </p14:cNvPr>
                    <p14:cNvContentPartPr/>
                    <p14:nvPr/>
                  </p14:nvContentPartPr>
                  <p14:xfrm>
                    <a:off x="5621765" y="3826830"/>
                    <a:ext cx="180720" cy="41400"/>
                  </p14:xfrm>
                </p:contentPart>
              </mc:Choice>
              <mc:Fallback xmlns="">
                <p:pic>
                  <p:nvPicPr>
                    <p:cNvPr id="1208" name="Ink 1207">
                      <a:extLst>
                        <a:ext uri="{FF2B5EF4-FFF2-40B4-BE49-F238E27FC236}">
                          <a16:creationId xmlns:a16="http://schemas.microsoft.com/office/drawing/2014/main" id="{3C408346-2388-01F0-7644-96A2DB2E04C8}"/>
                        </a:ext>
                      </a:extLst>
                    </p:cNvPr>
                    <p:cNvPicPr/>
                    <p:nvPr/>
                  </p:nvPicPr>
                  <p:blipFill>
                    <a:blip r:embed="rId53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896">
                  <p14:nvContentPartPr>
                    <p14:cNvPr id="1209" name="Ink 1208">
                      <a:extLst>
                        <a:ext uri="{FF2B5EF4-FFF2-40B4-BE49-F238E27FC236}">
                          <a16:creationId xmlns:a16="http://schemas.microsoft.com/office/drawing/2014/main" id="{97B31439-3B88-FFDA-12D2-774B7F11FC1D}"/>
                        </a:ext>
                      </a:extLst>
                    </p14:cNvPr>
                    <p14:cNvContentPartPr/>
                    <p14:nvPr/>
                  </p14:nvContentPartPr>
                  <p14:xfrm>
                    <a:off x="5842805" y="3868230"/>
                    <a:ext cx="10800" cy="7560"/>
                  </p14:xfrm>
                </p:contentPart>
              </mc:Choice>
              <mc:Fallback xmlns="">
                <p:pic>
                  <p:nvPicPr>
                    <p:cNvPr id="1209" name="Ink 1208">
                      <a:extLst>
                        <a:ext uri="{FF2B5EF4-FFF2-40B4-BE49-F238E27FC236}">
                          <a16:creationId xmlns:a16="http://schemas.microsoft.com/office/drawing/2014/main" id="{97B31439-3B88-FFDA-12D2-774B7F11FC1D}"/>
                        </a:ext>
                      </a:extLst>
                    </p:cNvPr>
                    <p:cNvPicPr/>
                    <p:nvPr/>
                  </p:nvPicPr>
                  <p:blipFill>
                    <a:blip r:embed="rId53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897">
                  <p14:nvContentPartPr>
                    <p14:cNvPr id="1210" name="Ink 1209">
                      <a:extLst>
                        <a:ext uri="{FF2B5EF4-FFF2-40B4-BE49-F238E27FC236}">
                          <a16:creationId xmlns:a16="http://schemas.microsoft.com/office/drawing/2014/main" id="{91546C4B-419C-0020-8320-4A8D7E23BF69}"/>
                        </a:ext>
                      </a:extLst>
                    </p14:cNvPr>
                    <p14:cNvContentPartPr/>
                    <p14:nvPr/>
                  </p14:nvContentPartPr>
                  <p14:xfrm>
                    <a:off x="5662345" y="3889340"/>
                    <a:ext cx="91800" cy="67680"/>
                  </p14:xfrm>
                </p:contentPart>
              </mc:Choice>
              <mc:Fallback xmlns="">
                <p:pic>
                  <p:nvPicPr>
                    <p:cNvPr id="1210" name="Ink 1209">
                      <a:extLst>
                        <a:ext uri="{FF2B5EF4-FFF2-40B4-BE49-F238E27FC236}">
                          <a16:creationId xmlns:a16="http://schemas.microsoft.com/office/drawing/2014/main" id="{91546C4B-419C-0020-8320-4A8D7E23BF69}"/>
                        </a:ext>
                      </a:extLst>
                    </p:cNvPr>
                    <p:cNvPicPr/>
                    <p:nvPr/>
                  </p:nvPicPr>
                  <p:blipFill>
                    <a:blip r:embed="rId54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98">
                <p14:nvContentPartPr>
                  <p14:cNvPr id="1175" name="Ink 1174">
                    <a:extLst>
                      <a:ext uri="{FF2B5EF4-FFF2-40B4-BE49-F238E27FC236}">
                        <a16:creationId xmlns:a16="http://schemas.microsoft.com/office/drawing/2014/main" id="{9AD0B6F4-E2A8-E89F-745D-27022B35CDD0}"/>
                      </a:ext>
                    </a:extLst>
                  </p14:cNvPr>
                  <p14:cNvContentPartPr/>
                  <p14:nvPr/>
                </p14:nvContentPartPr>
                <p14:xfrm>
                  <a:off x="5114785" y="4135580"/>
                  <a:ext cx="7920" cy="45720"/>
                </p14:xfrm>
              </p:contentPart>
            </mc:Choice>
            <mc:Fallback xmlns="">
              <p:pic>
                <p:nvPicPr>
                  <p:cNvPr id="1175" name="Ink 1174">
                    <a:extLst>
                      <a:ext uri="{FF2B5EF4-FFF2-40B4-BE49-F238E27FC236}">
                        <a16:creationId xmlns:a16="http://schemas.microsoft.com/office/drawing/2014/main" id="{9AD0B6F4-E2A8-E89F-745D-27022B35CDD0}"/>
                      </a:ext>
                    </a:extLst>
                  </p:cNvPr>
                  <p:cNvPicPr/>
                  <p:nvPr/>
                </p:nvPicPr>
                <p:blipFill>
                  <a:blip r:embed="rId240"/>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899">
                <p14:nvContentPartPr>
                  <p14:cNvPr id="1176" name="Ink 1175">
                    <a:extLst>
                      <a:ext uri="{FF2B5EF4-FFF2-40B4-BE49-F238E27FC236}">
                        <a16:creationId xmlns:a16="http://schemas.microsoft.com/office/drawing/2014/main" id="{83544074-67AD-B776-1338-C689D501E195}"/>
                      </a:ext>
                    </a:extLst>
                  </p14:cNvPr>
                  <p14:cNvContentPartPr/>
                  <p14:nvPr/>
                </p14:nvContentPartPr>
                <p14:xfrm>
                  <a:off x="4962145" y="4228100"/>
                  <a:ext cx="21600" cy="43560"/>
                </p14:xfrm>
              </p:contentPart>
            </mc:Choice>
            <mc:Fallback xmlns="">
              <p:pic>
                <p:nvPicPr>
                  <p:cNvPr id="1176" name="Ink 1175">
                    <a:extLst>
                      <a:ext uri="{FF2B5EF4-FFF2-40B4-BE49-F238E27FC236}">
                        <a16:creationId xmlns:a16="http://schemas.microsoft.com/office/drawing/2014/main" id="{83544074-67AD-B776-1338-C689D501E195}"/>
                      </a:ext>
                    </a:extLst>
                  </p:cNvPr>
                  <p:cNvPicPr/>
                  <p:nvPr/>
                </p:nvPicPr>
                <p:blipFill>
                  <a:blip r:embed="rId543"/>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900">
                <p14:nvContentPartPr>
                  <p14:cNvPr id="1177" name="Ink 1176">
                    <a:extLst>
                      <a:ext uri="{FF2B5EF4-FFF2-40B4-BE49-F238E27FC236}">
                        <a16:creationId xmlns:a16="http://schemas.microsoft.com/office/drawing/2014/main" id="{339E5224-6C86-4A7E-063C-86AE18B50F63}"/>
                      </a:ext>
                    </a:extLst>
                  </p14:cNvPr>
                  <p14:cNvContentPartPr/>
                  <p14:nvPr/>
                </p14:nvContentPartPr>
                <p14:xfrm>
                  <a:off x="5247985" y="4056380"/>
                  <a:ext cx="68400" cy="45360"/>
                </p14:xfrm>
              </p:contentPart>
            </mc:Choice>
            <mc:Fallback xmlns="">
              <p:pic>
                <p:nvPicPr>
                  <p:cNvPr id="1177" name="Ink 1176">
                    <a:extLst>
                      <a:ext uri="{FF2B5EF4-FFF2-40B4-BE49-F238E27FC236}">
                        <a16:creationId xmlns:a16="http://schemas.microsoft.com/office/drawing/2014/main" id="{339E5224-6C86-4A7E-063C-86AE18B50F63}"/>
                      </a:ext>
                    </a:extLst>
                  </p:cNvPr>
                  <p:cNvPicPr/>
                  <p:nvPr/>
                </p:nvPicPr>
                <p:blipFill>
                  <a:blip r:embed="rId545"/>
                  <a:stretch>
                    <a:fillRect/>
                  </a:stretch>
                </p:blipFill>
                <p:spPr>
                  <a:xfrm>
                    <a:off x="5243010" y="4050882"/>
                    <a:ext cx="78349" cy="56356"/>
                  </a:xfrm>
                  <a:prstGeom prst="rect">
                    <a:avLst/>
                  </a:prstGeom>
                </p:spPr>
              </p:pic>
            </mc:Fallback>
          </mc:AlternateContent>
          <p:grpSp>
            <p:nvGrpSpPr>
              <p:cNvPr id="1178" name="Group 1177">
                <a:extLst>
                  <a:ext uri="{FF2B5EF4-FFF2-40B4-BE49-F238E27FC236}">
                    <a16:creationId xmlns:a16="http://schemas.microsoft.com/office/drawing/2014/main" id="{51D8B572-44B0-530B-D120-17450D24B133}"/>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901">
                  <p14:nvContentPartPr>
                    <p14:cNvPr id="1205" name="Ink 1204">
                      <a:extLst>
                        <a:ext uri="{FF2B5EF4-FFF2-40B4-BE49-F238E27FC236}">
                          <a16:creationId xmlns:a16="http://schemas.microsoft.com/office/drawing/2014/main" id="{A329D824-9647-62DF-DC40-B81ABBB8B68F}"/>
                        </a:ext>
                      </a:extLst>
                    </p14:cNvPr>
                    <p14:cNvContentPartPr/>
                    <p14:nvPr/>
                  </p14:nvContentPartPr>
                  <p14:xfrm>
                    <a:off x="6018745" y="3998060"/>
                    <a:ext cx="146520" cy="97200"/>
                  </p14:xfrm>
                </p:contentPart>
              </mc:Choice>
              <mc:Fallback xmlns="">
                <p:pic>
                  <p:nvPicPr>
                    <p:cNvPr id="1205" name="Ink 1204">
                      <a:extLst>
                        <a:ext uri="{FF2B5EF4-FFF2-40B4-BE49-F238E27FC236}">
                          <a16:creationId xmlns:a16="http://schemas.microsoft.com/office/drawing/2014/main" id="{A329D824-9647-62DF-DC40-B81ABBB8B68F}"/>
                        </a:ext>
                      </a:extLst>
                    </p:cNvPr>
                    <p:cNvPicPr/>
                    <p:nvPr/>
                  </p:nvPicPr>
                  <p:blipFill>
                    <a:blip r:embed="rId547"/>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902">
                  <p14:nvContentPartPr>
                    <p14:cNvPr id="1206" name="Ink 1205">
                      <a:extLst>
                        <a:ext uri="{FF2B5EF4-FFF2-40B4-BE49-F238E27FC236}">
                          <a16:creationId xmlns:a16="http://schemas.microsoft.com/office/drawing/2014/main" id="{42280D20-44D0-324A-21F8-BFD3C3ADC508}"/>
                        </a:ext>
                      </a:extLst>
                    </p14:cNvPr>
                    <p14:cNvContentPartPr/>
                    <p14:nvPr/>
                  </p14:nvContentPartPr>
                  <p14:xfrm>
                    <a:off x="5939905" y="3993740"/>
                    <a:ext cx="4680" cy="8640"/>
                  </p14:xfrm>
                </p:contentPart>
              </mc:Choice>
              <mc:Fallback xmlns="">
                <p:pic>
                  <p:nvPicPr>
                    <p:cNvPr id="1206" name="Ink 1205">
                      <a:extLst>
                        <a:ext uri="{FF2B5EF4-FFF2-40B4-BE49-F238E27FC236}">
                          <a16:creationId xmlns:a16="http://schemas.microsoft.com/office/drawing/2014/main" id="{42280D20-44D0-324A-21F8-BFD3C3ADC508}"/>
                        </a:ext>
                      </a:extLst>
                    </p:cNvPr>
                    <p:cNvPicPr/>
                    <p:nvPr/>
                  </p:nvPicPr>
                  <p:blipFill>
                    <a:blip r:embed="rId549"/>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903">
                  <p14:nvContentPartPr>
                    <p14:cNvPr id="1207" name="Ink 1206">
                      <a:extLst>
                        <a:ext uri="{FF2B5EF4-FFF2-40B4-BE49-F238E27FC236}">
                          <a16:creationId xmlns:a16="http://schemas.microsoft.com/office/drawing/2014/main" id="{98A2F9DF-67E1-A533-44F8-0D24DBF148B6}"/>
                        </a:ext>
                      </a:extLst>
                    </p14:cNvPr>
                    <p14:cNvContentPartPr/>
                    <p14:nvPr/>
                  </p14:nvContentPartPr>
                  <p14:xfrm>
                    <a:off x="5943260" y="3995345"/>
                    <a:ext cx="195480" cy="138960"/>
                  </p14:xfrm>
                </p:contentPart>
              </mc:Choice>
              <mc:Fallback xmlns="">
                <p:pic>
                  <p:nvPicPr>
                    <p:cNvPr id="1207" name="Ink 1206">
                      <a:extLst>
                        <a:ext uri="{FF2B5EF4-FFF2-40B4-BE49-F238E27FC236}">
                          <a16:creationId xmlns:a16="http://schemas.microsoft.com/office/drawing/2014/main" id="{98A2F9DF-67E1-A533-44F8-0D24DBF148B6}"/>
                        </a:ext>
                      </a:extLst>
                    </p:cNvPr>
                    <p:cNvPicPr/>
                    <p:nvPr/>
                  </p:nvPicPr>
                  <p:blipFill>
                    <a:blip r:embed="rId238"/>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4">
                <p14:nvContentPartPr>
                  <p14:cNvPr id="1179" name="Ink 1178">
                    <a:extLst>
                      <a:ext uri="{FF2B5EF4-FFF2-40B4-BE49-F238E27FC236}">
                        <a16:creationId xmlns:a16="http://schemas.microsoft.com/office/drawing/2014/main" id="{DFA03836-ED42-DB00-95E2-9DBA16C93924}"/>
                      </a:ext>
                    </a:extLst>
                  </p14:cNvPr>
                  <p14:cNvContentPartPr/>
                  <p14:nvPr/>
                </p14:nvContentPartPr>
                <p14:xfrm>
                  <a:off x="6258980" y="4174265"/>
                  <a:ext cx="88560" cy="41040"/>
                </p14:xfrm>
              </p:contentPart>
            </mc:Choice>
            <mc:Fallback xmlns="">
              <p:pic>
                <p:nvPicPr>
                  <p:cNvPr id="1179" name="Ink 1178">
                    <a:extLst>
                      <a:ext uri="{FF2B5EF4-FFF2-40B4-BE49-F238E27FC236}">
                        <a16:creationId xmlns:a16="http://schemas.microsoft.com/office/drawing/2014/main" id="{DFA03836-ED42-DB00-95E2-9DBA16C93924}"/>
                      </a:ext>
                    </a:extLst>
                  </p:cNvPr>
                  <p:cNvPicPr/>
                  <p:nvPr/>
                </p:nvPicPr>
                <p:blipFill>
                  <a:blip r:embed="rId552"/>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905">
                <p14:nvContentPartPr>
                  <p14:cNvPr id="1180" name="Ink 1179">
                    <a:extLst>
                      <a:ext uri="{FF2B5EF4-FFF2-40B4-BE49-F238E27FC236}">
                        <a16:creationId xmlns:a16="http://schemas.microsoft.com/office/drawing/2014/main" id="{2BFF1361-5C7E-E2A1-9684-99F1B7A67597}"/>
                      </a:ext>
                    </a:extLst>
                  </p14:cNvPr>
                  <p14:cNvContentPartPr/>
                  <p14:nvPr/>
                </p14:nvContentPartPr>
                <p14:xfrm>
                  <a:off x="6412700" y="4279745"/>
                  <a:ext cx="68400" cy="73080"/>
                </p14:xfrm>
              </p:contentPart>
            </mc:Choice>
            <mc:Fallback xmlns="">
              <p:pic>
                <p:nvPicPr>
                  <p:cNvPr id="1180" name="Ink 1179">
                    <a:extLst>
                      <a:ext uri="{FF2B5EF4-FFF2-40B4-BE49-F238E27FC236}">
                        <a16:creationId xmlns:a16="http://schemas.microsoft.com/office/drawing/2014/main" id="{2BFF1361-5C7E-E2A1-9684-99F1B7A67597}"/>
                      </a:ext>
                    </a:extLst>
                  </p:cNvPr>
                  <p:cNvPicPr/>
                  <p:nvPr/>
                </p:nvPicPr>
                <p:blipFill>
                  <a:blip r:embed="rId554"/>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906">
                <p14:nvContentPartPr>
                  <p14:cNvPr id="1181" name="Ink 1180">
                    <a:extLst>
                      <a:ext uri="{FF2B5EF4-FFF2-40B4-BE49-F238E27FC236}">
                        <a16:creationId xmlns:a16="http://schemas.microsoft.com/office/drawing/2014/main" id="{3B1D443D-7E11-2BAD-1C96-E9A8DC8293E7}"/>
                      </a:ext>
                    </a:extLst>
                  </p14:cNvPr>
                  <p14:cNvContentPartPr/>
                  <p14:nvPr/>
                </p14:nvContentPartPr>
                <p14:xfrm>
                  <a:off x="4197390" y="4713485"/>
                  <a:ext cx="1080" cy="1800"/>
                </p14:xfrm>
              </p:contentPart>
            </mc:Choice>
            <mc:Fallback xmlns="">
              <p:pic>
                <p:nvPicPr>
                  <p:cNvPr id="1181" name="Ink 1180">
                    <a:extLst>
                      <a:ext uri="{FF2B5EF4-FFF2-40B4-BE49-F238E27FC236}">
                        <a16:creationId xmlns:a16="http://schemas.microsoft.com/office/drawing/2014/main" id="{3B1D443D-7E11-2BAD-1C96-E9A8DC8293E7}"/>
                      </a:ext>
                    </a:extLst>
                  </p:cNvPr>
                  <p:cNvPicPr/>
                  <p:nvPr/>
                </p:nvPicPr>
                <p:blipFill>
                  <a:blip r:embed="rId556"/>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07">
                <p14:nvContentPartPr>
                  <p14:cNvPr id="1182" name="Ink 1181">
                    <a:extLst>
                      <a:ext uri="{FF2B5EF4-FFF2-40B4-BE49-F238E27FC236}">
                        <a16:creationId xmlns:a16="http://schemas.microsoft.com/office/drawing/2014/main" id="{DD549562-4D2A-3C02-4339-645BDF0CE52A}"/>
                      </a:ext>
                    </a:extLst>
                  </p14:cNvPr>
                  <p14:cNvContentPartPr/>
                  <p14:nvPr/>
                </p14:nvContentPartPr>
                <p14:xfrm>
                  <a:off x="4666470" y="3930125"/>
                  <a:ext cx="34560" cy="46800"/>
                </p14:xfrm>
              </p:contentPart>
            </mc:Choice>
            <mc:Fallback xmlns="">
              <p:pic>
                <p:nvPicPr>
                  <p:cNvPr id="1182" name="Ink 1181">
                    <a:extLst>
                      <a:ext uri="{FF2B5EF4-FFF2-40B4-BE49-F238E27FC236}">
                        <a16:creationId xmlns:a16="http://schemas.microsoft.com/office/drawing/2014/main" id="{DD549562-4D2A-3C02-4339-645BDF0CE52A}"/>
                      </a:ext>
                    </a:extLst>
                  </p:cNvPr>
                  <p:cNvPicPr/>
                  <p:nvPr/>
                </p:nvPicPr>
                <p:blipFill>
                  <a:blip r:embed="rId543"/>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908">
                <p14:nvContentPartPr>
                  <p14:cNvPr id="1183" name="Ink 1182">
                    <a:extLst>
                      <a:ext uri="{FF2B5EF4-FFF2-40B4-BE49-F238E27FC236}">
                        <a16:creationId xmlns:a16="http://schemas.microsoft.com/office/drawing/2014/main" id="{6CFDA008-D165-D7A4-620C-ABC5F72DCE37}"/>
                      </a:ext>
                    </a:extLst>
                  </p14:cNvPr>
                  <p14:cNvContentPartPr/>
                  <p14:nvPr/>
                </p14:nvContentPartPr>
                <p14:xfrm>
                  <a:off x="4627590" y="3802325"/>
                  <a:ext cx="69480" cy="77040"/>
                </p14:xfrm>
              </p:contentPart>
            </mc:Choice>
            <mc:Fallback xmlns="">
              <p:pic>
                <p:nvPicPr>
                  <p:cNvPr id="1183" name="Ink 1182">
                    <a:extLst>
                      <a:ext uri="{FF2B5EF4-FFF2-40B4-BE49-F238E27FC236}">
                        <a16:creationId xmlns:a16="http://schemas.microsoft.com/office/drawing/2014/main" id="{6CFDA008-D165-D7A4-620C-ABC5F72DCE37}"/>
                      </a:ext>
                    </a:extLst>
                  </p:cNvPr>
                  <p:cNvPicPr/>
                  <p:nvPr/>
                </p:nvPicPr>
                <p:blipFill>
                  <a:blip r:embed="rId554"/>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909">
                <p14:nvContentPartPr>
                  <p14:cNvPr id="1184" name="Ink 1183">
                    <a:extLst>
                      <a:ext uri="{FF2B5EF4-FFF2-40B4-BE49-F238E27FC236}">
                        <a16:creationId xmlns:a16="http://schemas.microsoft.com/office/drawing/2014/main" id="{C26B0ABA-CAE6-7984-2779-8C1CD796CE0B}"/>
                      </a:ext>
                    </a:extLst>
                  </p14:cNvPr>
                  <p14:cNvContentPartPr/>
                  <p14:nvPr/>
                </p14:nvContentPartPr>
                <p14:xfrm>
                  <a:off x="3898590" y="4826165"/>
                  <a:ext cx="28080" cy="73440"/>
                </p14:xfrm>
              </p:contentPart>
            </mc:Choice>
            <mc:Fallback xmlns="">
              <p:pic>
                <p:nvPicPr>
                  <p:cNvPr id="1184" name="Ink 1183">
                    <a:extLst>
                      <a:ext uri="{FF2B5EF4-FFF2-40B4-BE49-F238E27FC236}">
                        <a16:creationId xmlns:a16="http://schemas.microsoft.com/office/drawing/2014/main" id="{C26B0ABA-CAE6-7984-2779-8C1CD796CE0B}"/>
                      </a:ext>
                    </a:extLst>
                  </p:cNvPr>
                  <p:cNvPicPr/>
                  <p:nvPr/>
                </p:nvPicPr>
                <p:blipFill>
                  <a:blip r:embed="rId560"/>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910">
                <p14:nvContentPartPr>
                  <p14:cNvPr id="1185" name="Ink 1184">
                    <a:extLst>
                      <a:ext uri="{FF2B5EF4-FFF2-40B4-BE49-F238E27FC236}">
                        <a16:creationId xmlns:a16="http://schemas.microsoft.com/office/drawing/2014/main" id="{823835CC-BCF1-8CA7-F7D5-3EDFF7B352BB}"/>
                      </a:ext>
                    </a:extLst>
                  </p14:cNvPr>
                  <p14:cNvContentPartPr/>
                  <p14:nvPr/>
                </p14:nvContentPartPr>
                <p14:xfrm>
                  <a:off x="4057350" y="4722845"/>
                  <a:ext cx="10440" cy="96120"/>
                </p14:xfrm>
              </p:contentPart>
            </mc:Choice>
            <mc:Fallback xmlns="">
              <p:pic>
                <p:nvPicPr>
                  <p:cNvPr id="1185" name="Ink 1184">
                    <a:extLst>
                      <a:ext uri="{FF2B5EF4-FFF2-40B4-BE49-F238E27FC236}">
                        <a16:creationId xmlns:a16="http://schemas.microsoft.com/office/drawing/2014/main" id="{823835CC-BCF1-8CA7-F7D5-3EDFF7B352BB}"/>
                      </a:ext>
                    </a:extLst>
                  </p:cNvPr>
                  <p:cNvPicPr/>
                  <p:nvPr/>
                </p:nvPicPr>
                <p:blipFill>
                  <a:blip r:embed="rId562"/>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911">
                <p14:nvContentPartPr>
                  <p14:cNvPr id="1186" name="Ink 1185">
                    <a:extLst>
                      <a:ext uri="{FF2B5EF4-FFF2-40B4-BE49-F238E27FC236}">
                        <a16:creationId xmlns:a16="http://schemas.microsoft.com/office/drawing/2014/main" id="{C2FCCA4F-901E-87EE-61C8-E1BD2716DBD8}"/>
                      </a:ext>
                    </a:extLst>
                  </p14:cNvPr>
                  <p14:cNvContentPartPr/>
                  <p14:nvPr/>
                </p14:nvContentPartPr>
                <p14:xfrm>
                  <a:off x="4847550" y="4312085"/>
                  <a:ext cx="31320" cy="206640"/>
                </p14:xfrm>
              </p:contentPart>
            </mc:Choice>
            <mc:Fallback xmlns="">
              <p:pic>
                <p:nvPicPr>
                  <p:cNvPr id="1186" name="Ink 1185">
                    <a:extLst>
                      <a:ext uri="{FF2B5EF4-FFF2-40B4-BE49-F238E27FC236}">
                        <a16:creationId xmlns:a16="http://schemas.microsoft.com/office/drawing/2014/main" id="{C2FCCA4F-901E-87EE-61C8-E1BD2716DBD8}"/>
                      </a:ext>
                    </a:extLst>
                  </p:cNvPr>
                  <p:cNvPicPr/>
                  <p:nvPr/>
                </p:nvPicPr>
                <p:blipFill>
                  <a:blip r:embed="rId564"/>
                  <a:stretch>
                    <a:fillRect/>
                  </a:stretch>
                </p:blipFill>
                <p:spPr>
                  <a:xfrm>
                    <a:off x="4842539" y="4306575"/>
                    <a:ext cx="41342" cy="217661"/>
                  </a:xfrm>
                  <a:prstGeom prst="rect">
                    <a:avLst/>
                  </a:prstGeom>
                </p:spPr>
              </p:pic>
            </mc:Fallback>
          </mc:AlternateContent>
          <p:grpSp>
            <p:nvGrpSpPr>
              <p:cNvPr id="1187" name="Group 1186">
                <a:extLst>
                  <a:ext uri="{FF2B5EF4-FFF2-40B4-BE49-F238E27FC236}">
                    <a16:creationId xmlns:a16="http://schemas.microsoft.com/office/drawing/2014/main" id="{DED001A6-EC3F-5892-BDA4-F99A8F407CCF}"/>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912">
                  <p14:nvContentPartPr>
                    <p14:cNvPr id="1201" name="Ink 1200">
                      <a:extLst>
                        <a:ext uri="{FF2B5EF4-FFF2-40B4-BE49-F238E27FC236}">
                          <a16:creationId xmlns:a16="http://schemas.microsoft.com/office/drawing/2014/main" id="{9F8E5C77-69C6-9BFE-52F5-CC6B0C8F1F7B}"/>
                        </a:ext>
                      </a:extLst>
                    </p14:cNvPr>
                    <p14:cNvContentPartPr/>
                    <p14:nvPr/>
                  </p14:nvContentPartPr>
                  <p14:xfrm>
                    <a:off x="4628670" y="4334765"/>
                    <a:ext cx="83160" cy="12600"/>
                  </p14:xfrm>
                </p:contentPart>
              </mc:Choice>
              <mc:Fallback xmlns="">
                <p:pic>
                  <p:nvPicPr>
                    <p:cNvPr id="1201" name="Ink 1200">
                      <a:extLst>
                        <a:ext uri="{FF2B5EF4-FFF2-40B4-BE49-F238E27FC236}">
                          <a16:creationId xmlns:a16="http://schemas.microsoft.com/office/drawing/2014/main" id="{9F8E5C77-69C6-9BFE-52F5-CC6B0C8F1F7B}"/>
                        </a:ext>
                      </a:extLst>
                    </p:cNvPr>
                    <p:cNvPicPr/>
                    <p:nvPr/>
                  </p:nvPicPr>
                  <p:blipFill>
                    <a:blip r:embed="rId566"/>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13">
                  <p14:nvContentPartPr>
                    <p14:cNvPr id="1202" name="Ink 1201">
                      <a:extLst>
                        <a:ext uri="{FF2B5EF4-FFF2-40B4-BE49-F238E27FC236}">
                          <a16:creationId xmlns:a16="http://schemas.microsoft.com/office/drawing/2014/main" id="{3E4554F6-BC61-5400-D22B-345A1EA3037B}"/>
                        </a:ext>
                      </a:extLst>
                    </p14:cNvPr>
                    <p14:cNvContentPartPr/>
                    <p14:nvPr/>
                  </p14:nvContentPartPr>
                  <p14:xfrm>
                    <a:off x="4269030" y="4641845"/>
                    <a:ext cx="22320" cy="27720"/>
                  </p14:xfrm>
                </p:contentPart>
              </mc:Choice>
              <mc:Fallback xmlns="">
                <p:pic>
                  <p:nvPicPr>
                    <p:cNvPr id="1202" name="Ink 1201">
                      <a:extLst>
                        <a:ext uri="{FF2B5EF4-FFF2-40B4-BE49-F238E27FC236}">
                          <a16:creationId xmlns:a16="http://schemas.microsoft.com/office/drawing/2014/main" id="{3E4554F6-BC61-5400-D22B-345A1EA3037B}"/>
                        </a:ext>
                      </a:extLst>
                    </p:cNvPr>
                    <p:cNvPicPr/>
                    <p:nvPr/>
                  </p:nvPicPr>
                  <p:blipFill>
                    <a:blip r:embed="rId568"/>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914">
                  <p14:nvContentPartPr>
                    <p14:cNvPr id="1203" name="Ink 1202">
                      <a:extLst>
                        <a:ext uri="{FF2B5EF4-FFF2-40B4-BE49-F238E27FC236}">
                          <a16:creationId xmlns:a16="http://schemas.microsoft.com/office/drawing/2014/main" id="{80B272FA-647D-2B89-93D6-CD0604996841}"/>
                        </a:ext>
                      </a:extLst>
                    </p14:cNvPr>
                    <p14:cNvContentPartPr/>
                    <p14:nvPr/>
                  </p14:nvContentPartPr>
                  <p14:xfrm>
                    <a:off x="4350390" y="4677125"/>
                    <a:ext cx="56160" cy="5760"/>
                  </p14:xfrm>
                </p:contentPart>
              </mc:Choice>
              <mc:Fallback xmlns="">
                <p:pic>
                  <p:nvPicPr>
                    <p:cNvPr id="1203" name="Ink 1202">
                      <a:extLst>
                        <a:ext uri="{FF2B5EF4-FFF2-40B4-BE49-F238E27FC236}">
                          <a16:creationId xmlns:a16="http://schemas.microsoft.com/office/drawing/2014/main" id="{80B272FA-647D-2B89-93D6-CD0604996841}"/>
                        </a:ext>
                      </a:extLst>
                    </p:cNvPr>
                    <p:cNvPicPr/>
                    <p:nvPr/>
                  </p:nvPicPr>
                  <p:blipFill>
                    <a:blip r:embed="rId517"/>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915">
                  <p14:nvContentPartPr>
                    <p14:cNvPr id="1204" name="Ink 1203">
                      <a:extLst>
                        <a:ext uri="{FF2B5EF4-FFF2-40B4-BE49-F238E27FC236}">
                          <a16:creationId xmlns:a16="http://schemas.microsoft.com/office/drawing/2014/main" id="{3B4479F0-F30B-4C0D-654E-0E8C0D50C2E8}"/>
                        </a:ext>
                      </a:extLst>
                    </p14:cNvPr>
                    <p14:cNvContentPartPr/>
                    <p14:nvPr/>
                  </p14:nvContentPartPr>
                  <p14:xfrm>
                    <a:off x="4171470" y="4240805"/>
                    <a:ext cx="653760" cy="472320"/>
                  </p14:xfrm>
                </p:contentPart>
              </mc:Choice>
              <mc:Fallback xmlns="">
                <p:pic>
                  <p:nvPicPr>
                    <p:cNvPr id="1204" name="Ink 1203">
                      <a:extLst>
                        <a:ext uri="{FF2B5EF4-FFF2-40B4-BE49-F238E27FC236}">
                          <a16:creationId xmlns:a16="http://schemas.microsoft.com/office/drawing/2014/main" id="{3B4479F0-F30B-4C0D-654E-0E8C0D50C2E8}"/>
                        </a:ext>
                      </a:extLst>
                    </p:cNvPr>
                    <p:cNvPicPr/>
                    <p:nvPr/>
                  </p:nvPicPr>
                  <p:blipFill>
                    <a:blip r:embed="rId571"/>
                    <a:stretch>
                      <a:fillRect/>
                    </a:stretch>
                  </p:blipFill>
                  <p:spPr>
                    <a:xfrm>
                      <a:off x="4166476" y="4235297"/>
                      <a:ext cx="663747" cy="483336"/>
                    </a:xfrm>
                    <a:prstGeom prst="rect">
                      <a:avLst/>
                    </a:prstGeom>
                  </p:spPr>
                </p:pic>
              </mc:Fallback>
            </mc:AlternateContent>
          </p:grpSp>
          <p:grpSp>
            <p:nvGrpSpPr>
              <p:cNvPr id="1188" name="Group 1187">
                <a:extLst>
                  <a:ext uri="{FF2B5EF4-FFF2-40B4-BE49-F238E27FC236}">
                    <a16:creationId xmlns:a16="http://schemas.microsoft.com/office/drawing/2014/main" id="{0A5A0CFC-2FD9-961F-849A-EEC18CEEBDCD}"/>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916">
                  <p14:nvContentPartPr>
                    <p14:cNvPr id="1199" name="Ink 1198">
                      <a:extLst>
                        <a:ext uri="{FF2B5EF4-FFF2-40B4-BE49-F238E27FC236}">
                          <a16:creationId xmlns:a16="http://schemas.microsoft.com/office/drawing/2014/main" id="{620BB26B-5D81-C335-458F-E7A6777F7826}"/>
                        </a:ext>
                      </a:extLst>
                    </p14:cNvPr>
                    <p14:cNvContentPartPr/>
                    <p14:nvPr/>
                  </p14:nvContentPartPr>
                  <p14:xfrm>
                    <a:off x="6784690" y="3883025"/>
                    <a:ext cx="76320" cy="95400"/>
                  </p14:xfrm>
                </p:contentPart>
              </mc:Choice>
              <mc:Fallback xmlns="">
                <p:pic>
                  <p:nvPicPr>
                    <p:cNvPr id="1199" name="Ink 1198">
                      <a:extLst>
                        <a:ext uri="{FF2B5EF4-FFF2-40B4-BE49-F238E27FC236}">
                          <a16:creationId xmlns:a16="http://schemas.microsoft.com/office/drawing/2014/main" id="{620BB26B-5D81-C335-458F-E7A6777F7826}"/>
                        </a:ext>
                      </a:extLst>
                    </p:cNvPr>
                    <p:cNvPicPr/>
                    <p:nvPr/>
                  </p:nvPicPr>
                  <p:blipFill>
                    <a:blip r:embed="rId573"/>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917">
                  <p14:nvContentPartPr>
                    <p14:cNvPr id="1200" name="Ink 1199">
                      <a:extLst>
                        <a:ext uri="{FF2B5EF4-FFF2-40B4-BE49-F238E27FC236}">
                          <a16:creationId xmlns:a16="http://schemas.microsoft.com/office/drawing/2014/main" id="{BC96E18D-6D98-2A66-C2DA-1FD85C1E5B68}"/>
                        </a:ext>
                      </a:extLst>
                    </p14:cNvPr>
                    <p14:cNvContentPartPr/>
                    <p14:nvPr/>
                  </p14:nvContentPartPr>
                  <p14:xfrm>
                    <a:off x="6768850" y="4015145"/>
                    <a:ext cx="28080" cy="32400"/>
                  </p14:xfrm>
                </p:contentPart>
              </mc:Choice>
              <mc:Fallback xmlns="">
                <p:pic>
                  <p:nvPicPr>
                    <p:cNvPr id="1200" name="Ink 1199">
                      <a:extLst>
                        <a:ext uri="{FF2B5EF4-FFF2-40B4-BE49-F238E27FC236}">
                          <a16:creationId xmlns:a16="http://schemas.microsoft.com/office/drawing/2014/main" id="{BC96E18D-6D98-2A66-C2DA-1FD85C1E5B68}"/>
                        </a:ext>
                      </a:extLst>
                    </p:cNvPr>
                    <p:cNvPicPr/>
                    <p:nvPr/>
                  </p:nvPicPr>
                  <p:blipFill>
                    <a:blip r:embed="rId568"/>
                    <a:stretch>
                      <a:fillRect/>
                    </a:stretch>
                  </p:blipFill>
                  <p:spPr>
                    <a:xfrm>
                      <a:off x="6763895" y="4009591"/>
                      <a:ext cx="37991" cy="43509"/>
                    </a:xfrm>
                    <a:prstGeom prst="rect">
                      <a:avLst/>
                    </a:prstGeom>
                  </p:spPr>
                </p:pic>
              </mc:Fallback>
            </mc:AlternateContent>
          </p:grpSp>
          <p:grpSp>
            <p:nvGrpSpPr>
              <p:cNvPr id="1189" name="Group 1188">
                <a:extLst>
                  <a:ext uri="{FF2B5EF4-FFF2-40B4-BE49-F238E27FC236}">
                    <a16:creationId xmlns:a16="http://schemas.microsoft.com/office/drawing/2014/main" id="{26B9E250-54EC-BC70-D4A2-998A77283A55}"/>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918">
                  <p14:nvContentPartPr>
                    <p14:cNvPr id="1197" name="Ink 1196">
                      <a:extLst>
                        <a:ext uri="{FF2B5EF4-FFF2-40B4-BE49-F238E27FC236}">
                          <a16:creationId xmlns:a16="http://schemas.microsoft.com/office/drawing/2014/main" id="{96C07B0A-5430-FAAE-743B-15DC2CAEABE6}"/>
                        </a:ext>
                      </a:extLst>
                    </p14:cNvPr>
                    <p14:cNvContentPartPr/>
                    <p14:nvPr/>
                  </p14:nvContentPartPr>
                  <p14:xfrm>
                    <a:off x="6597850" y="4377305"/>
                    <a:ext cx="5040" cy="73440"/>
                  </p14:xfrm>
                </p:contentPart>
              </mc:Choice>
              <mc:Fallback xmlns="">
                <p:pic>
                  <p:nvPicPr>
                    <p:cNvPr id="1197" name="Ink 1196">
                      <a:extLst>
                        <a:ext uri="{FF2B5EF4-FFF2-40B4-BE49-F238E27FC236}">
                          <a16:creationId xmlns:a16="http://schemas.microsoft.com/office/drawing/2014/main" id="{96C07B0A-5430-FAAE-743B-15DC2CAEABE6}"/>
                        </a:ext>
                      </a:extLst>
                    </p:cNvPr>
                    <p:cNvPicPr/>
                    <p:nvPr/>
                  </p:nvPicPr>
                  <p:blipFill>
                    <a:blip r:embed="rId576"/>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919">
                  <p14:nvContentPartPr>
                    <p14:cNvPr id="1198" name="Ink 1197">
                      <a:extLst>
                        <a:ext uri="{FF2B5EF4-FFF2-40B4-BE49-F238E27FC236}">
                          <a16:creationId xmlns:a16="http://schemas.microsoft.com/office/drawing/2014/main" id="{2151ACC9-A636-F39C-8F61-1906DE87A5BE}"/>
                        </a:ext>
                      </a:extLst>
                    </p14:cNvPr>
                    <p14:cNvContentPartPr/>
                    <p14:nvPr/>
                  </p14:nvContentPartPr>
                  <p14:xfrm>
                    <a:off x="6602530" y="4389545"/>
                    <a:ext cx="166680" cy="61560"/>
                  </p14:xfrm>
                </p:contentPart>
              </mc:Choice>
              <mc:Fallback xmlns="">
                <p:pic>
                  <p:nvPicPr>
                    <p:cNvPr id="1198" name="Ink 1197">
                      <a:extLst>
                        <a:ext uri="{FF2B5EF4-FFF2-40B4-BE49-F238E27FC236}">
                          <a16:creationId xmlns:a16="http://schemas.microsoft.com/office/drawing/2014/main" id="{2151ACC9-A636-F39C-8F61-1906DE87A5BE}"/>
                        </a:ext>
                      </a:extLst>
                    </p:cNvPr>
                    <p:cNvPicPr/>
                    <p:nvPr/>
                  </p:nvPicPr>
                  <p:blipFill>
                    <a:blip r:embed="rId578"/>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0">
                <p14:nvContentPartPr>
                  <p14:cNvPr id="1190" name="Ink 1189">
                    <a:extLst>
                      <a:ext uri="{FF2B5EF4-FFF2-40B4-BE49-F238E27FC236}">
                        <a16:creationId xmlns:a16="http://schemas.microsoft.com/office/drawing/2014/main" id="{F69AC867-E671-FD78-E0F4-578712D060CA}"/>
                      </a:ext>
                    </a:extLst>
                  </p14:cNvPr>
                  <p14:cNvContentPartPr/>
                  <p14:nvPr/>
                </p14:nvContentPartPr>
                <p14:xfrm>
                  <a:off x="7129570" y="4752065"/>
                  <a:ext cx="27720" cy="102960"/>
                </p14:xfrm>
              </p:contentPart>
            </mc:Choice>
            <mc:Fallback xmlns="">
              <p:pic>
                <p:nvPicPr>
                  <p:cNvPr id="1190" name="Ink 1189">
                    <a:extLst>
                      <a:ext uri="{FF2B5EF4-FFF2-40B4-BE49-F238E27FC236}">
                        <a16:creationId xmlns:a16="http://schemas.microsoft.com/office/drawing/2014/main" id="{F69AC867-E671-FD78-E0F4-578712D060CA}"/>
                      </a:ext>
                    </a:extLst>
                  </p:cNvPr>
                  <p:cNvPicPr/>
                  <p:nvPr/>
                </p:nvPicPr>
                <p:blipFill>
                  <a:blip r:embed="rId580"/>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921">
                <p14:nvContentPartPr>
                  <p14:cNvPr id="1191" name="Ink 1190">
                    <a:extLst>
                      <a:ext uri="{FF2B5EF4-FFF2-40B4-BE49-F238E27FC236}">
                        <a16:creationId xmlns:a16="http://schemas.microsoft.com/office/drawing/2014/main" id="{00048F27-95A8-99BD-8236-79AE273A5646}"/>
                      </a:ext>
                    </a:extLst>
                  </p14:cNvPr>
                  <p14:cNvContentPartPr/>
                  <p14:nvPr/>
                </p14:nvContentPartPr>
                <p14:xfrm>
                  <a:off x="6925810" y="4737305"/>
                  <a:ext cx="225360" cy="78120"/>
                </p14:xfrm>
              </p:contentPart>
            </mc:Choice>
            <mc:Fallback xmlns="">
              <p:pic>
                <p:nvPicPr>
                  <p:cNvPr id="1191" name="Ink 1190">
                    <a:extLst>
                      <a:ext uri="{FF2B5EF4-FFF2-40B4-BE49-F238E27FC236}">
                        <a16:creationId xmlns:a16="http://schemas.microsoft.com/office/drawing/2014/main" id="{00048F27-95A8-99BD-8236-79AE273A5646}"/>
                      </a:ext>
                    </a:extLst>
                  </p:cNvPr>
                  <p:cNvPicPr/>
                  <p:nvPr/>
                </p:nvPicPr>
                <p:blipFill>
                  <a:blip r:embed="rId582"/>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922">
                <p14:nvContentPartPr>
                  <p14:cNvPr id="1192" name="Ink 1191">
                    <a:extLst>
                      <a:ext uri="{FF2B5EF4-FFF2-40B4-BE49-F238E27FC236}">
                        <a16:creationId xmlns:a16="http://schemas.microsoft.com/office/drawing/2014/main" id="{B3771B9F-E0EE-D714-A8BA-39F9C3728126}"/>
                      </a:ext>
                    </a:extLst>
                  </p14:cNvPr>
                  <p14:cNvContentPartPr/>
                  <p14:nvPr/>
                </p14:nvContentPartPr>
                <p14:xfrm>
                  <a:off x="7265650" y="4835945"/>
                  <a:ext cx="78840" cy="103680"/>
                </p14:xfrm>
              </p:contentPart>
            </mc:Choice>
            <mc:Fallback xmlns="">
              <p:pic>
                <p:nvPicPr>
                  <p:cNvPr id="1192" name="Ink 1191">
                    <a:extLst>
                      <a:ext uri="{FF2B5EF4-FFF2-40B4-BE49-F238E27FC236}">
                        <a16:creationId xmlns:a16="http://schemas.microsoft.com/office/drawing/2014/main" id="{B3771B9F-E0EE-D714-A8BA-39F9C3728126}"/>
                      </a:ext>
                    </a:extLst>
                  </p:cNvPr>
                  <p:cNvPicPr/>
                  <p:nvPr/>
                </p:nvPicPr>
                <p:blipFill>
                  <a:blip r:embed="rId573"/>
                  <a:stretch>
                    <a:fillRect/>
                  </a:stretch>
                </p:blipFill>
                <p:spPr>
                  <a:xfrm>
                    <a:off x="7260671" y="4830440"/>
                    <a:ext cx="88799" cy="114690"/>
                  </a:xfrm>
                  <a:prstGeom prst="rect">
                    <a:avLst/>
                  </a:prstGeom>
                </p:spPr>
              </p:pic>
            </mc:Fallback>
          </mc:AlternateContent>
          <p:grpSp>
            <p:nvGrpSpPr>
              <p:cNvPr id="1193" name="Group 1192">
                <a:extLst>
                  <a:ext uri="{FF2B5EF4-FFF2-40B4-BE49-F238E27FC236}">
                    <a16:creationId xmlns:a16="http://schemas.microsoft.com/office/drawing/2014/main" id="{3B6AD913-3A5E-9512-AF49-63279B6AEA07}"/>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923">
                  <p14:nvContentPartPr>
                    <p14:cNvPr id="1195" name="Ink 1194">
                      <a:extLst>
                        <a:ext uri="{FF2B5EF4-FFF2-40B4-BE49-F238E27FC236}">
                          <a16:creationId xmlns:a16="http://schemas.microsoft.com/office/drawing/2014/main" id="{EEC007F9-75C7-0C44-7378-F14D89ED31B1}"/>
                        </a:ext>
                      </a:extLst>
                    </p14:cNvPr>
                    <p14:cNvContentPartPr/>
                    <p14:nvPr/>
                  </p14:nvContentPartPr>
                  <p14:xfrm>
                    <a:off x="6921130" y="5143385"/>
                    <a:ext cx="36000" cy="54000"/>
                  </p14:xfrm>
                </p:contentPart>
              </mc:Choice>
              <mc:Fallback xmlns="">
                <p:pic>
                  <p:nvPicPr>
                    <p:cNvPr id="1195" name="Ink 1194">
                      <a:extLst>
                        <a:ext uri="{FF2B5EF4-FFF2-40B4-BE49-F238E27FC236}">
                          <a16:creationId xmlns:a16="http://schemas.microsoft.com/office/drawing/2014/main" id="{EEC007F9-75C7-0C44-7378-F14D89ED31B1}"/>
                        </a:ext>
                      </a:extLst>
                    </p:cNvPr>
                    <p:cNvPicPr/>
                    <p:nvPr/>
                  </p:nvPicPr>
                  <p:blipFill>
                    <a:blip r:embed="rId543"/>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924">
                  <p14:nvContentPartPr>
                    <p14:cNvPr id="1196" name="Ink 1195">
                      <a:extLst>
                        <a:ext uri="{FF2B5EF4-FFF2-40B4-BE49-F238E27FC236}">
                          <a16:creationId xmlns:a16="http://schemas.microsoft.com/office/drawing/2014/main" id="{FC805952-B5B7-7A4D-8851-6C052FEF445B}"/>
                        </a:ext>
                      </a:extLst>
                    </p14:cNvPr>
                    <p14:cNvContentPartPr/>
                    <p14:nvPr/>
                  </p14:nvContentPartPr>
                  <p14:xfrm>
                    <a:off x="6863530" y="5247785"/>
                    <a:ext cx="57960" cy="77400"/>
                  </p14:xfrm>
                </p:contentPart>
              </mc:Choice>
              <mc:Fallback xmlns="">
                <p:pic>
                  <p:nvPicPr>
                    <p:cNvPr id="1196" name="Ink 1195">
                      <a:extLst>
                        <a:ext uri="{FF2B5EF4-FFF2-40B4-BE49-F238E27FC236}">
                          <a16:creationId xmlns:a16="http://schemas.microsoft.com/office/drawing/2014/main" id="{FC805952-B5B7-7A4D-8851-6C052FEF445B}"/>
                        </a:ext>
                      </a:extLst>
                    </p:cNvPr>
                    <p:cNvPicPr/>
                    <p:nvPr/>
                  </p:nvPicPr>
                  <p:blipFill>
                    <a:blip r:embed="rId586"/>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5">
                <p14:nvContentPartPr>
                  <p14:cNvPr id="1194" name="Ink 1193">
                    <a:extLst>
                      <a:ext uri="{FF2B5EF4-FFF2-40B4-BE49-F238E27FC236}">
                        <a16:creationId xmlns:a16="http://schemas.microsoft.com/office/drawing/2014/main" id="{7D550193-ED1E-9344-AC54-5DCEC634514B}"/>
                      </a:ext>
                    </a:extLst>
                  </p14:cNvPr>
                  <p14:cNvContentPartPr/>
                  <p14:nvPr/>
                </p14:nvContentPartPr>
                <p14:xfrm>
                  <a:off x="7385170" y="5045825"/>
                  <a:ext cx="720" cy="360"/>
                </p14:xfrm>
              </p:contentPart>
            </mc:Choice>
            <mc:Fallback xmlns="">
              <p:pic>
                <p:nvPicPr>
                  <p:cNvPr id="1194" name="Ink 1193">
                    <a:extLst>
                      <a:ext uri="{FF2B5EF4-FFF2-40B4-BE49-F238E27FC236}">
                        <a16:creationId xmlns:a16="http://schemas.microsoft.com/office/drawing/2014/main" id="{7D550193-ED1E-9344-AC54-5DCEC634514B}"/>
                      </a:ext>
                    </a:extLst>
                  </p:cNvPr>
                  <p:cNvPicPr/>
                  <p:nvPr/>
                </p:nvPicPr>
                <p:blipFill>
                  <a:blip r:embed="rId556"/>
                  <a:stretch>
                    <a:fillRect/>
                  </a:stretch>
                </p:blipFill>
                <p:spPr>
                  <a:xfrm>
                    <a:off x="7380850" y="5041505"/>
                    <a:ext cx="9360" cy="9000"/>
                  </a:xfrm>
                  <a:prstGeom prst="rect">
                    <a:avLst/>
                  </a:prstGeom>
                </p:spPr>
              </p:pic>
            </mc:Fallback>
          </mc:AlternateContent>
        </p:grpSp>
      </p:grpSp>
      <p:grpSp>
        <p:nvGrpSpPr>
          <p:cNvPr id="1527" name="Group 1526">
            <a:extLst>
              <a:ext uri="{FF2B5EF4-FFF2-40B4-BE49-F238E27FC236}">
                <a16:creationId xmlns:a16="http://schemas.microsoft.com/office/drawing/2014/main" id="{CEDEC41C-52B5-EBFB-4649-8667C587F470}"/>
              </a:ext>
            </a:extLst>
          </p:cNvPr>
          <p:cNvGrpSpPr/>
          <p:nvPr/>
        </p:nvGrpSpPr>
        <p:grpSpPr>
          <a:xfrm rot="2378340">
            <a:off x="8581341" y="-1967302"/>
            <a:ext cx="6957549" cy="5577511"/>
            <a:chOff x="5629019" y="9939"/>
            <a:chExt cx="8041271" cy="7115436"/>
          </a:xfrm>
        </p:grpSpPr>
        <p:grpSp>
          <p:nvGrpSpPr>
            <p:cNvPr id="1528" name="Group 1527">
              <a:extLst>
                <a:ext uri="{FF2B5EF4-FFF2-40B4-BE49-F238E27FC236}">
                  <a16:creationId xmlns:a16="http://schemas.microsoft.com/office/drawing/2014/main" id="{E37AE5C0-6A5A-6088-F606-B1F157C07CEA}"/>
                </a:ext>
              </a:extLst>
            </p:cNvPr>
            <p:cNvGrpSpPr/>
            <p:nvPr/>
          </p:nvGrpSpPr>
          <p:grpSpPr>
            <a:xfrm>
              <a:off x="5697843" y="9939"/>
              <a:ext cx="7408652" cy="7099835"/>
              <a:chOff x="3263678" y="975986"/>
              <a:chExt cx="7408652" cy="7099835"/>
            </a:xfrm>
          </p:grpSpPr>
          <p:grpSp>
            <p:nvGrpSpPr>
              <p:cNvPr id="1713" name="Group 1712">
                <a:extLst>
                  <a:ext uri="{FF2B5EF4-FFF2-40B4-BE49-F238E27FC236}">
                    <a16:creationId xmlns:a16="http://schemas.microsoft.com/office/drawing/2014/main" id="{A68BC28D-E81D-FA24-FF0A-F1E400901F19}"/>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926">
                  <p14:nvContentPartPr>
                    <p14:cNvPr id="1870" name="Ink 1869">
                      <a:extLst>
                        <a:ext uri="{FF2B5EF4-FFF2-40B4-BE49-F238E27FC236}">
                          <a16:creationId xmlns:a16="http://schemas.microsoft.com/office/drawing/2014/main" id="{2801EA95-94F8-8243-AA0D-FB03E39EA6C5}"/>
                        </a:ext>
                      </a:extLst>
                    </p14:cNvPr>
                    <p14:cNvContentPartPr/>
                    <p14:nvPr/>
                  </p14:nvContentPartPr>
                  <p14:xfrm>
                    <a:off x="653737" y="2618707"/>
                    <a:ext cx="299520" cy="309240"/>
                  </p14:xfrm>
                </p:contentPart>
              </mc:Choice>
              <mc:Fallback xmlns="">
                <p:pic>
                  <p:nvPicPr>
                    <p:cNvPr id="1870" name="Ink 1869">
                      <a:extLst>
                        <a:ext uri="{FF2B5EF4-FFF2-40B4-BE49-F238E27FC236}">
                          <a16:creationId xmlns:a16="http://schemas.microsoft.com/office/drawing/2014/main" id="{2801EA95-94F8-8243-AA0D-FB03E39EA6C5}"/>
                        </a:ext>
                      </a:extLst>
                    </p:cNvPr>
                    <p:cNvPicPr/>
                    <p:nvPr/>
                  </p:nvPicPr>
                  <p:blipFill>
                    <a:blip r:embed="rId4"/>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927">
                  <p14:nvContentPartPr>
                    <p14:cNvPr id="1871" name="Ink 1870">
                      <a:extLst>
                        <a:ext uri="{FF2B5EF4-FFF2-40B4-BE49-F238E27FC236}">
                          <a16:creationId xmlns:a16="http://schemas.microsoft.com/office/drawing/2014/main" id="{9B703610-0FE5-7A98-393E-4A30D01C889F}"/>
                        </a:ext>
                      </a:extLst>
                    </p14:cNvPr>
                    <p14:cNvContentPartPr/>
                    <p14:nvPr/>
                  </p14:nvContentPartPr>
                  <p14:xfrm>
                    <a:off x="654097" y="2533747"/>
                    <a:ext cx="553680" cy="627120"/>
                  </p14:xfrm>
                </p:contentPart>
              </mc:Choice>
              <mc:Fallback xmlns="">
                <p:pic>
                  <p:nvPicPr>
                    <p:cNvPr id="1871" name="Ink 1870">
                      <a:extLst>
                        <a:ext uri="{FF2B5EF4-FFF2-40B4-BE49-F238E27FC236}">
                          <a16:creationId xmlns:a16="http://schemas.microsoft.com/office/drawing/2014/main" id="{9B703610-0FE5-7A98-393E-4A30D01C889F}"/>
                        </a:ext>
                      </a:extLst>
                    </p:cNvPr>
                    <p:cNvPicPr/>
                    <p:nvPr/>
                  </p:nvPicPr>
                  <p:blipFill>
                    <a:blip r:embed="rId6"/>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928">
                  <p14:nvContentPartPr>
                    <p14:cNvPr id="1872" name="Ink 1871">
                      <a:extLst>
                        <a:ext uri="{FF2B5EF4-FFF2-40B4-BE49-F238E27FC236}">
                          <a16:creationId xmlns:a16="http://schemas.microsoft.com/office/drawing/2014/main" id="{36565E42-9218-D8B4-918C-A780E1B4C0C8}"/>
                        </a:ext>
                      </a:extLst>
                    </p14:cNvPr>
                    <p14:cNvContentPartPr/>
                    <p14:nvPr/>
                  </p14:nvContentPartPr>
                  <p14:xfrm>
                    <a:off x="654097" y="2389747"/>
                    <a:ext cx="785520" cy="945360"/>
                  </p14:xfrm>
                </p:contentPart>
              </mc:Choice>
              <mc:Fallback xmlns="">
                <p:pic>
                  <p:nvPicPr>
                    <p:cNvPr id="1872" name="Ink 1871">
                      <a:extLst>
                        <a:ext uri="{FF2B5EF4-FFF2-40B4-BE49-F238E27FC236}">
                          <a16:creationId xmlns:a16="http://schemas.microsoft.com/office/drawing/2014/main" id="{36565E42-9218-D8B4-918C-A780E1B4C0C8}"/>
                        </a:ext>
                      </a:extLst>
                    </p:cNvPr>
                    <p:cNvPicPr/>
                    <p:nvPr/>
                  </p:nvPicPr>
                  <p:blipFill>
                    <a:blip r:embed="rId8"/>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929">
                  <p14:nvContentPartPr>
                    <p14:cNvPr id="1873" name="Ink 1872">
                      <a:extLst>
                        <a:ext uri="{FF2B5EF4-FFF2-40B4-BE49-F238E27FC236}">
                          <a16:creationId xmlns:a16="http://schemas.microsoft.com/office/drawing/2014/main" id="{0860C689-B02E-87B2-32B5-D28CA7E25333}"/>
                        </a:ext>
                      </a:extLst>
                    </p14:cNvPr>
                    <p14:cNvContentPartPr/>
                    <p14:nvPr/>
                  </p14:nvContentPartPr>
                  <p14:xfrm>
                    <a:off x="654097" y="2233507"/>
                    <a:ext cx="196920" cy="63000"/>
                  </p14:xfrm>
                </p:contentPart>
              </mc:Choice>
              <mc:Fallback xmlns="">
                <p:pic>
                  <p:nvPicPr>
                    <p:cNvPr id="1873" name="Ink 1872">
                      <a:extLst>
                        <a:ext uri="{FF2B5EF4-FFF2-40B4-BE49-F238E27FC236}">
                          <a16:creationId xmlns:a16="http://schemas.microsoft.com/office/drawing/2014/main" id="{0860C689-B02E-87B2-32B5-D28CA7E25333}"/>
                        </a:ext>
                      </a:extLst>
                    </p:cNvPr>
                    <p:cNvPicPr/>
                    <p:nvPr/>
                  </p:nvPicPr>
                  <p:blipFill>
                    <a:blip r:embed="rId10"/>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930">
                  <p14:nvContentPartPr>
                    <p14:cNvPr id="1874" name="Ink 1873">
                      <a:extLst>
                        <a:ext uri="{FF2B5EF4-FFF2-40B4-BE49-F238E27FC236}">
                          <a16:creationId xmlns:a16="http://schemas.microsoft.com/office/drawing/2014/main" id="{F077DAB3-500D-9915-1C18-4E96AC449CE8}"/>
                        </a:ext>
                      </a:extLst>
                    </p14:cNvPr>
                    <p14:cNvContentPartPr/>
                    <p14:nvPr/>
                  </p14:nvContentPartPr>
                  <p14:xfrm>
                    <a:off x="860017" y="2296147"/>
                    <a:ext cx="1318680" cy="297720"/>
                  </p14:xfrm>
                </p:contentPart>
              </mc:Choice>
              <mc:Fallback xmlns="">
                <p:pic>
                  <p:nvPicPr>
                    <p:cNvPr id="1874" name="Ink 1873">
                      <a:extLst>
                        <a:ext uri="{FF2B5EF4-FFF2-40B4-BE49-F238E27FC236}">
                          <a16:creationId xmlns:a16="http://schemas.microsoft.com/office/drawing/2014/main" id="{F077DAB3-500D-9915-1C18-4E96AC449CE8}"/>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931">
                  <p14:nvContentPartPr>
                    <p14:cNvPr id="1875" name="Ink 1874">
                      <a:extLst>
                        <a:ext uri="{FF2B5EF4-FFF2-40B4-BE49-F238E27FC236}">
                          <a16:creationId xmlns:a16="http://schemas.microsoft.com/office/drawing/2014/main" id="{7B53941E-CBDD-C5DA-3E3C-72BE379B0FC2}"/>
                        </a:ext>
                      </a:extLst>
                    </p14:cNvPr>
                    <p14:cNvContentPartPr/>
                    <p14:nvPr/>
                  </p14:nvContentPartPr>
                  <p14:xfrm>
                    <a:off x="654097" y="2083027"/>
                    <a:ext cx="1546560" cy="384840"/>
                  </p14:xfrm>
                </p:contentPart>
              </mc:Choice>
              <mc:Fallback xmlns="">
                <p:pic>
                  <p:nvPicPr>
                    <p:cNvPr id="1875" name="Ink 1874">
                      <a:extLst>
                        <a:ext uri="{FF2B5EF4-FFF2-40B4-BE49-F238E27FC236}">
                          <a16:creationId xmlns:a16="http://schemas.microsoft.com/office/drawing/2014/main" id="{7B53941E-CBDD-C5DA-3E3C-72BE379B0FC2}"/>
                        </a:ext>
                      </a:extLst>
                    </p:cNvPr>
                    <p:cNvPicPr/>
                    <p:nvPr/>
                  </p:nvPicPr>
                  <p:blipFill>
                    <a:blip r:embed="rId14"/>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932">
                  <p14:nvContentPartPr>
                    <p14:cNvPr id="1876" name="Ink 1875">
                      <a:extLst>
                        <a:ext uri="{FF2B5EF4-FFF2-40B4-BE49-F238E27FC236}">
                          <a16:creationId xmlns:a16="http://schemas.microsoft.com/office/drawing/2014/main" id="{BCD5E9AF-229D-DB0C-4474-C79673F01B7C}"/>
                        </a:ext>
                      </a:extLst>
                    </p14:cNvPr>
                    <p14:cNvContentPartPr/>
                    <p14:nvPr/>
                  </p14:nvContentPartPr>
                  <p14:xfrm>
                    <a:off x="654097" y="3402067"/>
                    <a:ext cx="254520" cy="488880"/>
                  </p14:xfrm>
                </p:contentPart>
              </mc:Choice>
              <mc:Fallback xmlns="">
                <p:pic>
                  <p:nvPicPr>
                    <p:cNvPr id="1876" name="Ink 1875">
                      <a:extLst>
                        <a:ext uri="{FF2B5EF4-FFF2-40B4-BE49-F238E27FC236}">
                          <a16:creationId xmlns:a16="http://schemas.microsoft.com/office/drawing/2014/main" id="{BCD5E9AF-229D-DB0C-4474-C79673F01B7C}"/>
                        </a:ext>
                      </a:extLst>
                    </p:cNvPr>
                    <p:cNvPicPr/>
                    <p:nvPr/>
                  </p:nvPicPr>
                  <p:blipFill>
                    <a:blip r:embed="rId16"/>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933">
                  <p14:nvContentPartPr>
                    <p14:cNvPr id="1877" name="Ink 1876">
                      <a:extLst>
                        <a:ext uri="{FF2B5EF4-FFF2-40B4-BE49-F238E27FC236}">
                          <a16:creationId xmlns:a16="http://schemas.microsoft.com/office/drawing/2014/main" id="{8E60A034-0BEA-54C5-4E03-E4ABD11581F4}"/>
                        </a:ext>
                      </a:extLst>
                    </p14:cNvPr>
                    <p14:cNvContentPartPr/>
                    <p14:nvPr/>
                  </p14:nvContentPartPr>
                  <p14:xfrm>
                    <a:off x="653737" y="3545347"/>
                    <a:ext cx="36720" cy="147960"/>
                  </p14:xfrm>
                </p:contentPart>
              </mc:Choice>
              <mc:Fallback xmlns="">
                <p:pic>
                  <p:nvPicPr>
                    <p:cNvPr id="1877" name="Ink 1876">
                      <a:extLst>
                        <a:ext uri="{FF2B5EF4-FFF2-40B4-BE49-F238E27FC236}">
                          <a16:creationId xmlns:a16="http://schemas.microsoft.com/office/drawing/2014/main" id="{8E60A034-0BEA-54C5-4E03-E4ABD11581F4}"/>
                        </a:ext>
                      </a:extLst>
                    </p:cNvPr>
                    <p:cNvPicPr/>
                    <p:nvPr/>
                  </p:nvPicPr>
                  <p:blipFill>
                    <a:blip r:embed="rId18"/>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934">
                  <p14:nvContentPartPr>
                    <p14:cNvPr id="1878" name="Ink 1877">
                      <a:extLst>
                        <a:ext uri="{FF2B5EF4-FFF2-40B4-BE49-F238E27FC236}">
                          <a16:creationId xmlns:a16="http://schemas.microsoft.com/office/drawing/2014/main" id="{D0D90FDD-EDBD-0BB3-14C6-DB781D7DE3FF}"/>
                        </a:ext>
                      </a:extLst>
                    </p14:cNvPr>
                    <p14:cNvContentPartPr/>
                    <p14:nvPr/>
                  </p14:nvContentPartPr>
                  <p14:xfrm>
                    <a:off x="654097" y="2553187"/>
                    <a:ext cx="1546200" cy="1464840"/>
                  </p14:xfrm>
                </p:contentPart>
              </mc:Choice>
              <mc:Fallback xmlns="">
                <p:pic>
                  <p:nvPicPr>
                    <p:cNvPr id="1878" name="Ink 1877">
                      <a:extLst>
                        <a:ext uri="{FF2B5EF4-FFF2-40B4-BE49-F238E27FC236}">
                          <a16:creationId xmlns:a16="http://schemas.microsoft.com/office/drawing/2014/main" id="{D0D90FDD-EDBD-0BB3-14C6-DB781D7DE3FF}"/>
                        </a:ext>
                      </a:extLst>
                    </p:cNvPr>
                    <p:cNvPicPr/>
                    <p:nvPr/>
                  </p:nvPicPr>
                  <p:blipFill>
                    <a:blip r:embed="rId20"/>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935">
                  <p14:nvContentPartPr>
                    <p14:cNvPr id="1879" name="Ink 1878">
                      <a:extLst>
                        <a:ext uri="{FF2B5EF4-FFF2-40B4-BE49-F238E27FC236}">
                          <a16:creationId xmlns:a16="http://schemas.microsoft.com/office/drawing/2014/main" id="{C0EABC25-0DF4-3A64-833A-F8AB6FEBEE21}"/>
                        </a:ext>
                      </a:extLst>
                    </p14:cNvPr>
                    <p14:cNvContentPartPr/>
                    <p14:nvPr/>
                  </p14:nvContentPartPr>
                  <p14:xfrm>
                    <a:off x="1031017" y="2695387"/>
                    <a:ext cx="1169640" cy="1197000"/>
                  </p14:xfrm>
                </p:contentPart>
              </mc:Choice>
              <mc:Fallback xmlns="">
                <p:pic>
                  <p:nvPicPr>
                    <p:cNvPr id="1879" name="Ink 1878">
                      <a:extLst>
                        <a:ext uri="{FF2B5EF4-FFF2-40B4-BE49-F238E27FC236}">
                          <a16:creationId xmlns:a16="http://schemas.microsoft.com/office/drawing/2014/main" id="{C0EABC25-0DF4-3A64-833A-F8AB6FEBEE21}"/>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936">
                  <p14:nvContentPartPr>
                    <p14:cNvPr id="1880" name="Ink 1879">
                      <a:extLst>
                        <a:ext uri="{FF2B5EF4-FFF2-40B4-BE49-F238E27FC236}">
                          <a16:creationId xmlns:a16="http://schemas.microsoft.com/office/drawing/2014/main" id="{99F194AF-A48D-7F2B-C4F1-DB133D784AD2}"/>
                        </a:ext>
                      </a:extLst>
                    </p14:cNvPr>
                    <p14:cNvContentPartPr/>
                    <p14:nvPr/>
                  </p14:nvContentPartPr>
                  <p14:xfrm>
                    <a:off x="1333057" y="2867467"/>
                    <a:ext cx="923400" cy="1227240"/>
                  </p14:xfrm>
                </p:contentPart>
              </mc:Choice>
              <mc:Fallback xmlns="">
                <p:pic>
                  <p:nvPicPr>
                    <p:cNvPr id="1880" name="Ink 1879">
                      <a:extLst>
                        <a:ext uri="{FF2B5EF4-FFF2-40B4-BE49-F238E27FC236}">
                          <a16:creationId xmlns:a16="http://schemas.microsoft.com/office/drawing/2014/main" id="{99F194AF-A48D-7F2B-C4F1-DB133D784AD2}"/>
                        </a:ext>
                      </a:extLst>
                    </p:cNvPr>
                    <p:cNvPicPr/>
                    <p:nvPr/>
                  </p:nvPicPr>
                  <p:blipFill>
                    <a:blip r:embed="rId24"/>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937">
                  <p14:nvContentPartPr>
                    <p14:cNvPr id="1881" name="Ink 1880">
                      <a:extLst>
                        <a:ext uri="{FF2B5EF4-FFF2-40B4-BE49-F238E27FC236}">
                          <a16:creationId xmlns:a16="http://schemas.microsoft.com/office/drawing/2014/main" id="{4DB27D60-8587-5145-EC5C-A7F07699542C}"/>
                        </a:ext>
                      </a:extLst>
                    </p14:cNvPr>
                    <p14:cNvContentPartPr/>
                    <p14:nvPr/>
                  </p14:nvContentPartPr>
                  <p14:xfrm>
                    <a:off x="1535017" y="3013987"/>
                    <a:ext cx="730440" cy="881640"/>
                  </p14:xfrm>
                </p:contentPart>
              </mc:Choice>
              <mc:Fallback xmlns="">
                <p:pic>
                  <p:nvPicPr>
                    <p:cNvPr id="1881" name="Ink 1880">
                      <a:extLst>
                        <a:ext uri="{FF2B5EF4-FFF2-40B4-BE49-F238E27FC236}">
                          <a16:creationId xmlns:a16="http://schemas.microsoft.com/office/drawing/2014/main" id="{4DB27D60-8587-5145-EC5C-A7F07699542C}"/>
                        </a:ext>
                      </a:extLst>
                    </p:cNvPr>
                    <p:cNvPicPr/>
                    <p:nvPr/>
                  </p:nvPicPr>
                  <p:blipFill>
                    <a:blip r:embed="rId26"/>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938">
                  <p14:nvContentPartPr>
                    <p14:cNvPr id="1882" name="Ink 1881">
                      <a:extLst>
                        <a:ext uri="{FF2B5EF4-FFF2-40B4-BE49-F238E27FC236}">
                          <a16:creationId xmlns:a16="http://schemas.microsoft.com/office/drawing/2014/main" id="{E5DF61BB-7EE4-FBDC-FC76-C75BF48AE224}"/>
                        </a:ext>
                      </a:extLst>
                    </p14:cNvPr>
                    <p14:cNvContentPartPr/>
                    <p14:nvPr/>
                  </p14:nvContentPartPr>
                  <p14:xfrm>
                    <a:off x="1702057" y="3165907"/>
                    <a:ext cx="577800" cy="536040"/>
                  </p14:xfrm>
                </p:contentPart>
              </mc:Choice>
              <mc:Fallback xmlns="">
                <p:pic>
                  <p:nvPicPr>
                    <p:cNvPr id="1882" name="Ink 1881">
                      <a:extLst>
                        <a:ext uri="{FF2B5EF4-FFF2-40B4-BE49-F238E27FC236}">
                          <a16:creationId xmlns:a16="http://schemas.microsoft.com/office/drawing/2014/main" id="{E5DF61BB-7EE4-FBDC-FC76-C75BF48AE224}"/>
                        </a:ext>
                      </a:extLst>
                    </p:cNvPr>
                    <p:cNvPicPr/>
                    <p:nvPr/>
                  </p:nvPicPr>
                  <p:blipFill>
                    <a:blip r:embed="rId28"/>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939">
                  <p14:nvContentPartPr>
                    <p14:cNvPr id="1883" name="Ink 1882">
                      <a:extLst>
                        <a:ext uri="{FF2B5EF4-FFF2-40B4-BE49-F238E27FC236}">
                          <a16:creationId xmlns:a16="http://schemas.microsoft.com/office/drawing/2014/main" id="{9E949FB4-64EC-6FB0-7C62-2E026C950C4D}"/>
                        </a:ext>
                      </a:extLst>
                    </p14:cNvPr>
                    <p14:cNvContentPartPr/>
                    <p14:nvPr/>
                  </p14:nvContentPartPr>
                  <p14:xfrm>
                    <a:off x="1957657" y="3296947"/>
                    <a:ext cx="313560" cy="229320"/>
                  </p14:xfrm>
                </p:contentPart>
              </mc:Choice>
              <mc:Fallback xmlns="">
                <p:pic>
                  <p:nvPicPr>
                    <p:cNvPr id="1883" name="Ink 1882">
                      <a:extLst>
                        <a:ext uri="{FF2B5EF4-FFF2-40B4-BE49-F238E27FC236}">
                          <a16:creationId xmlns:a16="http://schemas.microsoft.com/office/drawing/2014/main" id="{9E949FB4-64EC-6FB0-7C62-2E026C950C4D}"/>
                        </a:ext>
                      </a:extLst>
                    </p:cNvPr>
                    <p:cNvPicPr/>
                    <p:nvPr/>
                  </p:nvPicPr>
                  <p:blipFill>
                    <a:blip r:embed="rId30"/>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940">
                  <p14:nvContentPartPr>
                    <p14:cNvPr id="1884" name="Ink 1883">
                      <a:extLst>
                        <a:ext uri="{FF2B5EF4-FFF2-40B4-BE49-F238E27FC236}">
                          <a16:creationId xmlns:a16="http://schemas.microsoft.com/office/drawing/2014/main" id="{DCC0CA63-4E7B-1263-AF2F-2A4839515820}"/>
                        </a:ext>
                      </a:extLst>
                    </p14:cNvPr>
                    <p14:cNvContentPartPr/>
                    <p14:nvPr/>
                  </p14:nvContentPartPr>
                  <p14:xfrm>
                    <a:off x="653737" y="1071067"/>
                    <a:ext cx="1108800" cy="964440"/>
                  </p14:xfrm>
                </p:contentPart>
              </mc:Choice>
              <mc:Fallback xmlns="">
                <p:pic>
                  <p:nvPicPr>
                    <p:cNvPr id="1884" name="Ink 1883">
                      <a:extLst>
                        <a:ext uri="{FF2B5EF4-FFF2-40B4-BE49-F238E27FC236}">
                          <a16:creationId xmlns:a16="http://schemas.microsoft.com/office/drawing/2014/main" id="{DCC0CA63-4E7B-1263-AF2F-2A4839515820}"/>
                        </a:ext>
                      </a:extLst>
                    </p:cNvPr>
                    <p:cNvPicPr/>
                    <p:nvPr/>
                  </p:nvPicPr>
                  <p:blipFill>
                    <a:blip r:embed="rId32"/>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941">
                  <p14:nvContentPartPr>
                    <p14:cNvPr id="1885" name="Ink 1884">
                      <a:extLst>
                        <a:ext uri="{FF2B5EF4-FFF2-40B4-BE49-F238E27FC236}">
                          <a16:creationId xmlns:a16="http://schemas.microsoft.com/office/drawing/2014/main" id="{6B42F5E1-1194-2D5D-1A63-1600028C5399}"/>
                        </a:ext>
                      </a:extLst>
                    </p14:cNvPr>
                    <p14:cNvContentPartPr/>
                    <p14:nvPr/>
                  </p14:nvContentPartPr>
                  <p14:xfrm>
                    <a:off x="654097" y="1099867"/>
                    <a:ext cx="936000" cy="732960"/>
                  </p14:xfrm>
                </p:contentPart>
              </mc:Choice>
              <mc:Fallback xmlns="">
                <p:pic>
                  <p:nvPicPr>
                    <p:cNvPr id="1885" name="Ink 1884">
                      <a:extLst>
                        <a:ext uri="{FF2B5EF4-FFF2-40B4-BE49-F238E27FC236}">
                          <a16:creationId xmlns:a16="http://schemas.microsoft.com/office/drawing/2014/main" id="{6B42F5E1-1194-2D5D-1A63-1600028C5399}"/>
                        </a:ext>
                      </a:extLst>
                    </p:cNvPr>
                    <p:cNvPicPr/>
                    <p:nvPr/>
                  </p:nvPicPr>
                  <p:blipFill>
                    <a:blip r:embed="rId34"/>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942">
                  <p14:nvContentPartPr>
                    <p14:cNvPr id="1886" name="Ink 1885">
                      <a:extLst>
                        <a:ext uri="{FF2B5EF4-FFF2-40B4-BE49-F238E27FC236}">
                          <a16:creationId xmlns:a16="http://schemas.microsoft.com/office/drawing/2014/main" id="{C319DB66-2214-EE86-6DF1-84E4361F0D6A}"/>
                        </a:ext>
                      </a:extLst>
                    </p14:cNvPr>
                    <p14:cNvContentPartPr/>
                    <p14:nvPr/>
                  </p14:nvContentPartPr>
                  <p14:xfrm>
                    <a:off x="1592617" y="1071427"/>
                    <a:ext cx="12240" cy="36000"/>
                  </p14:xfrm>
                </p:contentPart>
              </mc:Choice>
              <mc:Fallback xmlns="">
                <p:pic>
                  <p:nvPicPr>
                    <p:cNvPr id="1886" name="Ink 1885">
                      <a:extLst>
                        <a:ext uri="{FF2B5EF4-FFF2-40B4-BE49-F238E27FC236}">
                          <a16:creationId xmlns:a16="http://schemas.microsoft.com/office/drawing/2014/main" id="{C319DB66-2214-EE86-6DF1-84E4361F0D6A}"/>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943">
                  <p14:nvContentPartPr>
                    <p14:cNvPr id="1887" name="Ink 1886">
                      <a:extLst>
                        <a:ext uri="{FF2B5EF4-FFF2-40B4-BE49-F238E27FC236}">
                          <a16:creationId xmlns:a16="http://schemas.microsoft.com/office/drawing/2014/main" id="{A74D3CF5-0916-0F9A-ED59-E5771751F22F}"/>
                        </a:ext>
                      </a:extLst>
                    </p14:cNvPr>
                    <p14:cNvContentPartPr/>
                    <p14:nvPr/>
                  </p14:nvContentPartPr>
                  <p14:xfrm>
                    <a:off x="653737" y="1071427"/>
                    <a:ext cx="829080" cy="541800"/>
                  </p14:xfrm>
                </p:contentPart>
              </mc:Choice>
              <mc:Fallback xmlns="">
                <p:pic>
                  <p:nvPicPr>
                    <p:cNvPr id="1887" name="Ink 1886">
                      <a:extLst>
                        <a:ext uri="{FF2B5EF4-FFF2-40B4-BE49-F238E27FC236}">
                          <a16:creationId xmlns:a16="http://schemas.microsoft.com/office/drawing/2014/main" id="{A74D3CF5-0916-0F9A-ED59-E5771751F22F}"/>
                        </a:ext>
                      </a:extLst>
                    </p:cNvPr>
                    <p:cNvPicPr/>
                    <p:nvPr/>
                  </p:nvPicPr>
                  <p:blipFill>
                    <a:blip r:embed="rId3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944">
                  <p14:nvContentPartPr>
                    <p14:cNvPr id="1888" name="Ink 1887">
                      <a:extLst>
                        <a:ext uri="{FF2B5EF4-FFF2-40B4-BE49-F238E27FC236}">
                          <a16:creationId xmlns:a16="http://schemas.microsoft.com/office/drawing/2014/main" id="{473E0FF2-0CDB-F48E-C9EE-3C0A65D9F74A}"/>
                        </a:ext>
                      </a:extLst>
                    </p14:cNvPr>
                    <p14:cNvContentPartPr/>
                    <p14:nvPr/>
                  </p14:nvContentPartPr>
                  <p14:xfrm>
                    <a:off x="871177" y="1136587"/>
                    <a:ext cx="458280" cy="322920"/>
                  </p14:xfrm>
                </p:contentPart>
              </mc:Choice>
              <mc:Fallback xmlns="">
                <p:pic>
                  <p:nvPicPr>
                    <p:cNvPr id="1888" name="Ink 1887">
                      <a:extLst>
                        <a:ext uri="{FF2B5EF4-FFF2-40B4-BE49-F238E27FC236}">
                          <a16:creationId xmlns:a16="http://schemas.microsoft.com/office/drawing/2014/main" id="{473E0FF2-0CDB-F48E-C9EE-3C0A65D9F74A}"/>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945">
                  <p14:nvContentPartPr>
                    <p14:cNvPr id="1889" name="Ink 1888">
                      <a:extLst>
                        <a:ext uri="{FF2B5EF4-FFF2-40B4-BE49-F238E27FC236}">
                          <a16:creationId xmlns:a16="http://schemas.microsoft.com/office/drawing/2014/main" id="{9DD2CA61-2367-F692-F0F6-9CB798D2CA2C}"/>
                        </a:ext>
                      </a:extLst>
                    </p14:cNvPr>
                    <p14:cNvContentPartPr/>
                    <p14:nvPr/>
                  </p14:nvContentPartPr>
                  <p14:xfrm>
                    <a:off x="653737" y="4019467"/>
                    <a:ext cx="918360" cy="466560"/>
                  </p14:xfrm>
                </p:contentPart>
              </mc:Choice>
              <mc:Fallback xmlns="">
                <p:pic>
                  <p:nvPicPr>
                    <p:cNvPr id="1889" name="Ink 1888">
                      <a:extLst>
                        <a:ext uri="{FF2B5EF4-FFF2-40B4-BE49-F238E27FC236}">
                          <a16:creationId xmlns:a16="http://schemas.microsoft.com/office/drawing/2014/main" id="{9DD2CA61-2367-F692-F0F6-9CB798D2CA2C}"/>
                        </a:ext>
                      </a:extLst>
                    </p:cNvPr>
                    <p:cNvPicPr/>
                    <p:nvPr/>
                  </p:nvPicPr>
                  <p:blipFill>
                    <a:blip r:embed="rId42"/>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946">
                  <p14:nvContentPartPr>
                    <p14:cNvPr id="1890" name="Ink 1889">
                      <a:extLst>
                        <a:ext uri="{FF2B5EF4-FFF2-40B4-BE49-F238E27FC236}">
                          <a16:creationId xmlns:a16="http://schemas.microsoft.com/office/drawing/2014/main" id="{401CAB66-ED47-2E66-090C-25796E83331F}"/>
                        </a:ext>
                      </a:extLst>
                    </p14:cNvPr>
                    <p14:cNvContentPartPr/>
                    <p14:nvPr/>
                  </p14:nvContentPartPr>
                  <p14:xfrm>
                    <a:off x="694777" y="4250227"/>
                    <a:ext cx="748800" cy="607680"/>
                  </p14:xfrm>
                </p:contentPart>
              </mc:Choice>
              <mc:Fallback xmlns="">
                <p:pic>
                  <p:nvPicPr>
                    <p:cNvPr id="1890" name="Ink 1889">
                      <a:extLst>
                        <a:ext uri="{FF2B5EF4-FFF2-40B4-BE49-F238E27FC236}">
                          <a16:creationId xmlns:a16="http://schemas.microsoft.com/office/drawing/2014/main" id="{401CAB66-ED47-2E66-090C-25796E83331F}"/>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891" name="Group 1890">
                  <a:extLst>
                    <a:ext uri="{FF2B5EF4-FFF2-40B4-BE49-F238E27FC236}">
                      <a16:creationId xmlns:a16="http://schemas.microsoft.com/office/drawing/2014/main" id="{41C27C20-0B05-870C-1DCB-DC9E17E0F273}"/>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947">
                    <p14:nvContentPartPr>
                      <p14:cNvPr id="1895" name="Ink 1894">
                        <a:extLst>
                          <a:ext uri="{FF2B5EF4-FFF2-40B4-BE49-F238E27FC236}">
                            <a16:creationId xmlns:a16="http://schemas.microsoft.com/office/drawing/2014/main" id="{A79D97D7-8C11-CCD5-F909-041E0705AF1E}"/>
                          </a:ext>
                        </a:extLst>
                      </p14:cNvPr>
                      <p14:cNvContentPartPr/>
                      <p14:nvPr/>
                    </p14:nvContentPartPr>
                    <p14:xfrm>
                      <a:off x="654097" y="3892387"/>
                      <a:ext cx="376920" cy="260640"/>
                    </p14:xfrm>
                  </p:contentPart>
                </mc:Choice>
                <mc:Fallback xmlns="">
                  <p:pic>
                    <p:nvPicPr>
                      <p:cNvPr id="1895" name="Ink 1894">
                        <a:extLst>
                          <a:ext uri="{FF2B5EF4-FFF2-40B4-BE49-F238E27FC236}">
                            <a16:creationId xmlns:a16="http://schemas.microsoft.com/office/drawing/2014/main" id="{A79D97D7-8C11-CCD5-F909-041E0705AF1E}"/>
                          </a:ext>
                        </a:extLst>
                      </p:cNvPr>
                      <p:cNvPicPr/>
                      <p:nvPr/>
                    </p:nvPicPr>
                    <p:blipFill>
                      <a:blip r:embed="rId46"/>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948">
                    <p14:nvContentPartPr>
                      <p14:cNvPr id="1896" name="Ink 1895">
                        <a:extLst>
                          <a:ext uri="{FF2B5EF4-FFF2-40B4-BE49-F238E27FC236}">
                            <a16:creationId xmlns:a16="http://schemas.microsoft.com/office/drawing/2014/main" id="{1AF5CAA0-A92E-F53E-9159-8A193A0CE10B}"/>
                          </a:ext>
                        </a:extLst>
                      </p14:cNvPr>
                      <p14:cNvContentPartPr/>
                      <p14:nvPr/>
                    </p14:nvContentPartPr>
                    <p14:xfrm>
                      <a:off x="654097" y="3889507"/>
                      <a:ext cx="1046160" cy="435600"/>
                    </p14:xfrm>
                  </p:contentPart>
                </mc:Choice>
                <mc:Fallback xmlns="">
                  <p:pic>
                    <p:nvPicPr>
                      <p:cNvPr id="1896" name="Ink 1895">
                        <a:extLst>
                          <a:ext uri="{FF2B5EF4-FFF2-40B4-BE49-F238E27FC236}">
                            <a16:creationId xmlns:a16="http://schemas.microsoft.com/office/drawing/2014/main" id="{1AF5CAA0-A92E-F53E-9159-8A193A0CE10B}"/>
                          </a:ext>
                        </a:extLst>
                      </p:cNvPr>
                      <p:cNvPicPr/>
                      <p:nvPr/>
                    </p:nvPicPr>
                    <p:blipFill>
                      <a:blip r:embed="rId48"/>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949">
                    <p14:nvContentPartPr>
                      <p14:cNvPr id="1897" name="Ink 1896">
                        <a:extLst>
                          <a:ext uri="{FF2B5EF4-FFF2-40B4-BE49-F238E27FC236}">
                            <a16:creationId xmlns:a16="http://schemas.microsoft.com/office/drawing/2014/main" id="{B8BECEAA-5CA7-E208-2AD8-DE7F64B68CDB}"/>
                          </a:ext>
                        </a:extLst>
                      </p14:cNvPr>
                      <p14:cNvContentPartPr/>
                      <p14:nvPr/>
                    </p14:nvContentPartPr>
                    <p14:xfrm>
                      <a:off x="1248457" y="3889507"/>
                      <a:ext cx="24120" cy="360"/>
                    </p14:xfrm>
                  </p:contentPart>
                </mc:Choice>
                <mc:Fallback xmlns="">
                  <p:pic>
                    <p:nvPicPr>
                      <p:cNvPr id="1897" name="Ink 1896">
                        <a:extLst>
                          <a:ext uri="{FF2B5EF4-FFF2-40B4-BE49-F238E27FC236}">
                            <a16:creationId xmlns:a16="http://schemas.microsoft.com/office/drawing/2014/main" id="{B8BECEAA-5CA7-E208-2AD8-DE7F64B68CDB}"/>
                          </a:ext>
                        </a:extLst>
                      </p:cNvPr>
                      <p:cNvPicPr/>
                      <p:nvPr/>
                    </p:nvPicPr>
                    <p:blipFill>
                      <a:blip r:embed="rId50"/>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50">
                    <p14:nvContentPartPr>
                      <p14:cNvPr id="1898" name="Ink 1897">
                        <a:extLst>
                          <a:ext uri="{FF2B5EF4-FFF2-40B4-BE49-F238E27FC236}">
                            <a16:creationId xmlns:a16="http://schemas.microsoft.com/office/drawing/2014/main" id="{406C7622-617D-0A08-A28E-0D34121A0567}"/>
                          </a:ext>
                        </a:extLst>
                      </p14:cNvPr>
                      <p14:cNvContentPartPr/>
                      <p14:nvPr/>
                    </p14:nvContentPartPr>
                    <p14:xfrm>
                      <a:off x="892777" y="4406107"/>
                      <a:ext cx="384120" cy="351720"/>
                    </p14:xfrm>
                  </p:contentPart>
                </mc:Choice>
                <mc:Fallback xmlns="">
                  <p:pic>
                    <p:nvPicPr>
                      <p:cNvPr id="1898" name="Ink 1897">
                        <a:extLst>
                          <a:ext uri="{FF2B5EF4-FFF2-40B4-BE49-F238E27FC236}">
                            <a16:creationId xmlns:a16="http://schemas.microsoft.com/office/drawing/2014/main" id="{406C7622-617D-0A08-A28E-0D34121A0567}"/>
                          </a:ext>
                        </a:extLst>
                      </p:cNvPr>
                      <p:cNvPicPr/>
                      <p:nvPr/>
                    </p:nvPicPr>
                    <p:blipFill>
                      <a:blip r:embed="rId52"/>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51">
                  <p14:nvContentPartPr>
                    <p14:cNvPr id="1892" name="Ink 1891">
                      <a:extLst>
                        <a:ext uri="{FF2B5EF4-FFF2-40B4-BE49-F238E27FC236}">
                          <a16:creationId xmlns:a16="http://schemas.microsoft.com/office/drawing/2014/main" id="{3FC08B1C-5680-8088-F183-E172A88F0387}"/>
                        </a:ext>
                      </a:extLst>
                    </p14:cNvPr>
                    <p14:cNvContentPartPr/>
                    <p14:nvPr/>
                  </p14:nvContentPartPr>
                  <p14:xfrm>
                    <a:off x="1235497" y="1071067"/>
                    <a:ext cx="965160" cy="1266120"/>
                  </p14:xfrm>
                </p:contentPart>
              </mc:Choice>
              <mc:Fallback xmlns="">
                <p:pic>
                  <p:nvPicPr>
                    <p:cNvPr id="1892" name="Ink 1891">
                      <a:extLst>
                        <a:ext uri="{FF2B5EF4-FFF2-40B4-BE49-F238E27FC236}">
                          <a16:creationId xmlns:a16="http://schemas.microsoft.com/office/drawing/2014/main" id="{3FC08B1C-5680-8088-F183-E172A88F0387}"/>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952">
                  <p14:nvContentPartPr>
                    <p14:cNvPr id="1893" name="Ink 1892">
                      <a:extLst>
                        <a:ext uri="{FF2B5EF4-FFF2-40B4-BE49-F238E27FC236}">
                          <a16:creationId xmlns:a16="http://schemas.microsoft.com/office/drawing/2014/main" id="{2B2F43F1-A7C3-2633-5AC7-51A775CBFA4E}"/>
                        </a:ext>
                      </a:extLst>
                    </p14:cNvPr>
                    <p14:cNvContentPartPr/>
                    <p14:nvPr/>
                  </p14:nvContentPartPr>
                  <p14:xfrm>
                    <a:off x="1609537" y="1141987"/>
                    <a:ext cx="590760" cy="1036800"/>
                  </p14:xfrm>
                </p:contentPart>
              </mc:Choice>
              <mc:Fallback xmlns="">
                <p:pic>
                  <p:nvPicPr>
                    <p:cNvPr id="1893" name="Ink 1892">
                      <a:extLst>
                        <a:ext uri="{FF2B5EF4-FFF2-40B4-BE49-F238E27FC236}">
                          <a16:creationId xmlns:a16="http://schemas.microsoft.com/office/drawing/2014/main" id="{2B2F43F1-A7C3-2633-5AC7-51A775CBFA4E}"/>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953">
                  <p14:nvContentPartPr>
                    <p14:cNvPr id="1894" name="Ink 1893">
                      <a:extLst>
                        <a:ext uri="{FF2B5EF4-FFF2-40B4-BE49-F238E27FC236}">
                          <a16:creationId xmlns:a16="http://schemas.microsoft.com/office/drawing/2014/main" id="{891DB2E3-EBC6-363B-C8CD-AFFFAB2F3C41}"/>
                        </a:ext>
                      </a:extLst>
                    </p14:cNvPr>
                    <p14:cNvContentPartPr/>
                    <p14:nvPr/>
                  </p14:nvContentPartPr>
                  <p14:xfrm>
                    <a:off x="2075017" y="1378507"/>
                    <a:ext cx="125640" cy="502200"/>
                  </p14:xfrm>
                </p:contentPart>
              </mc:Choice>
              <mc:Fallback xmlns="">
                <p:pic>
                  <p:nvPicPr>
                    <p:cNvPr id="1894" name="Ink 1893">
                      <a:extLst>
                        <a:ext uri="{FF2B5EF4-FFF2-40B4-BE49-F238E27FC236}">
                          <a16:creationId xmlns:a16="http://schemas.microsoft.com/office/drawing/2014/main" id="{891DB2E3-EBC6-363B-C8CD-AFFFAB2F3C41}"/>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1714" name="Group 1713">
                <a:extLst>
                  <a:ext uri="{FF2B5EF4-FFF2-40B4-BE49-F238E27FC236}">
                    <a16:creationId xmlns:a16="http://schemas.microsoft.com/office/drawing/2014/main" id="{CC543735-2699-B8CA-E40B-776F6EC83474}"/>
                  </a:ext>
                </a:extLst>
              </p:cNvPr>
              <p:cNvGrpSpPr/>
              <p:nvPr/>
            </p:nvGrpSpPr>
            <p:grpSpPr>
              <a:xfrm rot="264880">
                <a:off x="3466922" y="975986"/>
                <a:ext cx="2310121" cy="4213080"/>
                <a:chOff x="-29183" y="1071067"/>
                <a:chExt cx="2310121" cy="4213080"/>
              </a:xfrm>
            </p:grpSpPr>
            <mc:AlternateContent xmlns:mc="http://schemas.openxmlformats.org/markup-compatibility/2006" xmlns:p14="http://schemas.microsoft.com/office/powerpoint/2010/main">
              <mc:Choice Requires="p14">
                <p:contentPart p14:bwMode="auto" r:id="rId954">
                  <p14:nvContentPartPr>
                    <p14:cNvPr id="1835" name="Ink 1834">
                      <a:extLst>
                        <a:ext uri="{FF2B5EF4-FFF2-40B4-BE49-F238E27FC236}">
                          <a16:creationId xmlns:a16="http://schemas.microsoft.com/office/drawing/2014/main" id="{37594B9C-7792-6D19-6C52-1E74658F9495}"/>
                        </a:ext>
                      </a:extLst>
                    </p14:cNvPr>
                    <p14:cNvContentPartPr/>
                    <p14:nvPr/>
                  </p14:nvContentPartPr>
                  <p14:xfrm>
                    <a:off x="645097" y="2618707"/>
                    <a:ext cx="308160" cy="309240"/>
                  </p14:xfrm>
                </p:contentPart>
              </mc:Choice>
              <mc:Fallback xmlns="">
                <p:pic>
                  <p:nvPicPr>
                    <p:cNvPr id="1835" name="Ink 1834">
                      <a:extLst>
                        <a:ext uri="{FF2B5EF4-FFF2-40B4-BE49-F238E27FC236}">
                          <a16:creationId xmlns:a16="http://schemas.microsoft.com/office/drawing/2014/main" id="{37594B9C-7792-6D19-6C52-1E74658F9495}"/>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955">
                  <p14:nvContentPartPr>
                    <p14:cNvPr id="1836" name="Ink 1835">
                      <a:extLst>
                        <a:ext uri="{FF2B5EF4-FFF2-40B4-BE49-F238E27FC236}">
                          <a16:creationId xmlns:a16="http://schemas.microsoft.com/office/drawing/2014/main" id="{BBBC787C-6EEE-6DAA-2CF6-4A66B59E7BE4}"/>
                        </a:ext>
                      </a:extLst>
                    </p14:cNvPr>
                    <p14:cNvContentPartPr/>
                    <p14:nvPr/>
                  </p14:nvContentPartPr>
                  <p14:xfrm>
                    <a:off x="507217" y="2502427"/>
                    <a:ext cx="700560" cy="658440"/>
                  </p14:xfrm>
                </p:contentPart>
              </mc:Choice>
              <mc:Fallback xmlns="">
                <p:pic>
                  <p:nvPicPr>
                    <p:cNvPr id="1836" name="Ink 1835">
                      <a:extLst>
                        <a:ext uri="{FF2B5EF4-FFF2-40B4-BE49-F238E27FC236}">
                          <a16:creationId xmlns:a16="http://schemas.microsoft.com/office/drawing/2014/main" id="{BBBC787C-6EEE-6DAA-2CF6-4A66B59E7BE4}"/>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956">
                  <p14:nvContentPartPr>
                    <p14:cNvPr id="1837" name="Ink 1836">
                      <a:extLst>
                        <a:ext uri="{FF2B5EF4-FFF2-40B4-BE49-F238E27FC236}">
                          <a16:creationId xmlns:a16="http://schemas.microsoft.com/office/drawing/2014/main" id="{D18D5496-BC60-AB44-3821-3DE52650C8AA}"/>
                        </a:ext>
                      </a:extLst>
                    </p14:cNvPr>
                    <p14:cNvContentPartPr/>
                    <p14:nvPr/>
                  </p14:nvContentPartPr>
                  <p14:xfrm>
                    <a:off x="381577" y="2313787"/>
                    <a:ext cx="1058040" cy="1020960"/>
                  </p14:xfrm>
                </p:contentPart>
              </mc:Choice>
              <mc:Fallback xmlns="">
                <p:pic>
                  <p:nvPicPr>
                    <p:cNvPr id="1837" name="Ink 1836">
                      <a:extLst>
                        <a:ext uri="{FF2B5EF4-FFF2-40B4-BE49-F238E27FC236}">
                          <a16:creationId xmlns:a16="http://schemas.microsoft.com/office/drawing/2014/main" id="{D18D5496-BC60-AB44-3821-3DE52650C8AA}"/>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957">
                  <p14:nvContentPartPr>
                    <p14:cNvPr id="1838" name="Ink 1837">
                      <a:extLst>
                        <a:ext uri="{FF2B5EF4-FFF2-40B4-BE49-F238E27FC236}">
                          <a16:creationId xmlns:a16="http://schemas.microsoft.com/office/drawing/2014/main" id="{C189DEE6-03A0-F8FC-F9ED-14BE252C0D3F}"/>
                        </a:ext>
                      </a:extLst>
                    </p14:cNvPr>
                    <p14:cNvContentPartPr/>
                    <p14:nvPr/>
                  </p14:nvContentPartPr>
                  <p14:xfrm>
                    <a:off x="103657" y="2002027"/>
                    <a:ext cx="747360" cy="294480"/>
                  </p14:xfrm>
                </p:contentPart>
              </mc:Choice>
              <mc:Fallback xmlns="">
                <p:pic>
                  <p:nvPicPr>
                    <p:cNvPr id="1838" name="Ink 1837">
                      <a:extLst>
                        <a:ext uri="{FF2B5EF4-FFF2-40B4-BE49-F238E27FC236}">
                          <a16:creationId xmlns:a16="http://schemas.microsoft.com/office/drawing/2014/main" id="{C189DEE6-03A0-F8FC-F9ED-14BE252C0D3F}"/>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958">
                  <p14:nvContentPartPr>
                    <p14:cNvPr id="1839" name="Ink 1838">
                      <a:extLst>
                        <a:ext uri="{FF2B5EF4-FFF2-40B4-BE49-F238E27FC236}">
                          <a16:creationId xmlns:a16="http://schemas.microsoft.com/office/drawing/2014/main" id="{F4A44499-F9A4-A15F-E273-96F90813AC0D}"/>
                        </a:ext>
                      </a:extLst>
                    </p14:cNvPr>
                    <p14:cNvContentPartPr/>
                    <p14:nvPr/>
                  </p14:nvContentPartPr>
                  <p14:xfrm>
                    <a:off x="860017" y="2296147"/>
                    <a:ext cx="1318680" cy="297720"/>
                  </p14:xfrm>
                </p:contentPart>
              </mc:Choice>
              <mc:Fallback xmlns="">
                <p:pic>
                  <p:nvPicPr>
                    <p:cNvPr id="1839" name="Ink 1838">
                      <a:extLst>
                        <a:ext uri="{FF2B5EF4-FFF2-40B4-BE49-F238E27FC236}">
                          <a16:creationId xmlns:a16="http://schemas.microsoft.com/office/drawing/2014/main" id="{F4A44499-F9A4-A15F-E273-96F90813AC0D}"/>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959">
                  <p14:nvContentPartPr>
                    <p14:cNvPr id="1840" name="Ink 1839">
                      <a:extLst>
                        <a:ext uri="{FF2B5EF4-FFF2-40B4-BE49-F238E27FC236}">
                          <a16:creationId xmlns:a16="http://schemas.microsoft.com/office/drawing/2014/main" id="{CBA92430-6110-490C-5A90-09EFF0CA4AFE}"/>
                        </a:ext>
                      </a:extLst>
                    </p14:cNvPr>
                    <p14:cNvContentPartPr/>
                    <p14:nvPr/>
                  </p14:nvContentPartPr>
                  <p14:xfrm>
                    <a:off x="-28823" y="1908787"/>
                    <a:ext cx="232920" cy="160560"/>
                  </p14:xfrm>
                </p:contentPart>
              </mc:Choice>
              <mc:Fallback xmlns="">
                <p:pic>
                  <p:nvPicPr>
                    <p:cNvPr id="1840" name="Ink 1839">
                      <a:extLst>
                        <a:ext uri="{FF2B5EF4-FFF2-40B4-BE49-F238E27FC236}">
                          <a16:creationId xmlns:a16="http://schemas.microsoft.com/office/drawing/2014/main" id="{CBA92430-6110-490C-5A90-09EFF0CA4AFE}"/>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960">
                  <p14:nvContentPartPr>
                    <p14:cNvPr id="1841" name="Ink 1840">
                      <a:extLst>
                        <a:ext uri="{FF2B5EF4-FFF2-40B4-BE49-F238E27FC236}">
                          <a16:creationId xmlns:a16="http://schemas.microsoft.com/office/drawing/2014/main" id="{1F7B8895-6880-091E-BD98-D4F627917919}"/>
                        </a:ext>
                      </a:extLst>
                    </p14:cNvPr>
                    <p14:cNvContentPartPr/>
                    <p14:nvPr/>
                  </p14:nvContentPartPr>
                  <p14:xfrm>
                    <a:off x="-28823" y="1805467"/>
                    <a:ext cx="2229480" cy="662400"/>
                  </p14:xfrm>
                </p:contentPart>
              </mc:Choice>
              <mc:Fallback xmlns="">
                <p:pic>
                  <p:nvPicPr>
                    <p:cNvPr id="1841" name="Ink 1840">
                      <a:extLst>
                        <a:ext uri="{FF2B5EF4-FFF2-40B4-BE49-F238E27FC236}">
                          <a16:creationId xmlns:a16="http://schemas.microsoft.com/office/drawing/2014/main" id="{1F7B8895-6880-091E-BD98-D4F627917919}"/>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961">
                  <p14:nvContentPartPr>
                    <p14:cNvPr id="1842" name="Ink 1841">
                      <a:extLst>
                        <a:ext uri="{FF2B5EF4-FFF2-40B4-BE49-F238E27FC236}">
                          <a16:creationId xmlns:a16="http://schemas.microsoft.com/office/drawing/2014/main" id="{D5A350C3-2D71-7BC5-1692-77E5D2DE0A20}"/>
                        </a:ext>
                      </a:extLst>
                    </p14:cNvPr>
                    <p14:cNvContentPartPr/>
                    <p14:nvPr/>
                  </p14:nvContentPartPr>
                  <p14:xfrm>
                    <a:off x="-28823" y="2065747"/>
                    <a:ext cx="361080" cy="1071720"/>
                  </p14:xfrm>
                </p:contentPart>
              </mc:Choice>
              <mc:Fallback xmlns="">
                <p:pic>
                  <p:nvPicPr>
                    <p:cNvPr id="1842" name="Ink 1841">
                      <a:extLst>
                        <a:ext uri="{FF2B5EF4-FFF2-40B4-BE49-F238E27FC236}">
                          <a16:creationId xmlns:a16="http://schemas.microsoft.com/office/drawing/2014/main" id="{D5A350C3-2D71-7BC5-1692-77E5D2DE0A20}"/>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962">
                  <p14:nvContentPartPr>
                    <p14:cNvPr id="1843" name="Ink 1842">
                      <a:extLst>
                        <a:ext uri="{FF2B5EF4-FFF2-40B4-BE49-F238E27FC236}">
                          <a16:creationId xmlns:a16="http://schemas.microsoft.com/office/drawing/2014/main" id="{FE2A55C2-F2D0-4C09-2960-CC2C1866E87A}"/>
                        </a:ext>
                      </a:extLst>
                    </p14:cNvPr>
                    <p14:cNvContentPartPr/>
                    <p14:nvPr/>
                  </p14:nvContentPartPr>
                  <p14:xfrm>
                    <a:off x="-28823" y="2171947"/>
                    <a:ext cx="271440" cy="824400"/>
                  </p14:xfrm>
                </p:contentPart>
              </mc:Choice>
              <mc:Fallback xmlns="">
                <p:pic>
                  <p:nvPicPr>
                    <p:cNvPr id="1843" name="Ink 1842">
                      <a:extLst>
                        <a:ext uri="{FF2B5EF4-FFF2-40B4-BE49-F238E27FC236}">
                          <a16:creationId xmlns:a16="http://schemas.microsoft.com/office/drawing/2014/main" id="{FE2A55C2-F2D0-4C09-2960-CC2C1866E87A}"/>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963">
                  <p14:nvContentPartPr>
                    <p14:cNvPr id="1844" name="Ink 1843">
                      <a:extLst>
                        <a:ext uri="{FF2B5EF4-FFF2-40B4-BE49-F238E27FC236}">
                          <a16:creationId xmlns:a16="http://schemas.microsoft.com/office/drawing/2014/main" id="{BE21FE6B-ACCD-2157-4BFF-23D5C78453A8}"/>
                        </a:ext>
                      </a:extLst>
                    </p14:cNvPr>
                    <p14:cNvContentPartPr/>
                    <p14:nvPr/>
                  </p14:nvContentPartPr>
                  <p14:xfrm>
                    <a:off x="-29183" y="2315947"/>
                    <a:ext cx="111600" cy="483480"/>
                  </p14:xfrm>
                </p:contentPart>
              </mc:Choice>
              <mc:Fallback xmlns="">
                <p:pic>
                  <p:nvPicPr>
                    <p:cNvPr id="1844" name="Ink 1843">
                      <a:extLst>
                        <a:ext uri="{FF2B5EF4-FFF2-40B4-BE49-F238E27FC236}">
                          <a16:creationId xmlns:a16="http://schemas.microsoft.com/office/drawing/2014/main" id="{BE21FE6B-ACCD-2157-4BFF-23D5C78453A8}"/>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964">
                  <p14:nvContentPartPr>
                    <p14:cNvPr id="1845" name="Ink 1844">
                      <a:extLst>
                        <a:ext uri="{FF2B5EF4-FFF2-40B4-BE49-F238E27FC236}">
                          <a16:creationId xmlns:a16="http://schemas.microsoft.com/office/drawing/2014/main" id="{02F283ED-F963-ED89-EF62-DA98FC40B1D6}"/>
                        </a:ext>
                      </a:extLst>
                    </p14:cNvPr>
                    <p14:cNvContentPartPr/>
                    <p14:nvPr/>
                  </p14:nvContentPartPr>
                  <p14:xfrm>
                    <a:off x="-28823" y="3088147"/>
                    <a:ext cx="937440" cy="879480"/>
                  </p14:xfrm>
                </p:contentPart>
              </mc:Choice>
              <mc:Fallback xmlns="">
                <p:pic>
                  <p:nvPicPr>
                    <p:cNvPr id="1845" name="Ink 1844">
                      <a:extLst>
                        <a:ext uri="{FF2B5EF4-FFF2-40B4-BE49-F238E27FC236}">
                          <a16:creationId xmlns:a16="http://schemas.microsoft.com/office/drawing/2014/main" id="{02F283ED-F963-ED89-EF62-DA98FC40B1D6}"/>
                        </a:ext>
                      </a:extLst>
                    </p:cNvPr>
                    <p:cNvPicPr/>
                    <p:nvPr/>
                  </p:nvPicPr>
                  <p:blipFill>
                    <a:blip r:embed="rId8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965">
                  <p14:nvContentPartPr>
                    <p14:cNvPr id="1846" name="Ink 1845">
                      <a:extLst>
                        <a:ext uri="{FF2B5EF4-FFF2-40B4-BE49-F238E27FC236}">
                          <a16:creationId xmlns:a16="http://schemas.microsoft.com/office/drawing/2014/main" id="{8FA384A8-237B-1B01-8FAA-D56779449938}"/>
                        </a:ext>
                      </a:extLst>
                    </p14:cNvPr>
                    <p14:cNvContentPartPr/>
                    <p14:nvPr/>
                  </p14:nvContentPartPr>
                  <p14:xfrm>
                    <a:off x="-28823" y="3271747"/>
                    <a:ext cx="719280" cy="563400"/>
                  </p14:xfrm>
                </p:contentPart>
              </mc:Choice>
              <mc:Fallback xmlns="">
                <p:pic>
                  <p:nvPicPr>
                    <p:cNvPr id="1846" name="Ink 1845">
                      <a:extLst>
                        <a:ext uri="{FF2B5EF4-FFF2-40B4-BE49-F238E27FC236}">
                          <a16:creationId xmlns:a16="http://schemas.microsoft.com/office/drawing/2014/main" id="{8FA384A8-237B-1B01-8FAA-D56779449938}"/>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966">
                  <p14:nvContentPartPr>
                    <p14:cNvPr id="1847" name="Ink 1846">
                      <a:extLst>
                        <a:ext uri="{FF2B5EF4-FFF2-40B4-BE49-F238E27FC236}">
                          <a16:creationId xmlns:a16="http://schemas.microsoft.com/office/drawing/2014/main" id="{43FB36ED-A8D9-8ACA-B05F-96FC7292F4CA}"/>
                        </a:ext>
                      </a:extLst>
                    </p14:cNvPr>
                    <p14:cNvContentPartPr/>
                    <p14:nvPr/>
                  </p14:nvContentPartPr>
                  <p14:xfrm>
                    <a:off x="9697" y="3476227"/>
                    <a:ext cx="443880" cy="258840"/>
                  </p14:xfrm>
                </p:contentPart>
              </mc:Choice>
              <mc:Fallback xmlns="">
                <p:pic>
                  <p:nvPicPr>
                    <p:cNvPr id="1847" name="Ink 1846">
                      <a:extLst>
                        <a:ext uri="{FF2B5EF4-FFF2-40B4-BE49-F238E27FC236}">
                          <a16:creationId xmlns:a16="http://schemas.microsoft.com/office/drawing/2014/main" id="{43FB36ED-A8D9-8ACA-B05F-96FC7292F4CA}"/>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967">
                  <p14:nvContentPartPr>
                    <p14:cNvPr id="1848" name="Ink 1847">
                      <a:extLst>
                        <a:ext uri="{FF2B5EF4-FFF2-40B4-BE49-F238E27FC236}">
                          <a16:creationId xmlns:a16="http://schemas.microsoft.com/office/drawing/2014/main" id="{82084D7A-C07F-7F52-7976-284D0390D744}"/>
                        </a:ext>
                      </a:extLst>
                    </p14:cNvPr>
                    <p14:cNvContentPartPr/>
                    <p14:nvPr/>
                  </p14:nvContentPartPr>
                  <p14:xfrm>
                    <a:off x="4657" y="2553187"/>
                    <a:ext cx="2195640" cy="2721600"/>
                  </p14:xfrm>
                </p:contentPart>
              </mc:Choice>
              <mc:Fallback xmlns="">
                <p:pic>
                  <p:nvPicPr>
                    <p:cNvPr id="1848" name="Ink 1847">
                      <a:extLst>
                        <a:ext uri="{FF2B5EF4-FFF2-40B4-BE49-F238E27FC236}">
                          <a16:creationId xmlns:a16="http://schemas.microsoft.com/office/drawing/2014/main" id="{82084D7A-C07F-7F52-7976-284D0390D744}"/>
                        </a:ext>
                      </a:extLst>
                    </p:cNvPr>
                    <p:cNvPicPr/>
                    <p:nvPr/>
                  </p:nvPicPr>
                  <p:blipFill>
                    <a:blip r:embed="rId86"/>
                    <a:stretch>
                      <a:fillRect/>
                    </a:stretch>
                  </p:blipFill>
                  <p:spPr>
                    <a:xfrm>
                      <a:off x="-336" y="2547676"/>
                      <a:ext cx="2205626" cy="2732622"/>
                    </a:xfrm>
                    <a:prstGeom prst="rect">
                      <a:avLst/>
                    </a:prstGeom>
                  </p:spPr>
                </p:pic>
              </mc:Fallback>
            </mc:AlternateContent>
            <mc:AlternateContent xmlns:mc="http://schemas.openxmlformats.org/markup-compatibility/2006" xmlns:p14="http://schemas.microsoft.com/office/powerpoint/2010/main">
              <mc:Choice Requires="p14">
                <p:contentPart p14:bwMode="auto" r:id="rId968">
                  <p14:nvContentPartPr>
                    <p14:cNvPr id="1849" name="Ink 1848">
                      <a:extLst>
                        <a:ext uri="{FF2B5EF4-FFF2-40B4-BE49-F238E27FC236}">
                          <a16:creationId xmlns:a16="http://schemas.microsoft.com/office/drawing/2014/main" id="{973D382A-D34A-73A8-92E1-8F3D8DE46A93}"/>
                        </a:ext>
                      </a:extLst>
                    </p14:cNvPr>
                    <p14:cNvContentPartPr/>
                    <p14:nvPr/>
                  </p14:nvContentPartPr>
                  <p14:xfrm>
                    <a:off x="1031017" y="2695387"/>
                    <a:ext cx="1169640" cy="1197000"/>
                  </p14:xfrm>
                </p:contentPart>
              </mc:Choice>
              <mc:Fallback xmlns="">
                <p:pic>
                  <p:nvPicPr>
                    <p:cNvPr id="1849" name="Ink 1848">
                      <a:extLst>
                        <a:ext uri="{FF2B5EF4-FFF2-40B4-BE49-F238E27FC236}">
                          <a16:creationId xmlns:a16="http://schemas.microsoft.com/office/drawing/2014/main" id="{973D382A-D34A-73A8-92E1-8F3D8DE46A93}"/>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969">
                  <p14:nvContentPartPr>
                    <p14:cNvPr id="1850" name="Ink 1849">
                      <a:extLst>
                        <a:ext uri="{FF2B5EF4-FFF2-40B4-BE49-F238E27FC236}">
                          <a16:creationId xmlns:a16="http://schemas.microsoft.com/office/drawing/2014/main" id="{449E911E-85AF-9F4E-6E4F-00B65086B1C1}"/>
                        </a:ext>
                      </a:extLst>
                    </p14:cNvPr>
                    <p14:cNvContentPartPr/>
                    <p14:nvPr/>
                  </p14:nvContentPartPr>
                  <p14:xfrm>
                    <a:off x="1332696" y="2867826"/>
                    <a:ext cx="923040" cy="1227240"/>
                  </p14:xfrm>
                </p:contentPart>
              </mc:Choice>
              <mc:Fallback xmlns="">
                <p:pic>
                  <p:nvPicPr>
                    <p:cNvPr id="1850" name="Ink 1849">
                      <a:extLst>
                        <a:ext uri="{FF2B5EF4-FFF2-40B4-BE49-F238E27FC236}">
                          <a16:creationId xmlns:a16="http://schemas.microsoft.com/office/drawing/2014/main" id="{449E911E-85AF-9F4E-6E4F-00B65086B1C1}"/>
                        </a:ext>
                      </a:extLst>
                    </p:cNvPr>
                    <p:cNvPicPr/>
                    <p:nvPr/>
                  </p:nvPicPr>
                  <p:blipFill>
                    <a:blip r:embed="rId90"/>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970">
                  <p14:nvContentPartPr>
                    <p14:cNvPr id="1851" name="Ink 1850">
                      <a:extLst>
                        <a:ext uri="{FF2B5EF4-FFF2-40B4-BE49-F238E27FC236}">
                          <a16:creationId xmlns:a16="http://schemas.microsoft.com/office/drawing/2014/main" id="{C1086B78-0403-C566-A8F1-EF9CFBF0F4C8}"/>
                        </a:ext>
                      </a:extLst>
                    </p14:cNvPr>
                    <p14:cNvContentPartPr/>
                    <p14:nvPr/>
                  </p14:nvContentPartPr>
                  <p14:xfrm>
                    <a:off x="1534658" y="3017946"/>
                    <a:ext cx="746280" cy="878040"/>
                  </p14:xfrm>
                </p:contentPart>
              </mc:Choice>
              <mc:Fallback xmlns="">
                <p:pic>
                  <p:nvPicPr>
                    <p:cNvPr id="1851" name="Ink 1850">
                      <a:extLst>
                        <a:ext uri="{FF2B5EF4-FFF2-40B4-BE49-F238E27FC236}">
                          <a16:creationId xmlns:a16="http://schemas.microsoft.com/office/drawing/2014/main" id="{C1086B78-0403-C566-A8F1-EF9CFBF0F4C8}"/>
                        </a:ext>
                      </a:extLst>
                    </p:cNvPr>
                    <p:cNvPicPr/>
                    <p:nvPr/>
                  </p:nvPicPr>
                  <p:blipFill>
                    <a:blip r:embed="rId92"/>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971">
                  <p14:nvContentPartPr>
                    <p14:cNvPr id="1852" name="Ink 1851">
                      <a:extLst>
                        <a:ext uri="{FF2B5EF4-FFF2-40B4-BE49-F238E27FC236}">
                          <a16:creationId xmlns:a16="http://schemas.microsoft.com/office/drawing/2014/main" id="{7C469330-9E6F-8FCC-FB22-A5344CCEADD9}"/>
                        </a:ext>
                      </a:extLst>
                    </p14:cNvPr>
                    <p14:cNvContentPartPr/>
                    <p14:nvPr/>
                  </p14:nvContentPartPr>
                  <p14:xfrm>
                    <a:off x="1702056" y="3160146"/>
                    <a:ext cx="577800" cy="541440"/>
                  </p14:xfrm>
                </p:contentPart>
              </mc:Choice>
              <mc:Fallback xmlns="">
                <p:pic>
                  <p:nvPicPr>
                    <p:cNvPr id="1852" name="Ink 1851">
                      <a:extLst>
                        <a:ext uri="{FF2B5EF4-FFF2-40B4-BE49-F238E27FC236}">
                          <a16:creationId xmlns:a16="http://schemas.microsoft.com/office/drawing/2014/main" id="{7C469330-9E6F-8FCC-FB22-A5344CCEADD9}"/>
                        </a:ext>
                      </a:extLst>
                    </p:cNvPr>
                    <p:cNvPicPr/>
                    <p:nvPr/>
                  </p:nvPicPr>
                  <p:blipFill>
                    <a:blip r:embed="rId94"/>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972">
                  <p14:nvContentPartPr>
                    <p14:cNvPr id="1853" name="Ink 1852">
                      <a:extLst>
                        <a:ext uri="{FF2B5EF4-FFF2-40B4-BE49-F238E27FC236}">
                          <a16:creationId xmlns:a16="http://schemas.microsoft.com/office/drawing/2014/main" id="{CC9BE76E-559D-DFCA-130D-2E9A6F67C623}"/>
                        </a:ext>
                      </a:extLst>
                    </p14:cNvPr>
                    <p14:cNvContentPartPr/>
                    <p14:nvPr/>
                  </p14:nvContentPartPr>
                  <p14:xfrm>
                    <a:off x="1957655" y="3306665"/>
                    <a:ext cx="302400" cy="219240"/>
                  </p14:xfrm>
                </p:contentPart>
              </mc:Choice>
              <mc:Fallback xmlns="">
                <p:pic>
                  <p:nvPicPr>
                    <p:cNvPr id="1853" name="Ink 1852">
                      <a:extLst>
                        <a:ext uri="{FF2B5EF4-FFF2-40B4-BE49-F238E27FC236}">
                          <a16:creationId xmlns:a16="http://schemas.microsoft.com/office/drawing/2014/main" id="{CC9BE76E-559D-DFCA-130D-2E9A6F67C623}"/>
                        </a:ext>
                      </a:extLst>
                    </p:cNvPr>
                    <p:cNvPicPr/>
                    <p:nvPr/>
                  </p:nvPicPr>
                  <p:blipFill>
                    <a:blip r:embed="rId96"/>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973">
                  <p14:nvContentPartPr>
                    <p14:cNvPr id="1854" name="Ink 1853">
                      <a:extLst>
                        <a:ext uri="{FF2B5EF4-FFF2-40B4-BE49-F238E27FC236}">
                          <a16:creationId xmlns:a16="http://schemas.microsoft.com/office/drawing/2014/main" id="{FA30358C-E8FC-1E7D-9CFE-D0F2D1522149}"/>
                        </a:ext>
                      </a:extLst>
                    </p14:cNvPr>
                    <p14:cNvContentPartPr/>
                    <p14:nvPr/>
                  </p14:nvContentPartPr>
                  <p14:xfrm>
                    <a:off x="-29183" y="1071067"/>
                    <a:ext cx="1791720" cy="964440"/>
                  </p14:xfrm>
                </p:contentPart>
              </mc:Choice>
              <mc:Fallback xmlns="">
                <p:pic>
                  <p:nvPicPr>
                    <p:cNvPr id="1854" name="Ink 1853">
                      <a:extLst>
                        <a:ext uri="{FF2B5EF4-FFF2-40B4-BE49-F238E27FC236}">
                          <a16:creationId xmlns:a16="http://schemas.microsoft.com/office/drawing/2014/main" id="{FA30358C-E8FC-1E7D-9CFE-D0F2D1522149}"/>
                        </a:ext>
                      </a:extLst>
                    </p:cNvPr>
                    <p:cNvPicPr/>
                    <p:nvPr/>
                  </p:nvPicPr>
                  <p:blipFill>
                    <a:blip r:embed="rId98"/>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974">
                  <p14:nvContentPartPr>
                    <p14:cNvPr id="1855" name="Ink 1854">
                      <a:extLst>
                        <a:ext uri="{FF2B5EF4-FFF2-40B4-BE49-F238E27FC236}">
                          <a16:creationId xmlns:a16="http://schemas.microsoft.com/office/drawing/2014/main" id="{B96E2164-BA7B-2294-611A-F6E284E6F79E}"/>
                        </a:ext>
                      </a:extLst>
                    </p14:cNvPr>
                    <p14:cNvContentPartPr/>
                    <p14:nvPr/>
                  </p14:nvContentPartPr>
                  <p14:xfrm>
                    <a:off x="154415" y="1113905"/>
                    <a:ext cx="1433160" cy="718560"/>
                  </p14:xfrm>
                </p:contentPart>
              </mc:Choice>
              <mc:Fallback xmlns="">
                <p:pic>
                  <p:nvPicPr>
                    <p:cNvPr id="1855" name="Ink 1854">
                      <a:extLst>
                        <a:ext uri="{FF2B5EF4-FFF2-40B4-BE49-F238E27FC236}">
                          <a16:creationId xmlns:a16="http://schemas.microsoft.com/office/drawing/2014/main" id="{B96E2164-BA7B-2294-611A-F6E284E6F79E}"/>
                        </a:ext>
                      </a:extLst>
                    </p:cNvPr>
                    <p:cNvPicPr/>
                    <p:nvPr/>
                  </p:nvPicPr>
                  <p:blipFill>
                    <a:blip r:embed="rId100"/>
                    <a:stretch>
                      <a:fillRect/>
                    </a:stretch>
                  </p:blipFill>
                  <p:spPr>
                    <a:xfrm>
                      <a:off x="149423" y="1108395"/>
                      <a:ext cx="1443144" cy="729579"/>
                    </a:xfrm>
                    <a:prstGeom prst="rect">
                      <a:avLst/>
                    </a:prstGeom>
                  </p:spPr>
                </p:pic>
              </mc:Fallback>
            </mc:AlternateContent>
            <mc:AlternateContent xmlns:mc="http://schemas.openxmlformats.org/markup-compatibility/2006" xmlns:p14="http://schemas.microsoft.com/office/powerpoint/2010/main">
              <mc:Choice Requires="p14">
                <p:contentPart p14:bwMode="auto" r:id="rId975">
                  <p14:nvContentPartPr>
                    <p14:cNvPr id="1856" name="Ink 1855">
                      <a:extLst>
                        <a:ext uri="{FF2B5EF4-FFF2-40B4-BE49-F238E27FC236}">
                          <a16:creationId xmlns:a16="http://schemas.microsoft.com/office/drawing/2014/main" id="{2FDD91D5-9A14-D216-1B1F-23DAEDB5E1A8}"/>
                        </a:ext>
                      </a:extLst>
                    </p14:cNvPr>
                    <p14:cNvContentPartPr/>
                    <p14:nvPr/>
                  </p14:nvContentPartPr>
                  <p14:xfrm>
                    <a:off x="431615" y="1122187"/>
                    <a:ext cx="1051200" cy="491040"/>
                  </p14:xfrm>
                </p:contentPart>
              </mc:Choice>
              <mc:Fallback xmlns="">
                <p:pic>
                  <p:nvPicPr>
                    <p:cNvPr id="1856" name="Ink 1855">
                      <a:extLst>
                        <a:ext uri="{FF2B5EF4-FFF2-40B4-BE49-F238E27FC236}">
                          <a16:creationId xmlns:a16="http://schemas.microsoft.com/office/drawing/2014/main" id="{2FDD91D5-9A14-D216-1B1F-23DAEDB5E1A8}"/>
                        </a:ext>
                      </a:extLst>
                    </p:cNvPr>
                    <p:cNvPicPr/>
                    <p:nvPr/>
                  </p:nvPicPr>
                  <p:blipFill>
                    <a:blip r:embed="rId102"/>
                    <a:stretch>
                      <a:fillRect/>
                    </a:stretch>
                  </p:blipFill>
                  <p:spPr>
                    <a:xfrm>
                      <a:off x="426623" y="1116675"/>
                      <a:ext cx="1061184" cy="502064"/>
                    </a:xfrm>
                    <a:prstGeom prst="rect">
                      <a:avLst/>
                    </a:prstGeom>
                  </p:spPr>
                </p:pic>
              </mc:Fallback>
            </mc:AlternateContent>
            <mc:AlternateContent xmlns:mc="http://schemas.openxmlformats.org/markup-compatibility/2006" xmlns:p14="http://schemas.microsoft.com/office/powerpoint/2010/main">
              <mc:Choice Requires="p14">
                <p:contentPart p14:bwMode="auto" r:id="rId976">
                  <p14:nvContentPartPr>
                    <p14:cNvPr id="1857" name="Ink 1856">
                      <a:extLst>
                        <a:ext uri="{FF2B5EF4-FFF2-40B4-BE49-F238E27FC236}">
                          <a16:creationId xmlns:a16="http://schemas.microsoft.com/office/drawing/2014/main" id="{6CF966B2-0BC2-FFE0-C8D4-C7C0F0EA727F}"/>
                        </a:ext>
                      </a:extLst>
                    </p14:cNvPr>
                    <p14:cNvContentPartPr/>
                    <p14:nvPr/>
                  </p14:nvContentPartPr>
                  <p14:xfrm>
                    <a:off x="871177" y="1136587"/>
                    <a:ext cx="458280" cy="322920"/>
                  </p14:xfrm>
                </p:contentPart>
              </mc:Choice>
              <mc:Fallback xmlns="">
                <p:pic>
                  <p:nvPicPr>
                    <p:cNvPr id="1857" name="Ink 1856">
                      <a:extLst>
                        <a:ext uri="{FF2B5EF4-FFF2-40B4-BE49-F238E27FC236}">
                          <a16:creationId xmlns:a16="http://schemas.microsoft.com/office/drawing/2014/main" id="{6CF966B2-0BC2-FFE0-C8D4-C7C0F0EA727F}"/>
                        </a:ext>
                      </a:extLst>
                    </p:cNvPr>
                    <p:cNvPicPr/>
                    <p:nvPr/>
                  </p:nvPicPr>
                  <p:blipFill>
                    <a:blip r:embed="rId10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977">
                  <p14:nvContentPartPr>
                    <p14:cNvPr id="1858" name="Ink 1857">
                      <a:extLst>
                        <a:ext uri="{FF2B5EF4-FFF2-40B4-BE49-F238E27FC236}">
                          <a16:creationId xmlns:a16="http://schemas.microsoft.com/office/drawing/2014/main" id="{9BB83613-6F1E-6E99-A42F-342FDA18E0F3}"/>
                        </a:ext>
                      </a:extLst>
                    </p14:cNvPr>
                    <p14:cNvContentPartPr/>
                    <p14:nvPr/>
                  </p14:nvContentPartPr>
                  <p14:xfrm>
                    <a:off x="536016" y="4019467"/>
                    <a:ext cx="1036080" cy="953280"/>
                  </p14:xfrm>
                </p:contentPart>
              </mc:Choice>
              <mc:Fallback xmlns="">
                <p:pic>
                  <p:nvPicPr>
                    <p:cNvPr id="1858" name="Ink 1857">
                      <a:extLst>
                        <a:ext uri="{FF2B5EF4-FFF2-40B4-BE49-F238E27FC236}">
                          <a16:creationId xmlns:a16="http://schemas.microsoft.com/office/drawing/2014/main" id="{9BB83613-6F1E-6E99-A42F-342FDA18E0F3}"/>
                        </a:ext>
                      </a:extLst>
                    </p:cNvPr>
                    <p:cNvPicPr/>
                    <p:nvPr/>
                  </p:nvPicPr>
                  <p:blipFill>
                    <a:blip r:embed="rId106"/>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978">
                  <p14:nvContentPartPr>
                    <p14:cNvPr id="1859" name="Ink 1858">
                      <a:extLst>
                        <a:ext uri="{FF2B5EF4-FFF2-40B4-BE49-F238E27FC236}">
                          <a16:creationId xmlns:a16="http://schemas.microsoft.com/office/drawing/2014/main" id="{BD2C6041-8631-7DF4-8774-A9695ADFC923}"/>
                        </a:ext>
                      </a:extLst>
                    </p14:cNvPr>
                    <p14:cNvContentPartPr/>
                    <p14:nvPr/>
                  </p14:nvContentPartPr>
                  <p14:xfrm>
                    <a:off x="694777" y="4250227"/>
                    <a:ext cx="748800" cy="607680"/>
                  </p14:xfrm>
                </p:contentPart>
              </mc:Choice>
              <mc:Fallback xmlns="">
                <p:pic>
                  <p:nvPicPr>
                    <p:cNvPr id="1859" name="Ink 1858">
                      <a:extLst>
                        <a:ext uri="{FF2B5EF4-FFF2-40B4-BE49-F238E27FC236}">
                          <a16:creationId xmlns:a16="http://schemas.microsoft.com/office/drawing/2014/main" id="{BD2C6041-8631-7DF4-8774-A9695ADFC923}"/>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860" name="Group 1859">
                  <a:extLst>
                    <a:ext uri="{FF2B5EF4-FFF2-40B4-BE49-F238E27FC236}">
                      <a16:creationId xmlns:a16="http://schemas.microsoft.com/office/drawing/2014/main" id="{C986BE92-6FEB-D0C6-3314-2AC7CDBA1EE8}"/>
                    </a:ext>
                  </a:extLst>
                </p:cNvPr>
                <p:cNvGrpSpPr/>
                <p:nvPr/>
              </p:nvGrpSpPr>
              <p:grpSpPr>
                <a:xfrm>
                  <a:off x="-28823" y="3889506"/>
                  <a:ext cx="1729079" cy="1394641"/>
                  <a:chOff x="-28823" y="3889506"/>
                  <a:chExt cx="1729079" cy="1394641"/>
                </a:xfrm>
              </p:grpSpPr>
              <mc:AlternateContent xmlns:mc="http://schemas.openxmlformats.org/markup-compatibility/2006" xmlns:p14="http://schemas.microsoft.com/office/powerpoint/2010/main">
                <mc:Choice Requires="p14">
                  <p:contentPart p14:bwMode="auto" r:id="rId979">
                    <p14:nvContentPartPr>
                      <p14:cNvPr id="1865" name="Ink 1864">
                        <a:extLst>
                          <a:ext uri="{FF2B5EF4-FFF2-40B4-BE49-F238E27FC236}">
                            <a16:creationId xmlns:a16="http://schemas.microsoft.com/office/drawing/2014/main" id="{8B864FFC-4D68-D1FE-3425-BE73B5A210FE}"/>
                          </a:ext>
                        </a:extLst>
                      </p14:cNvPr>
                      <p14:cNvContentPartPr/>
                      <p14:nvPr/>
                    </p14:nvContentPartPr>
                    <p14:xfrm>
                      <a:off x="210937" y="3892387"/>
                      <a:ext cx="820080" cy="1280160"/>
                    </p14:xfrm>
                  </p:contentPart>
                </mc:Choice>
                <mc:Fallback xmlns="">
                  <p:pic>
                    <p:nvPicPr>
                      <p:cNvPr id="1865" name="Ink 1864">
                        <a:extLst>
                          <a:ext uri="{FF2B5EF4-FFF2-40B4-BE49-F238E27FC236}">
                            <a16:creationId xmlns:a16="http://schemas.microsoft.com/office/drawing/2014/main" id="{8B864FFC-4D68-D1FE-3425-BE73B5A210FE}"/>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980">
                    <p14:nvContentPartPr>
                      <p14:cNvPr id="1866" name="Ink 1865">
                        <a:extLst>
                          <a:ext uri="{FF2B5EF4-FFF2-40B4-BE49-F238E27FC236}">
                            <a16:creationId xmlns:a16="http://schemas.microsoft.com/office/drawing/2014/main" id="{02383B1D-E2C5-82D5-FE4A-DE84594BFA37}"/>
                          </a:ext>
                        </a:extLst>
                      </p14:cNvPr>
                      <p14:cNvContentPartPr/>
                      <p14:nvPr/>
                    </p14:nvContentPartPr>
                    <p14:xfrm>
                      <a:off x="-28823" y="5234467"/>
                      <a:ext cx="56520" cy="49680"/>
                    </p14:xfrm>
                  </p:contentPart>
                </mc:Choice>
                <mc:Fallback xmlns="">
                  <p:pic>
                    <p:nvPicPr>
                      <p:cNvPr id="1866" name="Ink 1865">
                        <a:extLst>
                          <a:ext uri="{FF2B5EF4-FFF2-40B4-BE49-F238E27FC236}">
                            <a16:creationId xmlns:a16="http://schemas.microsoft.com/office/drawing/2014/main" id="{02383B1D-E2C5-82D5-FE4A-DE84594BFA37}"/>
                          </a:ext>
                        </a:extLst>
                      </p:cNvPr>
                      <p:cNvPicPr/>
                      <p:nvPr/>
                    </p:nvPicPr>
                    <p:blipFill>
                      <a:blip r:embed="rId112"/>
                      <a:stretch>
                        <a:fillRect/>
                      </a:stretch>
                    </p:blipFill>
                    <p:spPr>
                      <a:xfrm>
                        <a:off x="-33810" y="5228998"/>
                        <a:ext cx="66494" cy="60619"/>
                      </a:xfrm>
                      <a:prstGeom prst="rect">
                        <a:avLst/>
                      </a:prstGeom>
                    </p:spPr>
                  </p:pic>
                </mc:Fallback>
              </mc:AlternateContent>
              <mc:AlternateContent xmlns:mc="http://schemas.openxmlformats.org/markup-compatibility/2006" xmlns:p14="http://schemas.microsoft.com/office/powerpoint/2010/main">
                <mc:Choice Requires="p14">
                  <p:contentPart p14:bwMode="auto" r:id="rId981">
                    <p14:nvContentPartPr>
                      <p14:cNvPr id="1867" name="Ink 1866">
                        <a:extLst>
                          <a:ext uri="{FF2B5EF4-FFF2-40B4-BE49-F238E27FC236}">
                            <a16:creationId xmlns:a16="http://schemas.microsoft.com/office/drawing/2014/main" id="{E6E81750-14F9-C41E-4C04-5D61D29E3634}"/>
                          </a:ext>
                        </a:extLst>
                      </p14:cNvPr>
                      <p14:cNvContentPartPr/>
                      <p14:nvPr/>
                    </p14:nvContentPartPr>
                    <p14:xfrm>
                      <a:off x="417576" y="3889507"/>
                      <a:ext cx="1282680" cy="1154160"/>
                    </p14:xfrm>
                  </p:contentPart>
                </mc:Choice>
                <mc:Fallback xmlns="">
                  <p:pic>
                    <p:nvPicPr>
                      <p:cNvPr id="1867" name="Ink 1866">
                        <a:extLst>
                          <a:ext uri="{FF2B5EF4-FFF2-40B4-BE49-F238E27FC236}">
                            <a16:creationId xmlns:a16="http://schemas.microsoft.com/office/drawing/2014/main" id="{E6E81750-14F9-C41E-4C04-5D61D29E3634}"/>
                          </a:ext>
                        </a:extLst>
                      </p:cNvPr>
                      <p:cNvPicPr/>
                      <p:nvPr/>
                    </p:nvPicPr>
                    <p:blipFill>
                      <a:blip r:embed="rId114"/>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982">
                    <p14:nvContentPartPr>
                      <p14:cNvPr id="1868" name="Ink 1867">
                        <a:extLst>
                          <a:ext uri="{FF2B5EF4-FFF2-40B4-BE49-F238E27FC236}">
                            <a16:creationId xmlns:a16="http://schemas.microsoft.com/office/drawing/2014/main" id="{557537D7-143A-B956-B8B1-0CEF12D5332A}"/>
                          </a:ext>
                        </a:extLst>
                      </p14:cNvPr>
                      <p14:cNvContentPartPr/>
                      <p14:nvPr/>
                    </p14:nvContentPartPr>
                    <p14:xfrm>
                      <a:off x="1241977" y="3889506"/>
                      <a:ext cx="30600" cy="360"/>
                    </p14:xfrm>
                  </p:contentPart>
                </mc:Choice>
                <mc:Fallback xmlns="">
                  <p:pic>
                    <p:nvPicPr>
                      <p:cNvPr id="1868" name="Ink 1867">
                        <a:extLst>
                          <a:ext uri="{FF2B5EF4-FFF2-40B4-BE49-F238E27FC236}">
                            <a16:creationId xmlns:a16="http://schemas.microsoft.com/office/drawing/2014/main" id="{557537D7-143A-B956-B8B1-0CEF12D5332A}"/>
                          </a:ext>
                        </a:extLst>
                      </p:cNvPr>
                      <p:cNvPicPr/>
                      <p:nvPr/>
                    </p:nvPicPr>
                    <p:blipFill>
                      <a:blip r:embed="rId116"/>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3">
                    <p14:nvContentPartPr>
                      <p14:cNvPr id="1869" name="Ink 1868">
                        <a:extLst>
                          <a:ext uri="{FF2B5EF4-FFF2-40B4-BE49-F238E27FC236}">
                            <a16:creationId xmlns:a16="http://schemas.microsoft.com/office/drawing/2014/main" id="{70638F0A-95C1-2411-2E31-A6FB3EC941A1}"/>
                          </a:ext>
                        </a:extLst>
                      </p14:cNvPr>
                      <p14:cNvContentPartPr/>
                      <p14:nvPr/>
                    </p14:nvContentPartPr>
                    <p14:xfrm>
                      <a:off x="892777" y="4427347"/>
                      <a:ext cx="465120" cy="330480"/>
                    </p14:xfrm>
                  </p:contentPart>
                </mc:Choice>
                <mc:Fallback xmlns="">
                  <p:pic>
                    <p:nvPicPr>
                      <p:cNvPr id="1869" name="Ink 1868">
                        <a:extLst>
                          <a:ext uri="{FF2B5EF4-FFF2-40B4-BE49-F238E27FC236}">
                            <a16:creationId xmlns:a16="http://schemas.microsoft.com/office/drawing/2014/main" id="{70638F0A-95C1-2411-2E31-A6FB3EC941A1}"/>
                          </a:ext>
                        </a:extLst>
                      </p:cNvPr>
                      <p:cNvPicPr/>
                      <p:nvPr/>
                    </p:nvPicPr>
                    <p:blipFill>
                      <a:blip r:embed="rId118"/>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4">
                  <p14:nvContentPartPr>
                    <p14:cNvPr id="1861" name="Ink 1860">
                      <a:extLst>
                        <a:ext uri="{FF2B5EF4-FFF2-40B4-BE49-F238E27FC236}">
                          <a16:creationId xmlns:a16="http://schemas.microsoft.com/office/drawing/2014/main" id="{9073DFBE-8C9B-8EA2-B2FE-8066F29EBB8D}"/>
                        </a:ext>
                      </a:extLst>
                    </p14:cNvPr>
                    <p14:cNvContentPartPr/>
                    <p14:nvPr/>
                  </p14:nvContentPartPr>
                  <p14:xfrm>
                    <a:off x="1299575" y="4428426"/>
                    <a:ext cx="9000" cy="360"/>
                  </p14:xfrm>
                </p:contentPart>
              </mc:Choice>
              <mc:Fallback xmlns="">
                <p:pic>
                  <p:nvPicPr>
                    <p:cNvPr id="1861" name="Ink 1860">
                      <a:extLst>
                        <a:ext uri="{FF2B5EF4-FFF2-40B4-BE49-F238E27FC236}">
                          <a16:creationId xmlns:a16="http://schemas.microsoft.com/office/drawing/2014/main" id="{9073DFBE-8C9B-8EA2-B2FE-8066F29EBB8D}"/>
                        </a:ext>
                      </a:extLst>
                    </p:cNvPr>
                    <p:cNvPicPr/>
                    <p:nvPr/>
                  </p:nvPicPr>
                  <p:blipFill>
                    <a:blip r:embed="rId120"/>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985">
                  <p14:nvContentPartPr>
                    <p14:cNvPr id="1862" name="Ink 1861">
                      <a:extLst>
                        <a:ext uri="{FF2B5EF4-FFF2-40B4-BE49-F238E27FC236}">
                          <a16:creationId xmlns:a16="http://schemas.microsoft.com/office/drawing/2014/main" id="{6BFB6A83-9606-8316-867A-84D96B3108AE}"/>
                        </a:ext>
                      </a:extLst>
                    </p14:cNvPr>
                    <p14:cNvContentPartPr/>
                    <p14:nvPr/>
                  </p14:nvContentPartPr>
                  <p14:xfrm>
                    <a:off x="1235497" y="1071067"/>
                    <a:ext cx="965160" cy="1266120"/>
                  </p14:xfrm>
                </p:contentPart>
              </mc:Choice>
              <mc:Fallback xmlns="">
                <p:pic>
                  <p:nvPicPr>
                    <p:cNvPr id="1862" name="Ink 1861">
                      <a:extLst>
                        <a:ext uri="{FF2B5EF4-FFF2-40B4-BE49-F238E27FC236}">
                          <a16:creationId xmlns:a16="http://schemas.microsoft.com/office/drawing/2014/main" id="{6BFB6A83-9606-8316-867A-84D96B3108AE}"/>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986">
                  <p14:nvContentPartPr>
                    <p14:cNvPr id="1863" name="Ink 1862">
                      <a:extLst>
                        <a:ext uri="{FF2B5EF4-FFF2-40B4-BE49-F238E27FC236}">
                          <a16:creationId xmlns:a16="http://schemas.microsoft.com/office/drawing/2014/main" id="{B3C08B88-13B8-6F84-F4EB-89407ED83542}"/>
                        </a:ext>
                      </a:extLst>
                    </p14:cNvPr>
                    <p14:cNvContentPartPr/>
                    <p14:nvPr/>
                  </p14:nvContentPartPr>
                  <p14:xfrm>
                    <a:off x="1609537" y="1141987"/>
                    <a:ext cx="590760" cy="1036800"/>
                  </p14:xfrm>
                </p:contentPart>
              </mc:Choice>
              <mc:Fallback xmlns="">
                <p:pic>
                  <p:nvPicPr>
                    <p:cNvPr id="1863" name="Ink 1862">
                      <a:extLst>
                        <a:ext uri="{FF2B5EF4-FFF2-40B4-BE49-F238E27FC236}">
                          <a16:creationId xmlns:a16="http://schemas.microsoft.com/office/drawing/2014/main" id="{B3C08B88-13B8-6F84-F4EB-89407ED83542}"/>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987">
                  <p14:nvContentPartPr>
                    <p14:cNvPr id="1864" name="Ink 1863">
                      <a:extLst>
                        <a:ext uri="{FF2B5EF4-FFF2-40B4-BE49-F238E27FC236}">
                          <a16:creationId xmlns:a16="http://schemas.microsoft.com/office/drawing/2014/main" id="{2CCB069B-5324-A930-3989-4122FA126BAD}"/>
                        </a:ext>
                      </a:extLst>
                    </p14:cNvPr>
                    <p14:cNvContentPartPr/>
                    <p14:nvPr/>
                  </p14:nvContentPartPr>
                  <p14:xfrm>
                    <a:off x="2075017" y="1378507"/>
                    <a:ext cx="125640" cy="502200"/>
                  </p14:xfrm>
                </p:contentPart>
              </mc:Choice>
              <mc:Fallback xmlns="">
                <p:pic>
                  <p:nvPicPr>
                    <p:cNvPr id="1864" name="Ink 1863">
                      <a:extLst>
                        <a:ext uri="{FF2B5EF4-FFF2-40B4-BE49-F238E27FC236}">
                          <a16:creationId xmlns:a16="http://schemas.microsoft.com/office/drawing/2014/main" id="{2CCB069B-5324-A930-3989-4122FA126BAD}"/>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1715" name="Group 1714">
                <a:extLst>
                  <a:ext uri="{FF2B5EF4-FFF2-40B4-BE49-F238E27FC236}">
                    <a16:creationId xmlns:a16="http://schemas.microsoft.com/office/drawing/2014/main" id="{B0F1711A-E8F2-AEA5-16B9-7CE8E2B99CA1}"/>
                  </a:ext>
                </a:extLst>
              </p:cNvPr>
              <p:cNvGrpSpPr/>
              <p:nvPr/>
            </p:nvGrpSpPr>
            <p:grpSpPr>
              <a:xfrm rot="10950597">
                <a:off x="3263678" y="3906301"/>
                <a:ext cx="4180678" cy="4169520"/>
                <a:chOff x="6235471" y="1063823"/>
                <a:chExt cx="4180678" cy="4169520"/>
              </a:xfrm>
            </p:grpSpPr>
            <p:grpSp>
              <p:nvGrpSpPr>
                <p:cNvPr id="1766" name="Group 1765">
                  <a:extLst>
                    <a:ext uri="{FF2B5EF4-FFF2-40B4-BE49-F238E27FC236}">
                      <a16:creationId xmlns:a16="http://schemas.microsoft.com/office/drawing/2014/main" id="{F31E6D2D-B5B9-CBB2-5CBB-01E52456EDC0}"/>
                    </a:ext>
                  </a:extLst>
                </p:cNvPr>
                <p:cNvGrpSpPr/>
                <p:nvPr/>
              </p:nvGrpSpPr>
              <p:grpSpPr>
                <a:xfrm>
                  <a:off x="8071829" y="1063823"/>
                  <a:ext cx="2344320" cy="4169520"/>
                  <a:chOff x="-29183" y="1071067"/>
                  <a:chExt cx="2344320" cy="4169520"/>
                </a:xfrm>
              </p:grpSpPr>
              <mc:AlternateContent xmlns:mc="http://schemas.openxmlformats.org/markup-compatibility/2006" xmlns:p14="http://schemas.microsoft.com/office/powerpoint/2010/main">
                <mc:Choice Requires="p14">
                  <p:contentPart p14:bwMode="auto" r:id="rId988">
                    <p14:nvContentPartPr>
                      <p14:cNvPr id="1799" name="Ink 1798">
                        <a:extLst>
                          <a:ext uri="{FF2B5EF4-FFF2-40B4-BE49-F238E27FC236}">
                            <a16:creationId xmlns:a16="http://schemas.microsoft.com/office/drawing/2014/main" id="{C63A88A7-7A0E-26DD-FA75-9E5606E6BB09}"/>
                          </a:ext>
                        </a:extLst>
                      </p14:cNvPr>
                      <p14:cNvContentPartPr/>
                      <p14:nvPr/>
                    </p14:nvContentPartPr>
                    <p14:xfrm>
                      <a:off x="645097" y="2618707"/>
                      <a:ext cx="308160" cy="309240"/>
                    </p14:xfrm>
                  </p:contentPart>
                </mc:Choice>
                <mc:Fallback xmlns="">
                  <p:pic>
                    <p:nvPicPr>
                      <p:cNvPr id="1799" name="Ink 1798">
                        <a:extLst>
                          <a:ext uri="{FF2B5EF4-FFF2-40B4-BE49-F238E27FC236}">
                            <a16:creationId xmlns:a16="http://schemas.microsoft.com/office/drawing/2014/main" id="{C63A88A7-7A0E-26DD-FA75-9E5606E6BB09}"/>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989">
                    <p14:nvContentPartPr>
                      <p14:cNvPr id="1800" name="Ink 1799">
                        <a:extLst>
                          <a:ext uri="{FF2B5EF4-FFF2-40B4-BE49-F238E27FC236}">
                            <a16:creationId xmlns:a16="http://schemas.microsoft.com/office/drawing/2014/main" id="{3A17BDFC-E818-3812-B8E5-8022BA709D33}"/>
                          </a:ext>
                        </a:extLst>
                      </p14:cNvPr>
                      <p14:cNvContentPartPr/>
                      <p14:nvPr/>
                    </p14:nvContentPartPr>
                    <p14:xfrm>
                      <a:off x="507217" y="2502427"/>
                      <a:ext cx="700560" cy="658440"/>
                    </p14:xfrm>
                  </p:contentPart>
                </mc:Choice>
                <mc:Fallback xmlns="">
                  <p:pic>
                    <p:nvPicPr>
                      <p:cNvPr id="1800" name="Ink 1799">
                        <a:extLst>
                          <a:ext uri="{FF2B5EF4-FFF2-40B4-BE49-F238E27FC236}">
                            <a16:creationId xmlns:a16="http://schemas.microsoft.com/office/drawing/2014/main" id="{3A17BDFC-E818-3812-B8E5-8022BA709D33}"/>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990">
                    <p14:nvContentPartPr>
                      <p14:cNvPr id="1801" name="Ink 1800">
                        <a:extLst>
                          <a:ext uri="{FF2B5EF4-FFF2-40B4-BE49-F238E27FC236}">
                            <a16:creationId xmlns:a16="http://schemas.microsoft.com/office/drawing/2014/main" id="{10D48A16-9971-4CA3-E5DE-2B9F9D8035D8}"/>
                          </a:ext>
                        </a:extLst>
                      </p14:cNvPr>
                      <p14:cNvContentPartPr/>
                      <p14:nvPr/>
                    </p14:nvContentPartPr>
                    <p14:xfrm>
                      <a:off x="381577" y="2313787"/>
                      <a:ext cx="1058040" cy="1020960"/>
                    </p14:xfrm>
                  </p:contentPart>
                </mc:Choice>
                <mc:Fallback xmlns="">
                  <p:pic>
                    <p:nvPicPr>
                      <p:cNvPr id="1801" name="Ink 1800">
                        <a:extLst>
                          <a:ext uri="{FF2B5EF4-FFF2-40B4-BE49-F238E27FC236}">
                            <a16:creationId xmlns:a16="http://schemas.microsoft.com/office/drawing/2014/main" id="{10D48A16-9971-4CA3-E5DE-2B9F9D8035D8}"/>
                          </a:ext>
                        </a:extLst>
                      </p:cNvPr>
                      <p:cNvPicPr/>
                      <p:nvPr/>
                    </p:nvPicPr>
                    <p:blipFill>
                      <a:blip r:embed="rId130"/>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991">
                    <p14:nvContentPartPr>
                      <p14:cNvPr id="1802" name="Ink 1801">
                        <a:extLst>
                          <a:ext uri="{FF2B5EF4-FFF2-40B4-BE49-F238E27FC236}">
                            <a16:creationId xmlns:a16="http://schemas.microsoft.com/office/drawing/2014/main" id="{59BF5995-2F5C-8320-08D7-265066E95749}"/>
                          </a:ext>
                        </a:extLst>
                      </p14:cNvPr>
                      <p14:cNvContentPartPr/>
                      <p14:nvPr/>
                    </p14:nvContentPartPr>
                    <p14:xfrm>
                      <a:off x="103657" y="2002027"/>
                      <a:ext cx="747360" cy="294480"/>
                    </p14:xfrm>
                  </p:contentPart>
                </mc:Choice>
                <mc:Fallback xmlns="">
                  <p:pic>
                    <p:nvPicPr>
                      <p:cNvPr id="1802" name="Ink 1801">
                        <a:extLst>
                          <a:ext uri="{FF2B5EF4-FFF2-40B4-BE49-F238E27FC236}">
                            <a16:creationId xmlns:a16="http://schemas.microsoft.com/office/drawing/2014/main" id="{59BF5995-2F5C-8320-08D7-265066E95749}"/>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992">
                    <p14:nvContentPartPr>
                      <p14:cNvPr id="1803" name="Ink 1802">
                        <a:extLst>
                          <a:ext uri="{FF2B5EF4-FFF2-40B4-BE49-F238E27FC236}">
                            <a16:creationId xmlns:a16="http://schemas.microsoft.com/office/drawing/2014/main" id="{CADF496F-6C7B-DAC0-3784-4985BB046966}"/>
                          </a:ext>
                        </a:extLst>
                      </p14:cNvPr>
                      <p14:cNvContentPartPr/>
                      <p14:nvPr/>
                    </p14:nvContentPartPr>
                    <p14:xfrm>
                      <a:off x="860017" y="2296147"/>
                      <a:ext cx="1318680" cy="297720"/>
                    </p14:xfrm>
                  </p:contentPart>
                </mc:Choice>
                <mc:Fallback xmlns="">
                  <p:pic>
                    <p:nvPicPr>
                      <p:cNvPr id="1803" name="Ink 1802">
                        <a:extLst>
                          <a:ext uri="{FF2B5EF4-FFF2-40B4-BE49-F238E27FC236}">
                            <a16:creationId xmlns:a16="http://schemas.microsoft.com/office/drawing/2014/main" id="{CADF496F-6C7B-DAC0-3784-4985BB046966}"/>
                          </a:ext>
                        </a:extLst>
                      </p:cNvPr>
                      <p:cNvPicPr/>
                      <p:nvPr/>
                    </p:nvPicPr>
                    <p:blipFill>
                      <a:blip r:embed="rId133"/>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993">
                    <p14:nvContentPartPr>
                      <p14:cNvPr id="1804" name="Ink 1803">
                        <a:extLst>
                          <a:ext uri="{FF2B5EF4-FFF2-40B4-BE49-F238E27FC236}">
                            <a16:creationId xmlns:a16="http://schemas.microsoft.com/office/drawing/2014/main" id="{96D77302-4844-A630-D204-120CD2320C26}"/>
                          </a:ext>
                        </a:extLst>
                      </p14:cNvPr>
                      <p14:cNvContentPartPr/>
                      <p14:nvPr/>
                    </p14:nvContentPartPr>
                    <p14:xfrm>
                      <a:off x="-28823" y="1908787"/>
                      <a:ext cx="232920" cy="160560"/>
                    </p14:xfrm>
                  </p:contentPart>
                </mc:Choice>
                <mc:Fallback xmlns="">
                  <p:pic>
                    <p:nvPicPr>
                      <p:cNvPr id="1804" name="Ink 1803">
                        <a:extLst>
                          <a:ext uri="{FF2B5EF4-FFF2-40B4-BE49-F238E27FC236}">
                            <a16:creationId xmlns:a16="http://schemas.microsoft.com/office/drawing/2014/main" id="{96D77302-4844-A630-D204-120CD2320C26}"/>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994">
                    <p14:nvContentPartPr>
                      <p14:cNvPr id="1805" name="Ink 1804">
                        <a:extLst>
                          <a:ext uri="{FF2B5EF4-FFF2-40B4-BE49-F238E27FC236}">
                            <a16:creationId xmlns:a16="http://schemas.microsoft.com/office/drawing/2014/main" id="{B7AC61D0-8699-0F11-7E43-B25A62CCAB00}"/>
                          </a:ext>
                        </a:extLst>
                      </p14:cNvPr>
                      <p14:cNvContentPartPr/>
                      <p14:nvPr/>
                    </p14:nvContentPartPr>
                    <p14:xfrm>
                      <a:off x="-28823" y="1805467"/>
                      <a:ext cx="2229480" cy="662400"/>
                    </p14:xfrm>
                  </p:contentPart>
                </mc:Choice>
                <mc:Fallback xmlns="">
                  <p:pic>
                    <p:nvPicPr>
                      <p:cNvPr id="1805" name="Ink 1804">
                        <a:extLst>
                          <a:ext uri="{FF2B5EF4-FFF2-40B4-BE49-F238E27FC236}">
                            <a16:creationId xmlns:a16="http://schemas.microsoft.com/office/drawing/2014/main" id="{B7AC61D0-8699-0F11-7E43-B25A62CCAB00}"/>
                          </a:ext>
                        </a:extLst>
                      </p:cNvPr>
                      <p:cNvPicPr/>
                      <p:nvPr/>
                    </p:nvPicPr>
                    <p:blipFill>
                      <a:blip r:embed="rId72"/>
                      <a:stretch>
                        <a:fillRect/>
                      </a:stretch>
                    </p:blipFill>
                    <p:spPr>
                      <a:xfrm>
                        <a:off x="-33816" y="1799958"/>
                        <a:ext cx="2239466"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995">
                    <p14:nvContentPartPr>
                      <p14:cNvPr id="1806" name="Ink 1805">
                        <a:extLst>
                          <a:ext uri="{FF2B5EF4-FFF2-40B4-BE49-F238E27FC236}">
                            <a16:creationId xmlns:a16="http://schemas.microsoft.com/office/drawing/2014/main" id="{250DCF8C-CD47-41BE-F8A6-243CB46ACCED}"/>
                          </a:ext>
                        </a:extLst>
                      </p14:cNvPr>
                      <p14:cNvContentPartPr/>
                      <p14:nvPr/>
                    </p14:nvContentPartPr>
                    <p14:xfrm>
                      <a:off x="-28823" y="2065747"/>
                      <a:ext cx="361080" cy="1071720"/>
                    </p14:xfrm>
                  </p:contentPart>
                </mc:Choice>
                <mc:Fallback xmlns="">
                  <p:pic>
                    <p:nvPicPr>
                      <p:cNvPr id="1806" name="Ink 1805">
                        <a:extLst>
                          <a:ext uri="{FF2B5EF4-FFF2-40B4-BE49-F238E27FC236}">
                            <a16:creationId xmlns:a16="http://schemas.microsoft.com/office/drawing/2014/main" id="{250DCF8C-CD47-41BE-F8A6-243CB46ACCED}"/>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996">
                    <p14:nvContentPartPr>
                      <p14:cNvPr id="1807" name="Ink 1806">
                        <a:extLst>
                          <a:ext uri="{FF2B5EF4-FFF2-40B4-BE49-F238E27FC236}">
                            <a16:creationId xmlns:a16="http://schemas.microsoft.com/office/drawing/2014/main" id="{5DBC2A12-CD18-74A5-4F6E-E7F0C0087B95}"/>
                          </a:ext>
                        </a:extLst>
                      </p14:cNvPr>
                      <p14:cNvContentPartPr/>
                      <p14:nvPr/>
                    </p14:nvContentPartPr>
                    <p14:xfrm>
                      <a:off x="-28823" y="2171947"/>
                      <a:ext cx="271440" cy="824400"/>
                    </p14:xfrm>
                  </p:contentPart>
                </mc:Choice>
                <mc:Fallback xmlns="">
                  <p:pic>
                    <p:nvPicPr>
                      <p:cNvPr id="1807" name="Ink 1806">
                        <a:extLst>
                          <a:ext uri="{FF2B5EF4-FFF2-40B4-BE49-F238E27FC236}">
                            <a16:creationId xmlns:a16="http://schemas.microsoft.com/office/drawing/2014/main" id="{5DBC2A12-CD18-74A5-4F6E-E7F0C0087B95}"/>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997">
                    <p14:nvContentPartPr>
                      <p14:cNvPr id="1808" name="Ink 1807">
                        <a:extLst>
                          <a:ext uri="{FF2B5EF4-FFF2-40B4-BE49-F238E27FC236}">
                            <a16:creationId xmlns:a16="http://schemas.microsoft.com/office/drawing/2014/main" id="{9CB1D1B4-4C11-1775-25C6-CE964F1A68F4}"/>
                          </a:ext>
                        </a:extLst>
                      </p14:cNvPr>
                      <p14:cNvContentPartPr/>
                      <p14:nvPr/>
                    </p14:nvContentPartPr>
                    <p14:xfrm>
                      <a:off x="-29183" y="2315947"/>
                      <a:ext cx="111600" cy="483480"/>
                    </p14:xfrm>
                  </p:contentPart>
                </mc:Choice>
                <mc:Fallback xmlns="">
                  <p:pic>
                    <p:nvPicPr>
                      <p:cNvPr id="1808" name="Ink 1807">
                        <a:extLst>
                          <a:ext uri="{FF2B5EF4-FFF2-40B4-BE49-F238E27FC236}">
                            <a16:creationId xmlns:a16="http://schemas.microsoft.com/office/drawing/2014/main" id="{9CB1D1B4-4C11-1775-25C6-CE964F1A68F4}"/>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998">
                    <p14:nvContentPartPr>
                      <p14:cNvPr id="1809" name="Ink 1808">
                        <a:extLst>
                          <a:ext uri="{FF2B5EF4-FFF2-40B4-BE49-F238E27FC236}">
                            <a16:creationId xmlns:a16="http://schemas.microsoft.com/office/drawing/2014/main" id="{4C8E51E0-A882-AD93-C591-CCB8BF8DFE56}"/>
                          </a:ext>
                        </a:extLst>
                      </p14:cNvPr>
                      <p14:cNvContentPartPr/>
                      <p14:nvPr/>
                    </p14:nvContentPartPr>
                    <p14:xfrm>
                      <a:off x="-28823" y="3088147"/>
                      <a:ext cx="937440" cy="879480"/>
                    </p14:xfrm>
                  </p:contentPart>
                </mc:Choice>
                <mc:Fallback xmlns="">
                  <p:pic>
                    <p:nvPicPr>
                      <p:cNvPr id="1809" name="Ink 1808">
                        <a:extLst>
                          <a:ext uri="{FF2B5EF4-FFF2-40B4-BE49-F238E27FC236}">
                            <a16:creationId xmlns:a16="http://schemas.microsoft.com/office/drawing/2014/main" id="{4C8E51E0-A882-AD93-C591-CCB8BF8DFE56}"/>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999">
                    <p14:nvContentPartPr>
                      <p14:cNvPr id="1810" name="Ink 1809">
                        <a:extLst>
                          <a:ext uri="{FF2B5EF4-FFF2-40B4-BE49-F238E27FC236}">
                            <a16:creationId xmlns:a16="http://schemas.microsoft.com/office/drawing/2014/main" id="{F5C2FFD7-1DA4-F467-FA22-6D594D1990DC}"/>
                          </a:ext>
                        </a:extLst>
                      </p14:cNvPr>
                      <p14:cNvContentPartPr/>
                      <p14:nvPr/>
                    </p14:nvContentPartPr>
                    <p14:xfrm>
                      <a:off x="-28823" y="3271747"/>
                      <a:ext cx="719280" cy="563400"/>
                    </p14:xfrm>
                  </p:contentPart>
                </mc:Choice>
                <mc:Fallback xmlns="">
                  <p:pic>
                    <p:nvPicPr>
                      <p:cNvPr id="1810" name="Ink 1809">
                        <a:extLst>
                          <a:ext uri="{FF2B5EF4-FFF2-40B4-BE49-F238E27FC236}">
                            <a16:creationId xmlns:a16="http://schemas.microsoft.com/office/drawing/2014/main" id="{F5C2FFD7-1DA4-F467-FA22-6D594D1990DC}"/>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1000">
                    <p14:nvContentPartPr>
                      <p14:cNvPr id="1811" name="Ink 1810">
                        <a:extLst>
                          <a:ext uri="{FF2B5EF4-FFF2-40B4-BE49-F238E27FC236}">
                            <a16:creationId xmlns:a16="http://schemas.microsoft.com/office/drawing/2014/main" id="{3F7FEC89-F0D9-411D-208F-2C3C5EFD112C}"/>
                          </a:ext>
                        </a:extLst>
                      </p14:cNvPr>
                      <p14:cNvContentPartPr/>
                      <p14:nvPr/>
                    </p14:nvContentPartPr>
                    <p14:xfrm>
                      <a:off x="9697" y="3476227"/>
                      <a:ext cx="443880" cy="258840"/>
                    </p14:xfrm>
                  </p:contentPart>
                </mc:Choice>
                <mc:Fallback xmlns="">
                  <p:pic>
                    <p:nvPicPr>
                      <p:cNvPr id="1811" name="Ink 1810">
                        <a:extLst>
                          <a:ext uri="{FF2B5EF4-FFF2-40B4-BE49-F238E27FC236}">
                            <a16:creationId xmlns:a16="http://schemas.microsoft.com/office/drawing/2014/main" id="{3F7FEC89-F0D9-411D-208F-2C3C5EFD112C}"/>
                          </a:ext>
                        </a:extLst>
                      </p:cNvPr>
                      <p:cNvPicPr/>
                      <p:nvPr/>
                    </p:nvPicPr>
                    <p:blipFill>
                      <a:blip r:embed="rId143"/>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1001">
                    <p14:nvContentPartPr>
                      <p14:cNvPr id="1812" name="Ink 1811">
                        <a:extLst>
                          <a:ext uri="{FF2B5EF4-FFF2-40B4-BE49-F238E27FC236}">
                            <a16:creationId xmlns:a16="http://schemas.microsoft.com/office/drawing/2014/main" id="{29170CBF-87DC-ABF8-E22D-33F027EFE163}"/>
                          </a:ext>
                        </a:extLst>
                      </p14:cNvPr>
                      <p14:cNvContentPartPr/>
                      <p14:nvPr/>
                    </p14:nvContentPartPr>
                    <p14:xfrm>
                      <a:off x="10778" y="2553187"/>
                      <a:ext cx="2189880" cy="2687400"/>
                    </p14:xfrm>
                  </p:contentPart>
                </mc:Choice>
                <mc:Fallback xmlns="">
                  <p:pic>
                    <p:nvPicPr>
                      <p:cNvPr id="1812" name="Ink 1811">
                        <a:extLst>
                          <a:ext uri="{FF2B5EF4-FFF2-40B4-BE49-F238E27FC236}">
                            <a16:creationId xmlns:a16="http://schemas.microsoft.com/office/drawing/2014/main" id="{29170CBF-87DC-ABF8-E22D-33F027EFE163}"/>
                          </a:ext>
                        </a:extLst>
                      </p:cNvPr>
                      <p:cNvPicPr/>
                      <p:nvPr/>
                    </p:nvPicPr>
                    <p:blipFill>
                      <a:blip r:embed="rId145"/>
                      <a:stretch>
                        <a:fillRect/>
                      </a:stretch>
                    </p:blipFill>
                    <p:spPr>
                      <a:xfrm>
                        <a:off x="5785" y="2547675"/>
                        <a:ext cx="2199866" cy="2698423"/>
                      </a:xfrm>
                      <a:prstGeom prst="rect">
                        <a:avLst/>
                      </a:prstGeom>
                    </p:spPr>
                  </p:pic>
                </mc:Fallback>
              </mc:AlternateContent>
              <mc:AlternateContent xmlns:mc="http://schemas.openxmlformats.org/markup-compatibility/2006" xmlns:p14="http://schemas.microsoft.com/office/powerpoint/2010/main">
                <mc:Choice Requires="p14">
                  <p:contentPart p14:bwMode="auto" r:id="rId1002">
                    <p14:nvContentPartPr>
                      <p14:cNvPr id="1813" name="Ink 1812">
                        <a:extLst>
                          <a:ext uri="{FF2B5EF4-FFF2-40B4-BE49-F238E27FC236}">
                            <a16:creationId xmlns:a16="http://schemas.microsoft.com/office/drawing/2014/main" id="{A03CC9A5-8B27-8A68-1726-7459BAEC1B0F}"/>
                          </a:ext>
                        </a:extLst>
                      </p14:cNvPr>
                      <p14:cNvContentPartPr/>
                      <p14:nvPr/>
                    </p14:nvContentPartPr>
                    <p14:xfrm>
                      <a:off x="1031017" y="2695387"/>
                      <a:ext cx="1169640" cy="1197000"/>
                    </p14:xfrm>
                  </p:contentPart>
                </mc:Choice>
                <mc:Fallback xmlns="">
                  <p:pic>
                    <p:nvPicPr>
                      <p:cNvPr id="1813" name="Ink 1812">
                        <a:extLst>
                          <a:ext uri="{FF2B5EF4-FFF2-40B4-BE49-F238E27FC236}">
                            <a16:creationId xmlns:a16="http://schemas.microsoft.com/office/drawing/2014/main" id="{A03CC9A5-8B27-8A68-1726-7459BAEC1B0F}"/>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1003">
                    <p14:nvContentPartPr>
                      <p14:cNvPr id="1814" name="Ink 1813">
                        <a:extLst>
                          <a:ext uri="{FF2B5EF4-FFF2-40B4-BE49-F238E27FC236}">
                            <a16:creationId xmlns:a16="http://schemas.microsoft.com/office/drawing/2014/main" id="{FD5A9E72-E8A1-502C-2426-82FDAD39C8AA}"/>
                          </a:ext>
                        </a:extLst>
                      </p14:cNvPr>
                      <p14:cNvContentPartPr/>
                      <p14:nvPr/>
                    </p14:nvContentPartPr>
                    <p14:xfrm>
                      <a:off x="1332697" y="2857387"/>
                      <a:ext cx="939240" cy="1237680"/>
                    </p14:xfrm>
                  </p:contentPart>
                </mc:Choice>
                <mc:Fallback xmlns="">
                  <p:pic>
                    <p:nvPicPr>
                      <p:cNvPr id="1814" name="Ink 1813">
                        <a:extLst>
                          <a:ext uri="{FF2B5EF4-FFF2-40B4-BE49-F238E27FC236}">
                            <a16:creationId xmlns:a16="http://schemas.microsoft.com/office/drawing/2014/main" id="{FD5A9E72-E8A1-502C-2426-82FDAD39C8AA}"/>
                          </a:ext>
                        </a:extLst>
                      </p:cNvPr>
                      <p:cNvPicPr/>
                      <p:nvPr/>
                    </p:nvPicPr>
                    <p:blipFill>
                      <a:blip r:embed="rId148"/>
                      <a:stretch>
                        <a:fillRect/>
                      </a:stretch>
                    </p:blipFill>
                    <p:spPr>
                      <a:xfrm>
                        <a:off x="1327703" y="2851876"/>
                        <a:ext cx="949227" cy="1248702"/>
                      </a:xfrm>
                      <a:prstGeom prst="rect">
                        <a:avLst/>
                      </a:prstGeom>
                    </p:spPr>
                  </p:pic>
                </mc:Fallback>
              </mc:AlternateContent>
              <mc:AlternateContent xmlns:mc="http://schemas.openxmlformats.org/markup-compatibility/2006" xmlns:p14="http://schemas.microsoft.com/office/powerpoint/2010/main">
                <mc:Choice Requires="p14">
                  <p:contentPart p14:bwMode="auto" r:id="rId1004">
                    <p14:nvContentPartPr>
                      <p14:cNvPr id="1815" name="Ink 1814">
                        <a:extLst>
                          <a:ext uri="{FF2B5EF4-FFF2-40B4-BE49-F238E27FC236}">
                            <a16:creationId xmlns:a16="http://schemas.microsoft.com/office/drawing/2014/main" id="{AC97E158-D024-72CA-0CDC-E1603E259B5C}"/>
                          </a:ext>
                        </a:extLst>
                      </p14:cNvPr>
                      <p14:cNvContentPartPr/>
                      <p14:nvPr/>
                    </p14:nvContentPartPr>
                    <p14:xfrm>
                      <a:off x="1534657" y="3005707"/>
                      <a:ext cx="780480" cy="889920"/>
                    </p14:xfrm>
                  </p:contentPart>
                </mc:Choice>
                <mc:Fallback xmlns="">
                  <p:pic>
                    <p:nvPicPr>
                      <p:cNvPr id="1815" name="Ink 1814">
                        <a:extLst>
                          <a:ext uri="{FF2B5EF4-FFF2-40B4-BE49-F238E27FC236}">
                            <a16:creationId xmlns:a16="http://schemas.microsoft.com/office/drawing/2014/main" id="{AC97E158-D024-72CA-0CDC-E1603E259B5C}"/>
                          </a:ext>
                        </a:extLst>
                      </p:cNvPr>
                      <p:cNvPicPr/>
                      <p:nvPr/>
                    </p:nvPicPr>
                    <p:blipFill>
                      <a:blip r:embed="rId150"/>
                      <a:stretch>
                        <a:fillRect/>
                      </a:stretch>
                    </p:blipFill>
                    <p:spPr>
                      <a:xfrm>
                        <a:off x="1529665" y="3000197"/>
                        <a:ext cx="790465" cy="900941"/>
                      </a:xfrm>
                      <a:prstGeom prst="rect">
                        <a:avLst/>
                      </a:prstGeom>
                    </p:spPr>
                  </p:pic>
                </mc:Fallback>
              </mc:AlternateContent>
              <mc:AlternateContent xmlns:mc="http://schemas.openxmlformats.org/markup-compatibility/2006" xmlns:p14="http://schemas.microsoft.com/office/powerpoint/2010/main">
                <mc:Choice Requires="p14">
                  <p:contentPart p14:bwMode="auto" r:id="rId1005">
                    <p14:nvContentPartPr>
                      <p14:cNvPr id="1816" name="Ink 1815">
                        <a:extLst>
                          <a:ext uri="{FF2B5EF4-FFF2-40B4-BE49-F238E27FC236}">
                            <a16:creationId xmlns:a16="http://schemas.microsoft.com/office/drawing/2014/main" id="{80AF0232-D2FF-8423-FEB9-CD4A2E047905}"/>
                          </a:ext>
                        </a:extLst>
                      </p14:cNvPr>
                      <p14:cNvContentPartPr/>
                      <p14:nvPr/>
                    </p14:nvContentPartPr>
                    <p14:xfrm>
                      <a:off x="1702057" y="3149707"/>
                      <a:ext cx="612720" cy="552240"/>
                    </p14:xfrm>
                  </p:contentPart>
                </mc:Choice>
                <mc:Fallback xmlns="">
                  <p:pic>
                    <p:nvPicPr>
                      <p:cNvPr id="1816" name="Ink 1815">
                        <a:extLst>
                          <a:ext uri="{FF2B5EF4-FFF2-40B4-BE49-F238E27FC236}">
                            <a16:creationId xmlns:a16="http://schemas.microsoft.com/office/drawing/2014/main" id="{80AF0232-D2FF-8423-FEB9-CD4A2E047905}"/>
                          </a:ext>
                        </a:extLst>
                      </p:cNvPr>
                      <p:cNvPicPr/>
                      <p:nvPr/>
                    </p:nvPicPr>
                    <p:blipFill>
                      <a:blip r:embed="rId152"/>
                      <a:stretch>
                        <a:fillRect/>
                      </a:stretch>
                    </p:blipFill>
                    <p:spPr>
                      <a:xfrm>
                        <a:off x="1697065" y="3144194"/>
                        <a:ext cx="622703" cy="563266"/>
                      </a:xfrm>
                      <a:prstGeom prst="rect">
                        <a:avLst/>
                      </a:prstGeom>
                    </p:spPr>
                  </p:pic>
                </mc:Fallback>
              </mc:AlternateContent>
              <mc:AlternateContent xmlns:mc="http://schemas.openxmlformats.org/markup-compatibility/2006" xmlns:p14="http://schemas.microsoft.com/office/powerpoint/2010/main">
                <mc:Choice Requires="p14">
                  <p:contentPart p14:bwMode="auto" r:id="rId1006">
                    <p14:nvContentPartPr>
                      <p14:cNvPr id="1817" name="Ink 1816">
                        <a:extLst>
                          <a:ext uri="{FF2B5EF4-FFF2-40B4-BE49-F238E27FC236}">
                            <a16:creationId xmlns:a16="http://schemas.microsoft.com/office/drawing/2014/main" id="{075C5873-EA78-BF65-FB38-46318D77F7F8}"/>
                          </a:ext>
                        </a:extLst>
                      </p14:cNvPr>
                      <p14:cNvContentPartPr/>
                      <p14:nvPr/>
                    </p14:nvContentPartPr>
                    <p14:xfrm>
                      <a:off x="1957657" y="3240787"/>
                      <a:ext cx="328680" cy="285480"/>
                    </p14:xfrm>
                  </p:contentPart>
                </mc:Choice>
                <mc:Fallback xmlns="">
                  <p:pic>
                    <p:nvPicPr>
                      <p:cNvPr id="1817" name="Ink 1816">
                        <a:extLst>
                          <a:ext uri="{FF2B5EF4-FFF2-40B4-BE49-F238E27FC236}">
                            <a16:creationId xmlns:a16="http://schemas.microsoft.com/office/drawing/2014/main" id="{075C5873-EA78-BF65-FB38-46318D77F7F8}"/>
                          </a:ext>
                        </a:extLst>
                      </p:cNvPr>
                      <p:cNvPicPr/>
                      <p:nvPr/>
                    </p:nvPicPr>
                    <p:blipFill>
                      <a:blip r:embed="rId154"/>
                      <a:stretch>
                        <a:fillRect/>
                      </a:stretch>
                    </p:blipFill>
                    <p:spPr>
                      <a:xfrm>
                        <a:off x="1952664" y="3235270"/>
                        <a:ext cx="338665" cy="296513"/>
                      </a:xfrm>
                      <a:prstGeom prst="rect">
                        <a:avLst/>
                      </a:prstGeom>
                    </p:spPr>
                  </p:pic>
                </mc:Fallback>
              </mc:AlternateContent>
              <mc:AlternateContent xmlns:mc="http://schemas.openxmlformats.org/markup-compatibility/2006" xmlns:p14="http://schemas.microsoft.com/office/powerpoint/2010/main">
                <mc:Choice Requires="p14">
                  <p:contentPart p14:bwMode="auto" r:id="rId1007">
                    <p14:nvContentPartPr>
                      <p14:cNvPr id="1818" name="Ink 1817">
                        <a:extLst>
                          <a:ext uri="{FF2B5EF4-FFF2-40B4-BE49-F238E27FC236}">
                            <a16:creationId xmlns:a16="http://schemas.microsoft.com/office/drawing/2014/main" id="{98B1CA15-3566-C1A9-3566-18CAE080451F}"/>
                          </a:ext>
                        </a:extLst>
                      </p14:cNvPr>
                      <p14:cNvContentPartPr/>
                      <p14:nvPr/>
                    </p14:nvContentPartPr>
                    <p14:xfrm>
                      <a:off x="-29183" y="1071067"/>
                      <a:ext cx="1791720" cy="964440"/>
                    </p14:xfrm>
                  </p:contentPart>
                </mc:Choice>
                <mc:Fallback xmlns="">
                  <p:pic>
                    <p:nvPicPr>
                      <p:cNvPr id="1818" name="Ink 1817">
                        <a:extLst>
                          <a:ext uri="{FF2B5EF4-FFF2-40B4-BE49-F238E27FC236}">
                            <a16:creationId xmlns:a16="http://schemas.microsoft.com/office/drawing/2014/main" id="{98B1CA15-3566-C1A9-3566-18CAE080451F}"/>
                          </a:ext>
                        </a:extLst>
                      </p:cNvPr>
                      <p:cNvPicPr/>
                      <p:nvPr/>
                    </p:nvPicPr>
                    <p:blipFill>
                      <a:blip r:embed="rId15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1008">
                    <p14:nvContentPartPr>
                      <p14:cNvPr id="1819" name="Ink 1818">
                        <a:extLst>
                          <a:ext uri="{FF2B5EF4-FFF2-40B4-BE49-F238E27FC236}">
                            <a16:creationId xmlns:a16="http://schemas.microsoft.com/office/drawing/2014/main" id="{924BD03A-DE2F-27E6-9BAB-1B3264A465FC}"/>
                          </a:ext>
                        </a:extLst>
                      </p14:cNvPr>
                      <p14:cNvContentPartPr/>
                      <p14:nvPr/>
                    </p14:nvContentPartPr>
                    <p14:xfrm>
                      <a:off x="154417" y="1099867"/>
                      <a:ext cx="1435680" cy="732960"/>
                    </p14:xfrm>
                  </p:contentPart>
                </mc:Choice>
                <mc:Fallback xmlns="">
                  <p:pic>
                    <p:nvPicPr>
                      <p:cNvPr id="1819" name="Ink 1818">
                        <a:extLst>
                          <a:ext uri="{FF2B5EF4-FFF2-40B4-BE49-F238E27FC236}">
                            <a16:creationId xmlns:a16="http://schemas.microsoft.com/office/drawing/2014/main" id="{924BD03A-DE2F-27E6-9BAB-1B3264A465FC}"/>
                          </a:ext>
                        </a:extLst>
                      </p:cNvPr>
                      <p:cNvPicPr/>
                      <p:nvPr/>
                    </p:nvPicPr>
                    <p:blipFill>
                      <a:blip r:embed="rId15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1009">
                    <p14:nvContentPartPr>
                      <p14:cNvPr id="1820" name="Ink 1819">
                        <a:extLst>
                          <a:ext uri="{FF2B5EF4-FFF2-40B4-BE49-F238E27FC236}">
                            <a16:creationId xmlns:a16="http://schemas.microsoft.com/office/drawing/2014/main" id="{81C1DA43-7EF2-33D6-E19F-3E6ED08B9274}"/>
                          </a:ext>
                        </a:extLst>
                      </p14:cNvPr>
                      <p14:cNvContentPartPr/>
                      <p14:nvPr/>
                    </p14:nvContentPartPr>
                    <p14:xfrm>
                      <a:off x="1592617" y="1071427"/>
                      <a:ext cx="12240" cy="36000"/>
                    </p14:xfrm>
                  </p:contentPart>
                </mc:Choice>
                <mc:Fallback xmlns="">
                  <p:pic>
                    <p:nvPicPr>
                      <p:cNvPr id="1820" name="Ink 1819">
                        <a:extLst>
                          <a:ext uri="{FF2B5EF4-FFF2-40B4-BE49-F238E27FC236}">
                            <a16:creationId xmlns:a16="http://schemas.microsoft.com/office/drawing/2014/main" id="{81C1DA43-7EF2-33D6-E19F-3E6ED08B9274}"/>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1010">
                    <p14:nvContentPartPr>
                      <p14:cNvPr id="1821" name="Ink 1820">
                        <a:extLst>
                          <a:ext uri="{FF2B5EF4-FFF2-40B4-BE49-F238E27FC236}">
                            <a16:creationId xmlns:a16="http://schemas.microsoft.com/office/drawing/2014/main" id="{8C58DFCA-285E-3904-1F01-9735F29B82C6}"/>
                          </a:ext>
                        </a:extLst>
                      </p14:cNvPr>
                      <p14:cNvContentPartPr/>
                      <p14:nvPr/>
                    </p14:nvContentPartPr>
                    <p14:xfrm>
                      <a:off x="431617" y="1071427"/>
                      <a:ext cx="1051200" cy="541800"/>
                    </p14:xfrm>
                  </p:contentPart>
                </mc:Choice>
                <mc:Fallback xmlns="">
                  <p:pic>
                    <p:nvPicPr>
                      <p:cNvPr id="1821" name="Ink 1820">
                        <a:extLst>
                          <a:ext uri="{FF2B5EF4-FFF2-40B4-BE49-F238E27FC236}">
                            <a16:creationId xmlns:a16="http://schemas.microsoft.com/office/drawing/2014/main" id="{8C58DFCA-285E-3904-1F01-9735F29B82C6}"/>
                          </a:ext>
                        </a:extLst>
                      </p:cNvPr>
                      <p:cNvPicPr/>
                      <p:nvPr/>
                    </p:nvPicPr>
                    <p:blipFill>
                      <a:blip r:embed="rId162"/>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1011">
                    <p14:nvContentPartPr>
                      <p14:cNvPr id="1822" name="Ink 1821">
                        <a:extLst>
                          <a:ext uri="{FF2B5EF4-FFF2-40B4-BE49-F238E27FC236}">
                            <a16:creationId xmlns:a16="http://schemas.microsoft.com/office/drawing/2014/main" id="{B26E2601-4687-0D9A-CADB-E1E039B97F84}"/>
                          </a:ext>
                        </a:extLst>
                      </p14:cNvPr>
                      <p14:cNvContentPartPr/>
                      <p14:nvPr/>
                    </p14:nvContentPartPr>
                    <p14:xfrm>
                      <a:off x="871177" y="1136587"/>
                      <a:ext cx="458280" cy="322920"/>
                    </p14:xfrm>
                  </p:contentPart>
                </mc:Choice>
                <mc:Fallback xmlns="">
                  <p:pic>
                    <p:nvPicPr>
                      <p:cNvPr id="1822" name="Ink 1821">
                        <a:extLst>
                          <a:ext uri="{FF2B5EF4-FFF2-40B4-BE49-F238E27FC236}">
                            <a16:creationId xmlns:a16="http://schemas.microsoft.com/office/drawing/2014/main" id="{B26E2601-4687-0D9A-CADB-E1E039B97F84}"/>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1012">
                    <p14:nvContentPartPr>
                      <p14:cNvPr id="1823" name="Ink 1822">
                        <a:extLst>
                          <a:ext uri="{FF2B5EF4-FFF2-40B4-BE49-F238E27FC236}">
                            <a16:creationId xmlns:a16="http://schemas.microsoft.com/office/drawing/2014/main" id="{9A541370-F8D6-C495-7E7A-C26293C3D84D}"/>
                          </a:ext>
                        </a:extLst>
                      </p14:cNvPr>
                      <p14:cNvContentPartPr/>
                      <p14:nvPr/>
                    </p14:nvContentPartPr>
                    <p14:xfrm>
                      <a:off x="536017" y="3993907"/>
                      <a:ext cx="1036080" cy="978840"/>
                    </p14:xfrm>
                  </p:contentPart>
                </mc:Choice>
                <mc:Fallback xmlns="">
                  <p:pic>
                    <p:nvPicPr>
                      <p:cNvPr id="1823" name="Ink 1822">
                        <a:extLst>
                          <a:ext uri="{FF2B5EF4-FFF2-40B4-BE49-F238E27FC236}">
                            <a16:creationId xmlns:a16="http://schemas.microsoft.com/office/drawing/2014/main" id="{9A541370-F8D6-C495-7E7A-C26293C3D84D}"/>
                          </a:ext>
                        </a:extLst>
                      </p:cNvPr>
                      <p:cNvPicPr/>
                      <p:nvPr/>
                    </p:nvPicPr>
                    <p:blipFill>
                      <a:blip r:embed="rId166"/>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1013">
                    <p14:nvContentPartPr>
                      <p14:cNvPr id="1824" name="Ink 1823">
                        <a:extLst>
                          <a:ext uri="{FF2B5EF4-FFF2-40B4-BE49-F238E27FC236}">
                            <a16:creationId xmlns:a16="http://schemas.microsoft.com/office/drawing/2014/main" id="{EAE063BD-58F7-D21C-4727-947DC242FB90}"/>
                          </a:ext>
                        </a:extLst>
                      </p14:cNvPr>
                      <p14:cNvContentPartPr/>
                      <p14:nvPr/>
                    </p14:nvContentPartPr>
                    <p14:xfrm>
                      <a:off x="694777" y="4250227"/>
                      <a:ext cx="748800" cy="607680"/>
                    </p14:xfrm>
                  </p:contentPart>
                </mc:Choice>
                <mc:Fallback xmlns="">
                  <p:pic>
                    <p:nvPicPr>
                      <p:cNvPr id="1824" name="Ink 1823">
                        <a:extLst>
                          <a:ext uri="{FF2B5EF4-FFF2-40B4-BE49-F238E27FC236}">
                            <a16:creationId xmlns:a16="http://schemas.microsoft.com/office/drawing/2014/main" id="{EAE063BD-58F7-D21C-4727-947DC242FB90}"/>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825" name="Group 1824">
                    <a:extLst>
                      <a:ext uri="{FF2B5EF4-FFF2-40B4-BE49-F238E27FC236}">
                        <a16:creationId xmlns:a16="http://schemas.microsoft.com/office/drawing/2014/main" id="{DAAB27C3-87D2-2015-4938-2EAC6C2E9AFC}"/>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1014">
                      <p14:nvContentPartPr>
                        <p14:cNvPr id="1831" name="Ink 1830">
                          <a:extLst>
                            <a:ext uri="{FF2B5EF4-FFF2-40B4-BE49-F238E27FC236}">
                              <a16:creationId xmlns:a16="http://schemas.microsoft.com/office/drawing/2014/main" id="{2DDAC533-04B2-7B61-BEE9-9F36CE88F733}"/>
                            </a:ext>
                          </a:extLst>
                        </p14:cNvPr>
                        <p14:cNvContentPartPr/>
                        <p14:nvPr/>
                      </p14:nvContentPartPr>
                      <p14:xfrm>
                        <a:off x="210937" y="3892387"/>
                        <a:ext cx="820080" cy="1280160"/>
                      </p14:xfrm>
                    </p:contentPart>
                  </mc:Choice>
                  <mc:Fallback xmlns="">
                    <p:pic>
                      <p:nvPicPr>
                        <p:cNvPr id="1831" name="Ink 1830">
                          <a:extLst>
                            <a:ext uri="{FF2B5EF4-FFF2-40B4-BE49-F238E27FC236}">
                              <a16:creationId xmlns:a16="http://schemas.microsoft.com/office/drawing/2014/main" id="{2DDAC533-04B2-7B61-BEE9-9F36CE88F733}"/>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015">
                      <p14:nvContentPartPr>
                        <p14:cNvPr id="1832" name="Ink 1831">
                          <a:extLst>
                            <a:ext uri="{FF2B5EF4-FFF2-40B4-BE49-F238E27FC236}">
                              <a16:creationId xmlns:a16="http://schemas.microsoft.com/office/drawing/2014/main" id="{F927C308-B88C-25B4-EC9A-9FEA1C64CFD2}"/>
                            </a:ext>
                          </a:extLst>
                        </p14:cNvPr>
                        <p14:cNvContentPartPr/>
                        <p14:nvPr/>
                      </p14:nvContentPartPr>
                      <p14:xfrm>
                        <a:off x="417577" y="3857107"/>
                        <a:ext cx="1282680" cy="1186920"/>
                      </p14:xfrm>
                    </p:contentPart>
                  </mc:Choice>
                  <mc:Fallback xmlns="">
                    <p:pic>
                      <p:nvPicPr>
                        <p:cNvPr id="1832" name="Ink 1831">
                          <a:extLst>
                            <a:ext uri="{FF2B5EF4-FFF2-40B4-BE49-F238E27FC236}">
                              <a16:creationId xmlns:a16="http://schemas.microsoft.com/office/drawing/2014/main" id="{F927C308-B88C-25B4-EC9A-9FEA1C64CFD2}"/>
                            </a:ext>
                          </a:extLst>
                        </p:cNvPr>
                        <p:cNvPicPr/>
                        <p:nvPr/>
                      </p:nvPicPr>
                      <p:blipFill>
                        <a:blip r:embed="rId170"/>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1016">
                      <p14:nvContentPartPr>
                        <p14:cNvPr id="1833" name="Ink 1832">
                          <a:extLst>
                            <a:ext uri="{FF2B5EF4-FFF2-40B4-BE49-F238E27FC236}">
                              <a16:creationId xmlns:a16="http://schemas.microsoft.com/office/drawing/2014/main" id="{7B5B93E6-E929-34A6-166A-0384D67DAFA6}"/>
                            </a:ext>
                          </a:extLst>
                        </p14:cNvPr>
                        <p14:cNvContentPartPr/>
                        <p14:nvPr/>
                      </p14:nvContentPartPr>
                      <p14:xfrm>
                        <a:off x="1207777" y="3889507"/>
                        <a:ext cx="64800" cy="100440"/>
                      </p14:xfrm>
                    </p:contentPart>
                  </mc:Choice>
                  <mc:Fallback xmlns="">
                    <p:pic>
                      <p:nvPicPr>
                        <p:cNvPr id="1833" name="Ink 1832">
                          <a:extLst>
                            <a:ext uri="{FF2B5EF4-FFF2-40B4-BE49-F238E27FC236}">
                              <a16:creationId xmlns:a16="http://schemas.microsoft.com/office/drawing/2014/main" id="{7B5B93E6-E929-34A6-166A-0384D67DAFA6}"/>
                            </a:ext>
                          </a:extLst>
                        </p:cNvPr>
                        <p:cNvPicPr/>
                        <p:nvPr/>
                      </p:nvPicPr>
                      <p:blipFill>
                        <a:blip r:embed="rId172"/>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1017">
                      <p14:nvContentPartPr>
                        <p14:cNvPr id="1834" name="Ink 1833">
                          <a:extLst>
                            <a:ext uri="{FF2B5EF4-FFF2-40B4-BE49-F238E27FC236}">
                              <a16:creationId xmlns:a16="http://schemas.microsoft.com/office/drawing/2014/main" id="{7A1AB995-E0A1-5121-B877-A93D3732F47E}"/>
                            </a:ext>
                          </a:extLst>
                        </p14:cNvPr>
                        <p14:cNvContentPartPr/>
                        <p14:nvPr/>
                      </p14:nvContentPartPr>
                      <p14:xfrm>
                        <a:off x="892778" y="4428429"/>
                        <a:ext cx="465120" cy="329400"/>
                      </p14:xfrm>
                    </p:contentPart>
                  </mc:Choice>
                  <mc:Fallback xmlns="">
                    <p:pic>
                      <p:nvPicPr>
                        <p:cNvPr id="1834" name="Ink 1833">
                          <a:extLst>
                            <a:ext uri="{FF2B5EF4-FFF2-40B4-BE49-F238E27FC236}">
                              <a16:creationId xmlns:a16="http://schemas.microsoft.com/office/drawing/2014/main" id="{7A1AB995-E0A1-5121-B877-A93D3732F47E}"/>
                            </a:ext>
                          </a:extLst>
                        </p:cNvPr>
                        <p:cNvPicPr/>
                        <p:nvPr/>
                      </p:nvPicPr>
                      <p:blipFill>
                        <a:blip r:embed="rId17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18">
                    <p14:nvContentPartPr>
                      <p14:cNvPr id="1826" name="Ink 1825">
                        <a:extLst>
                          <a:ext uri="{FF2B5EF4-FFF2-40B4-BE49-F238E27FC236}">
                            <a16:creationId xmlns:a16="http://schemas.microsoft.com/office/drawing/2014/main" id="{00FE96C0-D9DE-D95C-7395-54F019E0CD87}"/>
                          </a:ext>
                        </a:extLst>
                      </p14:cNvPr>
                      <p14:cNvContentPartPr/>
                      <p14:nvPr/>
                    </p14:nvContentPartPr>
                    <p14:xfrm>
                      <a:off x="1285898" y="4428428"/>
                      <a:ext cx="22680" cy="360"/>
                    </p14:xfrm>
                  </p:contentPart>
                </mc:Choice>
                <mc:Fallback xmlns="">
                  <p:pic>
                    <p:nvPicPr>
                      <p:cNvPr id="1826" name="Ink 1825">
                        <a:extLst>
                          <a:ext uri="{FF2B5EF4-FFF2-40B4-BE49-F238E27FC236}">
                            <a16:creationId xmlns:a16="http://schemas.microsoft.com/office/drawing/2014/main" id="{00FE96C0-D9DE-D95C-7395-54F019E0CD87}"/>
                          </a:ext>
                        </a:extLst>
                      </p:cNvPr>
                      <p:cNvPicPr/>
                      <p:nvPr/>
                    </p:nvPicPr>
                    <p:blipFill>
                      <a:blip r:embed="rId176"/>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19">
                    <p14:nvContentPartPr>
                      <p14:cNvPr id="1827" name="Ink 1826">
                        <a:extLst>
                          <a:ext uri="{FF2B5EF4-FFF2-40B4-BE49-F238E27FC236}">
                            <a16:creationId xmlns:a16="http://schemas.microsoft.com/office/drawing/2014/main" id="{5EF06526-403B-23A0-148E-B8B8586ECFF1}"/>
                          </a:ext>
                        </a:extLst>
                      </p14:cNvPr>
                      <p14:cNvContentPartPr/>
                      <p14:nvPr/>
                    </p14:nvContentPartPr>
                    <p14:xfrm>
                      <a:off x="1235497" y="1071067"/>
                      <a:ext cx="965160" cy="1266120"/>
                    </p14:xfrm>
                  </p:contentPart>
                </mc:Choice>
                <mc:Fallback xmlns="">
                  <p:pic>
                    <p:nvPicPr>
                      <p:cNvPr id="1827" name="Ink 1826">
                        <a:extLst>
                          <a:ext uri="{FF2B5EF4-FFF2-40B4-BE49-F238E27FC236}">
                            <a16:creationId xmlns:a16="http://schemas.microsoft.com/office/drawing/2014/main" id="{5EF06526-403B-23A0-148E-B8B8586ECFF1}"/>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1020">
                    <p14:nvContentPartPr>
                      <p14:cNvPr id="1828" name="Ink 1827">
                        <a:extLst>
                          <a:ext uri="{FF2B5EF4-FFF2-40B4-BE49-F238E27FC236}">
                            <a16:creationId xmlns:a16="http://schemas.microsoft.com/office/drawing/2014/main" id="{55B59CC5-AB0B-0F0C-F464-2F89C0F25936}"/>
                          </a:ext>
                        </a:extLst>
                      </p14:cNvPr>
                      <p14:cNvContentPartPr/>
                      <p14:nvPr/>
                    </p14:nvContentPartPr>
                    <p14:xfrm>
                      <a:off x="1609537" y="1141987"/>
                      <a:ext cx="590760" cy="1036800"/>
                    </p14:xfrm>
                  </p:contentPart>
                </mc:Choice>
                <mc:Fallback xmlns="">
                  <p:pic>
                    <p:nvPicPr>
                      <p:cNvPr id="1828" name="Ink 1827">
                        <a:extLst>
                          <a:ext uri="{FF2B5EF4-FFF2-40B4-BE49-F238E27FC236}">
                            <a16:creationId xmlns:a16="http://schemas.microsoft.com/office/drawing/2014/main" id="{55B59CC5-AB0B-0F0C-F464-2F89C0F25936}"/>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1021">
                    <p14:nvContentPartPr>
                      <p14:cNvPr id="1829" name="Ink 1828">
                        <a:extLst>
                          <a:ext uri="{FF2B5EF4-FFF2-40B4-BE49-F238E27FC236}">
                            <a16:creationId xmlns:a16="http://schemas.microsoft.com/office/drawing/2014/main" id="{DB287941-DE77-09E4-3182-720CDE99ABCD}"/>
                          </a:ext>
                        </a:extLst>
                      </p14:cNvPr>
                      <p14:cNvContentPartPr/>
                      <p14:nvPr/>
                    </p14:nvContentPartPr>
                    <p14:xfrm>
                      <a:off x="2075017" y="1378507"/>
                      <a:ext cx="125640" cy="502200"/>
                    </p14:xfrm>
                  </p:contentPart>
                </mc:Choice>
                <mc:Fallback xmlns="">
                  <p:pic>
                    <p:nvPicPr>
                      <p:cNvPr id="1829" name="Ink 1828">
                        <a:extLst>
                          <a:ext uri="{FF2B5EF4-FFF2-40B4-BE49-F238E27FC236}">
                            <a16:creationId xmlns:a16="http://schemas.microsoft.com/office/drawing/2014/main" id="{DB287941-DE77-09E4-3182-720CDE99ABCD}"/>
                          </a:ext>
                        </a:extLst>
                      </p:cNvPr>
                      <p:cNvPicPr/>
                      <p:nvPr/>
                    </p:nvPicPr>
                    <p:blipFill>
                      <a:blip r:embed="rId126"/>
                      <a:stretch>
                        <a:fillRect/>
                      </a:stretch>
                    </p:blipFill>
                    <p:spPr>
                      <a:xfrm>
                        <a:off x="2070025" y="1372998"/>
                        <a:ext cx="135625" cy="513217"/>
                      </a:xfrm>
                      <a:prstGeom prst="rect">
                        <a:avLst/>
                      </a:prstGeom>
                    </p:spPr>
                  </p:pic>
                </mc:Fallback>
              </mc:AlternateContent>
              <mc:AlternateContent xmlns:mc="http://schemas.openxmlformats.org/markup-compatibility/2006" xmlns:p14="http://schemas.microsoft.com/office/powerpoint/2010/main">
                <mc:Choice Requires="p14">
                  <p:contentPart p14:bwMode="auto" r:id="rId1022">
                    <p14:nvContentPartPr>
                      <p14:cNvPr id="1830" name="Ink 1829">
                        <a:extLst>
                          <a:ext uri="{FF2B5EF4-FFF2-40B4-BE49-F238E27FC236}">
                            <a16:creationId xmlns:a16="http://schemas.microsoft.com/office/drawing/2014/main" id="{5B2A9A84-2C88-4145-04D5-51C20D5DED40}"/>
                          </a:ext>
                        </a:extLst>
                      </p14:cNvPr>
                      <p14:cNvContentPartPr/>
                      <p14:nvPr/>
                    </p14:nvContentPartPr>
                    <p14:xfrm>
                      <a:off x="1937857" y="2408467"/>
                      <a:ext cx="360" cy="360"/>
                    </p14:xfrm>
                  </p:contentPart>
                </mc:Choice>
                <mc:Fallback xmlns="">
                  <p:pic>
                    <p:nvPicPr>
                      <p:cNvPr id="1830" name="Ink 1829">
                        <a:extLst>
                          <a:ext uri="{FF2B5EF4-FFF2-40B4-BE49-F238E27FC236}">
                            <a16:creationId xmlns:a16="http://schemas.microsoft.com/office/drawing/2014/main" id="{5B2A9A84-2C88-4145-04D5-51C20D5DED40}"/>
                          </a:ext>
                        </a:extLst>
                      </p:cNvPr>
                      <p:cNvPicPr/>
                      <p:nvPr/>
                    </p:nvPicPr>
                    <p:blipFill>
                      <a:blip r:embed="rId181"/>
                      <a:stretch>
                        <a:fillRect/>
                      </a:stretch>
                    </p:blipFill>
                    <p:spPr>
                      <a:xfrm>
                        <a:off x="1933537" y="2404147"/>
                        <a:ext cx="9000" cy="9000"/>
                      </a:xfrm>
                      <a:prstGeom prst="rect">
                        <a:avLst/>
                      </a:prstGeom>
                    </p:spPr>
                  </p:pic>
                </mc:Fallback>
              </mc:AlternateContent>
            </p:grpSp>
            <p:grpSp>
              <p:nvGrpSpPr>
                <p:cNvPr id="1767" name="Group 1766">
                  <a:extLst>
                    <a:ext uri="{FF2B5EF4-FFF2-40B4-BE49-F238E27FC236}">
                      <a16:creationId xmlns:a16="http://schemas.microsoft.com/office/drawing/2014/main" id="{4771715E-657A-A127-B60F-AB44C57A2E66}"/>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1023">
                    <p14:nvContentPartPr>
                      <p14:cNvPr id="1768" name="Ink 1767">
                        <a:extLst>
                          <a:ext uri="{FF2B5EF4-FFF2-40B4-BE49-F238E27FC236}">
                            <a16:creationId xmlns:a16="http://schemas.microsoft.com/office/drawing/2014/main" id="{B82A378E-B03A-8AA6-0A3D-54B9E699D360}"/>
                          </a:ext>
                        </a:extLst>
                      </p14:cNvPr>
                      <p14:cNvContentPartPr/>
                      <p14:nvPr/>
                    </p14:nvContentPartPr>
                    <p14:xfrm>
                      <a:off x="645097" y="2618707"/>
                      <a:ext cx="308160" cy="309240"/>
                    </p14:xfrm>
                  </p:contentPart>
                </mc:Choice>
                <mc:Fallback xmlns="">
                  <p:pic>
                    <p:nvPicPr>
                      <p:cNvPr id="1768" name="Ink 1767">
                        <a:extLst>
                          <a:ext uri="{FF2B5EF4-FFF2-40B4-BE49-F238E27FC236}">
                            <a16:creationId xmlns:a16="http://schemas.microsoft.com/office/drawing/2014/main" id="{B82A378E-B03A-8AA6-0A3D-54B9E699D360}"/>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024">
                    <p14:nvContentPartPr>
                      <p14:cNvPr id="1769" name="Ink 1768">
                        <a:extLst>
                          <a:ext uri="{FF2B5EF4-FFF2-40B4-BE49-F238E27FC236}">
                            <a16:creationId xmlns:a16="http://schemas.microsoft.com/office/drawing/2014/main" id="{ADA8FCDE-CFC3-1DC1-BFE1-ED3661894646}"/>
                          </a:ext>
                        </a:extLst>
                      </p14:cNvPr>
                      <p14:cNvContentPartPr/>
                      <p14:nvPr/>
                    </p14:nvContentPartPr>
                    <p14:xfrm>
                      <a:off x="507217" y="2502427"/>
                      <a:ext cx="700560" cy="658440"/>
                    </p14:xfrm>
                  </p:contentPart>
                </mc:Choice>
                <mc:Fallback xmlns="">
                  <p:pic>
                    <p:nvPicPr>
                      <p:cNvPr id="1769" name="Ink 1768">
                        <a:extLst>
                          <a:ext uri="{FF2B5EF4-FFF2-40B4-BE49-F238E27FC236}">
                            <a16:creationId xmlns:a16="http://schemas.microsoft.com/office/drawing/2014/main" id="{ADA8FCDE-CFC3-1DC1-BFE1-ED3661894646}"/>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025">
                    <p14:nvContentPartPr>
                      <p14:cNvPr id="1770" name="Ink 1769">
                        <a:extLst>
                          <a:ext uri="{FF2B5EF4-FFF2-40B4-BE49-F238E27FC236}">
                            <a16:creationId xmlns:a16="http://schemas.microsoft.com/office/drawing/2014/main" id="{39F74F5A-95D1-82B2-6509-535C5D4ECF9F}"/>
                          </a:ext>
                        </a:extLst>
                      </p14:cNvPr>
                      <p14:cNvContentPartPr/>
                      <p14:nvPr/>
                    </p14:nvContentPartPr>
                    <p14:xfrm>
                      <a:off x="381577" y="2313787"/>
                      <a:ext cx="1058040" cy="1020960"/>
                    </p14:xfrm>
                  </p:contentPart>
                </mc:Choice>
                <mc:Fallback xmlns="">
                  <p:pic>
                    <p:nvPicPr>
                      <p:cNvPr id="1770" name="Ink 1769">
                        <a:extLst>
                          <a:ext uri="{FF2B5EF4-FFF2-40B4-BE49-F238E27FC236}">
                            <a16:creationId xmlns:a16="http://schemas.microsoft.com/office/drawing/2014/main" id="{39F74F5A-95D1-82B2-6509-535C5D4ECF9F}"/>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026">
                    <p14:nvContentPartPr>
                      <p14:cNvPr id="1771" name="Ink 1770">
                        <a:extLst>
                          <a:ext uri="{FF2B5EF4-FFF2-40B4-BE49-F238E27FC236}">
                            <a16:creationId xmlns:a16="http://schemas.microsoft.com/office/drawing/2014/main" id="{3340EFB7-E0FB-ADFB-4FFD-B4B2C37F2B18}"/>
                          </a:ext>
                        </a:extLst>
                      </p14:cNvPr>
                      <p14:cNvContentPartPr/>
                      <p14:nvPr/>
                    </p14:nvContentPartPr>
                    <p14:xfrm>
                      <a:off x="103657" y="2002027"/>
                      <a:ext cx="747360" cy="294480"/>
                    </p14:xfrm>
                  </p:contentPart>
                </mc:Choice>
                <mc:Fallback xmlns="">
                  <p:pic>
                    <p:nvPicPr>
                      <p:cNvPr id="1771" name="Ink 1770">
                        <a:extLst>
                          <a:ext uri="{FF2B5EF4-FFF2-40B4-BE49-F238E27FC236}">
                            <a16:creationId xmlns:a16="http://schemas.microsoft.com/office/drawing/2014/main" id="{3340EFB7-E0FB-ADFB-4FFD-B4B2C37F2B18}"/>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027">
                    <p14:nvContentPartPr>
                      <p14:cNvPr id="1772" name="Ink 1771">
                        <a:extLst>
                          <a:ext uri="{FF2B5EF4-FFF2-40B4-BE49-F238E27FC236}">
                            <a16:creationId xmlns:a16="http://schemas.microsoft.com/office/drawing/2014/main" id="{3A603D46-B735-08E2-F451-6BEBE227F12B}"/>
                          </a:ext>
                        </a:extLst>
                      </p14:cNvPr>
                      <p14:cNvContentPartPr/>
                      <p14:nvPr/>
                    </p14:nvContentPartPr>
                    <p14:xfrm>
                      <a:off x="859656" y="2296147"/>
                      <a:ext cx="912960" cy="297720"/>
                    </p14:xfrm>
                  </p:contentPart>
                </mc:Choice>
                <mc:Fallback xmlns="">
                  <p:pic>
                    <p:nvPicPr>
                      <p:cNvPr id="1772" name="Ink 1771">
                        <a:extLst>
                          <a:ext uri="{FF2B5EF4-FFF2-40B4-BE49-F238E27FC236}">
                            <a16:creationId xmlns:a16="http://schemas.microsoft.com/office/drawing/2014/main" id="{3A603D46-B735-08E2-F451-6BEBE227F12B}"/>
                          </a:ext>
                        </a:extLst>
                      </p:cNvPr>
                      <p:cNvPicPr/>
                      <p:nvPr/>
                    </p:nvPicPr>
                    <p:blipFill>
                      <a:blip r:embed="rId191"/>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028">
                    <p14:nvContentPartPr>
                      <p14:cNvPr id="1773" name="Ink 1772">
                        <a:extLst>
                          <a:ext uri="{FF2B5EF4-FFF2-40B4-BE49-F238E27FC236}">
                            <a16:creationId xmlns:a16="http://schemas.microsoft.com/office/drawing/2014/main" id="{C4A5B7AC-763B-EB69-7324-8DABBCF3C1DA}"/>
                          </a:ext>
                        </a:extLst>
                      </p14:cNvPr>
                      <p14:cNvContentPartPr/>
                      <p14:nvPr/>
                    </p14:nvContentPartPr>
                    <p14:xfrm>
                      <a:off x="-28823" y="1908787"/>
                      <a:ext cx="232920" cy="160560"/>
                    </p14:xfrm>
                  </p:contentPart>
                </mc:Choice>
                <mc:Fallback xmlns="">
                  <p:pic>
                    <p:nvPicPr>
                      <p:cNvPr id="1773" name="Ink 1772">
                        <a:extLst>
                          <a:ext uri="{FF2B5EF4-FFF2-40B4-BE49-F238E27FC236}">
                            <a16:creationId xmlns:a16="http://schemas.microsoft.com/office/drawing/2014/main" id="{C4A5B7AC-763B-EB69-7324-8DABBCF3C1DA}"/>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1029">
                    <p14:nvContentPartPr>
                      <p14:cNvPr id="1774" name="Ink 1773">
                        <a:extLst>
                          <a:ext uri="{FF2B5EF4-FFF2-40B4-BE49-F238E27FC236}">
                            <a16:creationId xmlns:a16="http://schemas.microsoft.com/office/drawing/2014/main" id="{14A1B7FC-EB26-0012-17F8-0A8CF44CD0FA}"/>
                          </a:ext>
                        </a:extLst>
                      </p14:cNvPr>
                      <p14:cNvContentPartPr/>
                      <p14:nvPr/>
                    </p14:nvContentPartPr>
                    <p14:xfrm>
                      <a:off x="-28823" y="1805467"/>
                      <a:ext cx="1806840" cy="662400"/>
                    </p14:xfrm>
                  </p:contentPart>
                </mc:Choice>
                <mc:Fallback xmlns="">
                  <p:pic>
                    <p:nvPicPr>
                      <p:cNvPr id="1774" name="Ink 1773">
                        <a:extLst>
                          <a:ext uri="{FF2B5EF4-FFF2-40B4-BE49-F238E27FC236}">
                            <a16:creationId xmlns:a16="http://schemas.microsoft.com/office/drawing/2014/main" id="{14A1B7FC-EB26-0012-17F8-0A8CF44CD0FA}"/>
                          </a:ext>
                        </a:extLst>
                      </p:cNvPr>
                      <p:cNvPicPr/>
                      <p:nvPr/>
                    </p:nvPicPr>
                    <p:blipFill>
                      <a:blip r:embed="rId19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1030">
                    <p14:nvContentPartPr>
                      <p14:cNvPr id="1775" name="Ink 1774">
                        <a:extLst>
                          <a:ext uri="{FF2B5EF4-FFF2-40B4-BE49-F238E27FC236}">
                            <a16:creationId xmlns:a16="http://schemas.microsoft.com/office/drawing/2014/main" id="{4A24B285-7ED2-65A4-BE1C-040B3227D1B0}"/>
                          </a:ext>
                        </a:extLst>
                      </p14:cNvPr>
                      <p14:cNvContentPartPr/>
                      <p14:nvPr/>
                    </p14:nvContentPartPr>
                    <p14:xfrm>
                      <a:off x="-28823" y="2065747"/>
                      <a:ext cx="361080" cy="1071720"/>
                    </p14:xfrm>
                  </p:contentPart>
                </mc:Choice>
                <mc:Fallback xmlns="">
                  <p:pic>
                    <p:nvPicPr>
                      <p:cNvPr id="1775" name="Ink 1774">
                        <a:extLst>
                          <a:ext uri="{FF2B5EF4-FFF2-40B4-BE49-F238E27FC236}">
                            <a16:creationId xmlns:a16="http://schemas.microsoft.com/office/drawing/2014/main" id="{4A24B285-7ED2-65A4-BE1C-040B3227D1B0}"/>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1031">
                    <p14:nvContentPartPr>
                      <p14:cNvPr id="1776" name="Ink 1775">
                        <a:extLst>
                          <a:ext uri="{FF2B5EF4-FFF2-40B4-BE49-F238E27FC236}">
                            <a16:creationId xmlns:a16="http://schemas.microsoft.com/office/drawing/2014/main" id="{56D72C8B-40A4-BFC0-D74F-F2E9E7703287}"/>
                          </a:ext>
                        </a:extLst>
                      </p14:cNvPr>
                      <p14:cNvContentPartPr/>
                      <p14:nvPr/>
                    </p14:nvContentPartPr>
                    <p14:xfrm>
                      <a:off x="-28823" y="2171947"/>
                      <a:ext cx="271440" cy="824400"/>
                    </p14:xfrm>
                  </p:contentPart>
                </mc:Choice>
                <mc:Fallback xmlns="">
                  <p:pic>
                    <p:nvPicPr>
                      <p:cNvPr id="1776" name="Ink 1775">
                        <a:extLst>
                          <a:ext uri="{FF2B5EF4-FFF2-40B4-BE49-F238E27FC236}">
                            <a16:creationId xmlns:a16="http://schemas.microsoft.com/office/drawing/2014/main" id="{56D72C8B-40A4-BFC0-D74F-F2E9E7703287}"/>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1032">
                    <p14:nvContentPartPr>
                      <p14:cNvPr id="1777" name="Ink 1776">
                        <a:extLst>
                          <a:ext uri="{FF2B5EF4-FFF2-40B4-BE49-F238E27FC236}">
                            <a16:creationId xmlns:a16="http://schemas.microsoft.com/office/drawing/2014/main" id="{A146638C-3044-5D56-C681-2870D581B87F}"/>
                          </a:ext>
                        </a:extLst>
                      </p14:cNvPr>
                      <p14:cNvContentPartPr/>
                      <p14:nvPr/>
                    </p14:nvContentPartPr>
                    <p14:xfrm>
                      <a:off x="-29183" y="2315947"/>
                      <a:ext cx="111600" cy="483480"/>
                    </p14:xfrm>
                  </p:contentPart>
                </mc:Choice>
                <mc:Fallback xmlns="">
                  <p:pic>
                    <p:nvPicPr>
                      <p:cNvPr id="1777" name="Ink 1776">
                        <a:extLst>
                          <a:ext uri="{FF2B5EF4-FFF2-40B4-BE49-F238E27FC236}">
                            <a16:creationId xmlns:a16="http://schemas.microsoft.com/office/drawing/2014/main" id="{A146638C-3044-5D56-C681-2870D581B87F}"/>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1033">
                    <p14:nvContentPartPr>
                      <p14:cNvPr id="1778" name="Ink 1777">
                        <a:extLst>
                          <a:ext uri="{FF2B5EF4-FFF2-40B4-BE49-F238E27FC236}">
                            <a16:creationId xmlns:a16="http://schemas.microsoft.com/office/drawing/2014/main" id="{8625149F-DDC3-D58E-B828-4F655DBC30B5}"/>
                          </a:ext>
                        </a:extLst>
                      </p14:cNvPr>
                      <p14:cNvContentPartPr/>
                      <p14:nvPr/>
                    </p14:nvContentPartPr>
                    <p14:xfrm>
                      <a:off x="-28823" y="3088147"/>
                      <a:ext cx="937440" cy="879480"/>
                    </p14:xfrm>
                  </p:contentPart>
                </mc:Choice>
                <mc:Fallback xmlns="">
                  <p:pic>
                    <p:nvPicPr>
                      <p:cNvPr id="1778" name="Ink 1777">
                        <a:extLst>
                          <a:ext uri="{FF2B5EF4-FFF2-40B4-BE49-F238E27FC236}">
                            <a16:creationId xmlns:a16="http://schemas.microsoft.com/office/drawing/2014/main" id="{8625149F-DDC3-D58E-B828-4F655DBC30B5}"/>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1034">
                    <p14:nvContentPartPr>
                      <p14:cNvPr id="1779" name="Ink 1778">
                        <a:extLst>
                          <a:ext uri="{FF2B5EF4-FFF2-40B4-BE49-F238E27FC236}">
                            <a16:creationId xmlns:a16="http://schemas.microsoft.com/office/drawing/2014/main" id="{68680274-5C43-9EE1-8931-5EF95743616D}"/>
                          </a:ext>
                        </a:extLst>
                      </p14:cNvPr>
                      <p14:cNvContentPartPr/>
                      <p14:nvPr/>
                    </p14:nvContentPartPr>
                    <p14:xfrm>
                      <a:off x="-28823" y="3271747"/>
                      <a:ext cx="719280" cy="563400"/>
                    </p14:xfrm>
                  </p:contentPart>
                </mc:Choice>
                <mc:Fallback xmlns="">
                  <p:pic>
                    <p:nvPicPr>
                      <p:cNvPr id="1779" name="Ink 1778">
                        <a:extLst>
                          <a:ext uri="{FF2B5EF4-FFF2-40B4-BE49-F238E27FC236}">
                            <a16:creationId xmlns:a16="http://schemas.microsoft.com/office/drawing/2014/main" id="{68680274-5C43-9EE1-8931-5EF95743616D}"/>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1035">
                    <p14:nvContentPartPr>
                      <p14:cNvPr id="1780" name="Ink 1779">
                        <a:extLst>
                          <a:ext uri="{FF2B5EF4-FFF2-40B4-BE49-F238E27FC236}">
                            <a16:creationId xmlns:a16="http://schemas.microsoft.com/office/drawing/2014/main" id="{CED00BF5-3EB1-6AC1-139B-9651980BC3AE}"/>
                          </a:ext>
                        </a:extLst>
                      </p14:cNvPr>
                      <p14:cNvContentPartPr/>
                      <p14:nvPr/>
                    </p14:nvContentPartPr>
                    <p14:xfrm>
                      <a:off x="9697" y="3476227"/>
                      <a:ext cx="443880" cy="258840"/>
                    </p14:xfrm>
                  </p:contentPart>
                </mc:Choice>
                <mc:Fallback xmlns="">
                  <p:pic>
                    <p:nvPicPr>
                      <p:cNvPr id="1780" name="Ink 1779">
                        <a:extLst>
                          <a:ext uri="{FF2B5EF4-FFF2-40B4-BE49-F238E27FC236}">
                            <a16:creationId xmlns:a16="http://schemas.microsoft.com/office/drawing/2014/main" id="{CED00BF5-3EB1-6AC1-139B-9651980BC3AE}"/>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1036">
                    <p14:nvContentPartPr>
                      <p14:cNvPr id="1781" name="Ink 1780">
                        <a:extLst>
                          <a:ext uri="{FF2B5EF4-FFF2-40B4-BE49-F238E27FC236}">
                            <a16:creationId xmlns:a16="http://schemas.microsoft.com/office/drawing/2014/main" id="{A0E81912-0885-BD83-E9F3-981270F86B73}"/>
                          </a:ext>
                        </a:extLst>
                      </p14:cNvPr>
                      <p14:cNvContentPartPr/>
                      <p14:nvPr/>
                    </p14:nvContentPartPr>
                    <p14:xfrm>
                      <a:off x="18696" y="2706188"/>
                      <a:ext cx="1748880" cy="2506680"/>
                    </p14:xfrm>
                  </p:contentPart>
                </mc:Choice>
                <mc:Fallback xmlns="">
                  <p:pic>
                    <p:nvPicPr>
                      <p:cNvPr id="1781" name="Ink 1780">
                        <a:extLst>
                          <a:ext uri="{FF2B5EF4-FFF2-40B4-BE49-F238E27FC236}">
                            <a16:creationId xmlns:a16="http://schemas.microsoft.com/office/drawing/2014/main" id="{A0E81912-0885-BD83-E9F3-981270F86B73}"/>
                          </a:ext>
                        </a:extLst>
                      </p:cNvPr>
                      <p:cNvPicPr/>
                      <p:nvPr/>
                    </p:nvPicPr>
                    <p:blipFill>
                      <a:blip r:embed="rId209"/>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1037">
                    <p14:nvContentPartPr>
                      <p14:cNvPr id="1782" name="Ink 1781">
                        <a:extLst>
                          <a:ext uri="{FF2B5EF4-FFF2-40B4-BE49-F238E27FC236}">
                            <a16:creationId xmlns:a16="http://schemas.microsoft.com/office/drawing/2014/main" id="{FFCEE8FC-F4CD-1FA9-B67A-595AF16C5157}"/>
                          </a:ext>
                        </a:extLst>
                      </p14:cNvPr>
                      <p14:cNvContentPartPr/>
                      <p14:nvPr/>
                    </p14:nvContentPartPr>
                    <p14:xfrm>
                      <a:off x="1031016" y="2908507"/>
                      <a:ext cx="727920" cy="984240"/>
                    </p14:xfrm>
                  </p:contentPart>
                </mc:Choice>
                <mc:Fallback xmlns="">
                  <p:pic>
                    <p:nvPicPr>
                      <p:cNvPr id="1782" name="Ink 1781">
                        <a:extLst>
                          <a:ext uri="{FF2B5EF4-FFF2-40B4-BE49-F238E27FC236}">
                            <a16:creationId xmlns:a16="http://schemas.microsoft.com/office/drawing/2014/main" id="{FFCEE8FC-F4CD-1FA9-B67A-595AF16C5157}"/>
                          </a:ext>
                        </a:extLst>
                      </p:cNvPr>
                      <p:cNvPicPr/>
                      <p:nvPr/>
                    </p:nvPicPr>
                    <p:blipFill>
                      <a:blip r:embed="rId211"/>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1038">
                    <p14:nvContentPartPr>
                      <p14:cNvPr id="1783" name="Ink 1782">
                        <a:extLst>
                          <a:ext uri="{FF2B5EF4-FFF2-40B4-BE49-F238E27FC236}">
                            <a16:creationId xmlns:a16="http://schemas.microsoft.com/office/drawing/2014/main" id="{02B6FA92-CB70-E8FC-9E0A-6DD254900F7A}"/>
                          </a:ext>
                        </a:extLst>
                      </p14:cNvPr>
                      <p14:cNvContentPartPr/>
                      <p14:nvPr/>
                    </p14:nvContentPartPr>
                    <p14:xfrm>
                      <a:off x="1332696" y="3169869"/>
                      <a:ext cx="414360" cy="878040"/>
                    </p14:xfrm>
                  </p:contentPart>
                </mc:Choice>
                <mc:Fallback xmlns="">
                  <p:pic>
                    <p:nvPicPr>
                      <p:cNvPr id="1783" name="Ink 1782">
                        <a:extLst>
                          <a:ext uri="{FF2B5EF4-FFF2-40B4-BE49-F238E27FC236}">
                            <a16:creationId xmlns:a16="http://schemas.microsoft.com/office/drawing/2014/main" id="{02B6FA92-CB70-E8FC-9E0A-6DD254900F7A}"/>
                          </a:ext>
                        </a:extLst>
                      </p:cNvPr>
                      <p:cNvPicPr/>
                      <p:nvPr/>
                    </p:nvPicPr>
                    <p:blipFill>
                      <a:blip r:embed="rId213"/>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1039">
                    <p14:nvContentPartPr>
                      <p14:cNvPr id="1784" name="Ink 1783">
                        <a:extLst>
                          <a:ext uri="{FF2B5EF4-FFF2-40B4-BE49-F238E27FC236}">
                            <a16:creationId xmlns:a16="http://schemas.microsoft.com/office/drawing/2014/main" id="{FD54A94D-6E0E-0D89-71CB-6AD7A8FCC414}"/>
                          </a:ext>
                        </a:extLst>
                      </p14:cNvPr>
                      <p14:cNvContentPartPr/>
                      <p14:nvPr/>
                    </p14:nvContentPartPr>
                    <p14:xfrm>
                      <a:off x="1534656" y="3366787"/>
                      <a:ext cx="191160" cy="444600"/>
                    </p14:xfrm>
                  </p:contentPart>
                </mc:Choice>
                <mc:Fallback xmlns="">
                  <p:pic>
                    <p:nvPicPr>
                      <p:cNvPr id="1784" name="Ink 1783">
                        <a:extLst>
                          <a:ext uri="{FF2B5EF4-FFF2-40B4-BE49-F238E27FC236}">
                            <a16:creationId xmlns:a16="http://schemas.microsoft.com/office/drawing/2014/main" id="{FD54A94D-6E0E-0D89-71CB-6AD7A8FCC414}"/>
                          </a:ext>
                        </a:extLst>
                      </p:cNvPr>
                      <p:cNvPicPr/>
                      <p:nvPr/>
                    </p:nvPicPr>
                    <p:blipFill>
                      <a:blip r:embed="rId215"/>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1040">
                    <p14:nvContentPartPr>
                      <p14:cNvPr id="1785" name="Ink 1784">
                        <a:extLst>
                          <a:ext uri="{FF2B5EF4-FFF2-40B4-BE49-F238E27FC236}">
                            <a16:creationId xmlns:a16="http://schemas.microsoft.com/office/drawing/2014/main" id="{C723716E-EE3C-FDC0-092E-44149446F8BC}"/>
                          </a:ext>
                        </a:extLst>
                      </p14:cNvPr>
                      <p14:cNvContentPartPr/>
                      <p14:nvPr/>
                    </p14:nvContentPartPr>
                    <p14:xfrm>
                      <a:off x="1702055" y="3538509"/>
                      <a:ext cx="16200" cy="83880"/>
                    </p14:xfrm>
                  </p:contentPart>
                </mc:Choice>
                <mc:Fallback xmlns="">
                  <p:pic>
                    <p:nvPicPr>
                      <p:cNvPr id="1785" name="Ink 1784">
                        <a:extLst>
                          <a:ext uri="{FF2B5EF4-FFF2-40B4-BE49-F238E27FC236}">
                            <a16:creationId xmlns:a16="http://schemas.microsoft.com/office/drawing/2014/main" id="{C723716E-EE3C-FDC0-092E-44149446F8BC}"/>
                          </a:ext>
                        </a:extLst>
                      </p:cNvPr>
                      <p:cNvPicPr/>
                      <p:nvPr/>
                    </p:nvPicPr>
                    <p:blipFill>
                      <a:blip r:embed="rId217"/>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1041">
                    <p14:nvContentPartPr>
                      <p14:cNvPr id="1786" name="Ink 1785">
                        <a:extLst>
                          <a:ext uri="{FF2B5EF4-FFF2-40B4-BE49-F238E27FC236}">
                            <a16:creationId xmlns:a16="http://schemas.microsoft.com/office/drawing/2014/main" id="{EEB38C11-FF55-1E9B-DD7E-10B949D4E2AF}"/>
                          </a:ext>
                        </a:extLst>
                      </p14:cNvPr>
                      <p14:cNvContentPartPr/>
                      <p14:nvPr/>
                    </p14:nvContentPartPr>
                    <p14:xfrm>
                      <a:off x="-28825" y="1140547"/>
                      <a:ext cx="1732680" cy="894960"/>
                    </p14:xfrm>
                  </p:contentPart>
                </mc:Choice>
                <mc:Fallback xmlns="">
                  <p:pic>
                    <p:nvPicPr>
                      <p:cNvPr id="1786" name="Ink 1785">
                        <a:extLst>
                          <a:ext uri="{FF2B5EF4-FFF2-40B4-BE49-F238E27FC236}">
                            <a16:creationId xmlns:a16="http://schemas.microsoft.com/office/drawing/2014/main" id="{EEB38C11-FF55-1E9B-DD7E-10B949D4E2AF}"/>
                          </a:ext>
                        </a:extLst>
                      </p:cNvPr>
                      <p:cNvPicPr/>
                      <p:nvPr/>
                    </p:nvPicPr>
                    <p:blipFill>
                      <a:blip r:embed="rId219"/>
                      <a:stretch>
                        <a:fillRect/>
                      </a:stretch>
                    </p:blipFill>
                    <p:spPr>
                      <a:xfrm>
                        <a:off x="-33817"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1042">
                    <p14:nvContentPartPr>
                      <p14:cNvPr id="1787" name="Ink 1786">
                        <a:extLst>
                          <a:ext uri="{FF2B5EF4-FFF2-40B4-BE49-F238E27FC236}">
                            <a16:creationId xmlns:a16="http://schemas.microsoft.com/office/drawing/2014/main" id="{E8A798EA-8A1F-DCEF-EC50-6B37D0809661}"/>
                          </a:ext>
                        </a:extLst>
                      </p14:cNvPr>
                      <p14:cNvContentPartPr/>
                      <p14:nvPr/>
                    </p14:nvContentPartPr>
                    <p14:xfrm>
                      <a:off x="154414" y="1168990"/>
                      <a:ext cx="1382760" cy="663840"/>
                    </p14:xfrm>
                  </p:contentPart>
                </mc:Choice>
                <mc:Fallback xmlns="">
                  <p:pic>
                    <p:nvPicPr>
                      <p:cNvPr id="1787" name="Ink 1786">
                        <a:extLst>
                          <a:ext uri="{FF2B5EF4-FFF2-40B4-BE49-F238E27FC236}">
                            <a16:creationId xmlns:a16="http://schemas.microsoft.com/office/drawing/2014/main" id="{E8A798EA-8A1F-DCEF-EC50-6B37D0809661}"/>
                          </a:ext>
                        </a:extLst>
                      </p:cNvPr>
                      <p:cNvPicPr/>
                      <p:nvPr/>
                    </p:nvPicPr>
                    <p:blipFill>
                      <a:blip r:embed="rId221"/>
                      <a:stretch>
                        <a:fillRect/>
                      </a:stretch>
                    </p:blipFill>
                    <p:spPr>
                      <a:xfrm>
                        <a:off x="149422" y="1163477"/>
                        <a:ext cx="1392744" cy="674866"/>
                      </a:xfrm>
                      <a:prstGeom prst="rect">
                        <a:avLst/>
                      </a:prstGeom>
                    </p:spPr>
                  </p:pic>
                </mc:Fallback>
              </mc:AlternateContent>
              <mc:AlternateContent xmlns:mc="http://schemas.openxmlformats.org/markup-compatibility/2006" xmlns:p14="http://schemas.microsoft.com/office/powerpoint/2010/main">
                <mc:Choice Requires="p14">
                  <p:contentPart p14:bwMode="auto" r:id="rId1043">
                    <p14:nvContentPartPr>
                      <p14:cNvPr id="1788" name="Ink 1787">
                        <a:extLst>
                          <a:ext uri="{FF2B5EF4-FFF2-40B4-BE49-F238E27FC236}">
                            <a16:creationId xmlns:a16="http://schemas.microsoft.com/office/drawing/2014/main" id="{84EE7A49-8F5D-2FE9-5689-BA724AB45BE3}"/>
                          </a:ext>
                        </a:extLst>
                      </p14:cNvPr>
                      <p14:cNvContentPartPr/>
                      <p14:nvPr/>
                    </p14:nvContentPartPr>
                    <p14:xfrm>
                      <a:off x="431975" y="1179068"/>
                      <a:ext cx="996120" cy="434160"/>
                    </p14:xfrm>
                  </p:contentPart>
                </mc:Choice>
                <mc:Fallback xmlns="">
                  <p:pic>
                    <p:nvPicPr>
                      <p:cNvPr id="1788" name="Ink 1787">
                        <a:extLst>
                          <a:ext uri="{FF2B5EF4-FFF2-40B4-BE49-F238E27FC236}">
                            <a16:creationId xmlns:a16="http://schemas.microsoft.com/office/drawing/2014/main" id="{84EE7A49-8F5D-2FE9-5689-BA724AB45BE3}"/>
                          </a:ext>
                        </a:extLst>
                      </p:cNvPr>
                      <p:cNvPicPr/>
                      <p:nvPr/>
                    </p:nvPicPr>
                    <p:blipFill>
                      <a:blip r:embed="rId223"/>
                      <a:stretch>
                        <a:fillRect/>
                      </a:stretch>
                    </p:blipFill>
                    <p:spPr>
                      <a:xfrm>
                        <a:off x="426984" y="1173561"/>
                        <a:ext cx="1006102" cy="445175"/>
                      </a:xfrm>
                      <a:prstGeom prst="rect">
                        <a:avLst/>
                      </a:prstGeom>
                    </p:spPr>
                  </p:pic>
                </mc:Fallback>
              </mc:AlternateContent>
              <mc:AlternateContent xmlns:mc="http://schemas.openxmlformats.org/markup-compatibility/2006" xmlns:p14="http://schemas.microsoft.com/office/powerpoint/2010/main">
                <mc:Choice Requires="p14">
                  <p:contentPart p14:bwMode="auto" r:id="rId1044">
                    <p14:nvContentPartPr>
                      <p14:cNvPr id="1789" name="Ink 1788">
                        <a:extLst>
                          <a:ext uri="{FF2B5EF4-FFF2-40B4-BE49-F238E27FC236}">
                            <a16:creationId xmlns:a16="http://schemas.microsoft.com/office/drawing/2014/main" id="{AA346C3E-D747-596C-69D8-4FD27B37B740}"/>
                          </a:ext>
                        </a:extLst>
                      </p14:cNvPr>
                      <p14:cNvContentPartPr/>
                      <p14:nvPr/>
                    </p14:nvContentPartPr>
                    <p14:xfrm>
                      <a:off x="871175" y="1188428"/>
                      <a:ext cx="448560" cy="271080"/>
                    </p14:xfrm>
                  </p:contentPart>
                </mc:Choice>
                <mc:Fallback xmlns="">
                  <p:pic>
                    <p:nvPicPr>
                      <p:cNvPr id="1789" name="Ink 1788">
                        <a:extLst>
                          <a:ext uri="{FF2B5EF4-FFF2-40B4-BE49-F238E27FC236}">
                            <a16:creationId xmlns:a16="http://schemas.microsoft.com/office/drawing/2014/main" id="{AA346C3E-D747-596C-69D8-4FD27B37B740}"/>
                          </a:ext>
                        </a:extLst>
                      </p:cNvPr>
                      <p:cNvPicPr/>
                      <p:nvPr/>
                    </p:nvPicPr>
                    <p:blipFill>
                      <a:blip r:embed="rId225"/>
                      <a:stretch>
                        <a:fillRect/>
                      </a:stretch>
                    </p:blipFill>
                    <p:spPr>
                      <a:xfrm>
                        <a:off x="866186" y="1182915"/>
                        <a:ext cx="458537" cy="282107"/>
                      </a:xfrm>
                      <a:prstGeom prst="rect">
                        <a:avLst/>
                      </a:prstGeom>
                    </p:spPr>
                  </p:pic>
                </mc:Fallback>
              </mc:AlternateContent>
              <mc:AlternateContent xmlns:mc="http://schemas.openxmlformats.org/markup-compatibility/2006" xmlns:p14="http://schemas.microsoft.com/office/powerpoint/2010/main">
                <mc:Choice Requires="p14">
                  <p:contentPart p14:bwMode="auto" r:id="rId1045">
                    <p14:nvContentPartPr>
                      <p14:cNvPr id="1790" name="Ink 1789">
                        <a:extLst>
                          <a:ext uri="{FF2B5EF4-FFF2-40B4-BE49-F238E27FC236}">
                            <a16:creationId xmlns:a16="http://schemas.microsoft.com/office/drawing/2014/main" id="{F0581B8C-1007-4639-D4C2-2C9F820D7BC4}"/>
                          </a:ext>
                        </a:extLst>
                      </p14:cNvPr>
                      <p14:cNvContentPartPr/>
                      <p14:nvPr/>
                    </p14:nvContentPartPr>
                    <p14:xfrm>
                      <a:off x="536016" y="4019467"/>
                      <a:ext cx="1036080" cy="953280"/>
                    </p14:xfrm>
                  </p:contentPart>
                </mc:Choice>
                <mc:Fallback xmlns="">
                  <p:pic>
                    <p:nvPicPr>
                      <p:cNvPr id="1790" name="Ink 1789">
                        <a:extLst>
                          <a:ext uri="{FF2B5EF4-FFF2-40B4-BE49-F238E27FC236}">
                            <a16:creationId xmlns:a16="http://schemas.microsoft.com/office/drawing/2014/main" id="{F0581B8C-1007-4639-D4C2-2C9F820D7BC4}"/>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1046">
                    <p14:nvContentPartPr>
                      <p14:cNvPr id="1791" name="Ink 1790">
                        <a:extLst>
                          <a:ext uri="{FF2B5EF4-FFF2-40B4-BE49-F238E27FC236}">
                            <a16:creationId xmlns:a16="http://schemas.microsoft.com/office/drawing/2014/main" id="{C61446EE-5921-3FC9-635D-54B847C1AD39}"/>
                          </a:ext>
                        </a:extLst>
                      </p14:cNvPr>
                      <p14:cNvContentPartPr/>
                      <p14:nvPr/>
                    </p14:nvContentPartPr>
                    <p14:xfrm>
                      <a:off x="694777" y="4250227"/>
                      <a:ext cx="748800" cy="607680"/>
                    </p14:xfrm>
                  </p:contentPart>
                </mc:Choice>
                <mc:Fallback xmlns="">
                  <p:pic>
                    <p:nvPicPr>
                      <p:cNvPr id="1791" name="Ink 1790">
                        <a:extLst>
                          <a:ext uri="{FF2B5EF4-FFF2-40B4-BE49-F238E27FC236}">
                            <a16:creationId xmlns:a16="http://schemas.microsoft.com/office/drawing/2014/main" id="{C61446EE-5921-3FC9-635D-54B847C1AD39}"/>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792" name="Group 1791">
                    <a:extLst>
                      <a:ext uri="{FF2B5EF4-FFF2-40B4-BE49-F238E27FC236}">
                        <a16:creationId xmlns:a16="http://schemas.microsoft.com/office/drawing/2014/main" id="{604008A7-A4A6-D78E-BC05-1496925876CA}"/>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1047">
                      <p14:nvContentPartPr>
                        <p14:cNvPr id="1795" name="Ink 1794">
                          <a:extLst>
                            <a:ext uri="{FF2B5EF4-FFF2-40B4-BE49-F238E27FC236}">
                              <a16:creationId xmlns:a16="http://schemas.microsoft.com/office/drawing/2014/main" id="{98F36169-5F17-7CA1-3A20-135EE766D1B3}"/>
                            </a:ext>
                          </a:extLst>
                        </p14:cNvPr>
                        <p14:cNvContentPartPr/>
                        <p14:nvPr/>
                      </p14:nvContentPartPr>
                      <p14:xfrm>
                        <a:off x="210937" y="3892387"/>
                        <a:ext cx="820080" cy="1280160"/>
                      </p14:xfrm>
                    </p:contentPart>
                  </mc:Choice>
                  <mc:Fallback xmlns="">
                    <p:pic>
                      <p:nvPicPr>
                        <p:cNvPr id="1795" name="Ink 1794">
                          <a:extLst>
                            <a:ext uri="{FF2B5EF4-FFF2-40B4-BE49-F238E27FC236}">
                              <a16:creationId xmlns:a16="http://schemas.microsoft.com/office/drawing/2014/main" id="{98F36169-5F17-7CA1-3A20-135EE766D1B3}"/>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048">
                      <p14:nvContentPartPr>
                        <p14:cNvPr id="1796" name="Ink 1795">
                          <a:extLst>
                            <a:ext uri="{FF2B5EF4-FFF2-40B4-BE49-F238E27FC236}">
                              <a16:creationId xmlns:a16="http://schemas.microsoft.com/office/drawing/2014/main" id="{C149B062-C121-9300-164B-6B255180ACFD}"/>
                            </a:ext>
                          </a:extLst>
                        </p14:cNvPr>
                        <p14:cNvContentPartPr/>
                        <p14:nvPr/>
                      </p14:nvContentPartPr>
                      <p14:xfrm>
                        <a:off x="417577" y="3889507"/>
                        <a:ext cx="1282680" cy="1154160"/>
                      </p14:xfrm>
                    </p:contentPart>
                  </mc:Choice>
                  <mc:Fallback xmlns="">
                    <p:pic>
                      <p:nvPicPr>
                        <p:cNvPr id="1796" name="Ink 1795">
                          <a:extLst>
                            <a:ext uri="{FF2B5EF4-FFF2-40B4-BE49-F238E27FC236}">
                              <a16:creationId xmlns:a16="http://schemas.microsoft.com/office/drawing/2014/main" id="{C149B062-C121-9300-164B-6B255180ACFD}"/>
                            </a:ext>
                          </a:extLst>
                        </p:cNvPr>
                        <p:cNvPicPr/>
                        <p:nvPr/>
                      </p:nvPicPr>
                      <p:blipFill>
                        <a:blip r:embed="rId232"/>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1049">
                      <p14:nvContentPartPr>
                        <p14:cNvPr id="1797" name="Ink 1796">
                          <a:extLst>
                            <a:ext uri="{FF2B5EF4-FFF2-40B4-BE49-F238E27FC236}">
                              <a16:creationId xmlns:a16="http://schemas.microsoft.com/office/drawing/2014/main" id="{30A6566A-AEC6-B68B-B16E-5B9E5772193F}"/>
                            </a:ext>
                          </a:extLst>
                        </p14:cNvPr>
                        <p14:cNvContentPartPr/>
                        <p14:nvPr/>
                      </p14:nvContentPartPr>
                      <p14:xfrm>
                        <a:off x="1247737" y="3889508"/>
                        <a:ext cx="24840" cy="360"/>
                      </p14:xfrm>
                    </p:contentPart>
                  </mc:Choice>
                  <mc:Fallback xmlns="">
                    <p:pic>
                      <p:nvPicPr>
                        <p:cNvPr id="1797" name="Ink 1796">
                          <a:extLst>
                            <a:ext uri="{FF2B5EF4-FFF2-40B4-BE49-F238E27FC236}">
                              <a16:creationId xmlns:a16="http://schemas.microsoft.com/office/drawing/2014/main" id="{30A6566A-AEC6-B68B-B16E-5B9E5772193F}"/>
                            </a:ext>
                          </a:extLst>
                        </p:cNvPr>
                        <p:cNvPicPr/>
                        <p:nvPr/>
                      </p:nvPicPr>
                      <p:blipFill>
                        <a:blip r:embed="rId50"/>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50">
                      <p14:nvContentPartPr>
                        <p14:cNvPr id="1798" name="Ink 1797">
                          <a:extLst>
                            <a:ext uri="{FF2B5EF4-FFF2-40B4-BE49-F238E27FC236}">
                              <a16:creationId xmlns:a16="http://schemas.microsoft.com/office/drawing/2014/main" id="{30DC4290-53C8-49BE-2982-B8F7D4B24993}"/>
                            </a:ext>
                          </a:extLst>
                        </p14:cNvPr>
                        <p14:cNvContentPartPr/>
                        <p14:nvPr/>
                      </p14:nvContentPartPr>
                      <p14:xfrm>
                        <a:off x="892776" y="4406107"/>
                        <a:ext cx="384120" cy="351720"/>
                      </p14:xfrm>
                    </p:contentPart>
                  </mc:Choice>
                  <mc:Fallback xmlns="">
                    <p:pic>
                      <p:nvPicPr>
                        <p:cNvPr id="1798" name="Ink 1797">
                          <a:extLst>
                            <a:ext uri="{FF2B5EF4-FFF2-40B4-BE49-F238E27FC236}">
                              <a16:creationId xmlns:a16="http://schemas.microsoft.com/office/drawing/2014/main" id="{30DC4290-53C8-49BE-2982-B8F7D4B24993}"/>
                            </a:ext>
                          </a:extLst>
                        </p:cNvPr>
                        <p:cNvPicPr/>
                        <p:nvPr/>
                      </p:nvPicPr>
                      <p:blipFill>
                        <a:blip r:embed="rId52"/>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1">
                    <p14:nvContentPartPr>
                      <p14:cNvPr id="1793" name="Ink 1792">
                        <a:extLst>
                          <a:ext uri="{FF2B5EF4-FFF2-40B4-BE49-F238E27FC236}">
                            <a16:creationId xmlns:a16="http://schemas.microsoft.com/office/drawing/2014/main" id="{0F4C050E-D6E6-3564-8B41-36AE8D0BC3DF}"/>
                          </a:ext>
                        </a:extLst>
                      </p14:cNvPr>
                      <p14:cNvContentPartPr/>
                      <p14:nvPr/>
                    </p14:nvContentPartPr>
                    <p14:xfrm>
                      <a:off x="1235855" y="1872429"/>
                      <a:ext cx="568800" cy="464760"/>
                    </p14:xfrm>
                  </p:contentPart>
                </mc:Choice>
                <mc:Fallback xmlns="">
                  <p:pic>
                    <p:nvPicPr>
                      <p:cNvPr id="1793" name="Ink 1792">
                        <a:extLst>
                          <a:ext uri="{FF2B5EF4-FFF2-40B4-BE49-F238E27FC236}">
                            <a16:creationId xmlns:a16="http://schemas.microsoft.com/office/drawing/2014/main" id="{0F4C050E-D6E6-3564-8B41-36AE8D0BC3DF}"/>
                          </a:ext>
                        </a:extLst>
                      </p:cNvPr>
                      <p:cNvPicPr/>
                      <p:nvPr/>
                    </p:nvPicPr>
                    <p:blipFill>
                      <a:blip r:embed="rId236"/>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1052">
                    <p14:nvContentPartPr>
                      <p14:cNvPr id="1794" name="Ink 1793">
                        <a:extLst>
                          <a:ext uri="{FF2B5EF4-FFF2-40B4-BE49-F238E27FC236}">
                            <a16:creationId xmlns:a16="http://schemas.microsoft.com/office/drawing/2014/main" id="{C5D31517-EDE3-15B0-6157-70590396DDE9}"/>
                          </a:ext>
                        </a:extLst>
                      </p14:cNvPr>
                      <p14:cNvContentPartPr/>
                      <p14:nvPr/>
                    </p14:nvContentPartPr>
                    <p14:xfrm>
                      <a:off x="1609536" y="2030107"/>
                      <a:ext cx="187560" cy="148680"/>
                    </p14:xfrm>
                  </p:contentPart>
                </mc:Choice>
                <mc:Fallback xmlns="">
                  <p:pic>
                    <p:nvPicPr>
                      <p:cNvPr id="1794" name="Ink 1793">
                        <a:extLst>
                          <a:ext uri="{FF2B5EF4-FFF2-40B4-BE49-F238E27FC236}">
                            <a16:creationId xmlns:a16="http://schemas.microsoft.com/office/drawing/2014/main" id="{C5D31517-EDE3-15B0-6157-70590396DDE9}"/>
                          </a:ext>
                        </a:extLst>
                      </p:cNvPr>
                      <p:cNvPicPr/>
                      <p:nvPr/>
                    </p:nvPicPr>
                    <p:blipFill>
                      <a:blip r:embed="rId238"/>
                      <a:stretch>
                        <a:fillRect/>
                      </a:stretch>
                    </p:blipFill>
                    <p:spPr>
                      <a:xfrm>
                        <a:off x="1604545" y="2024600"/>
                        <a:ext cx="197541" cy="159693"/>
                      </a:xfrm>
                      <a:prstGeom prst="rect">
                        <a:avLst/>
                      </a:prstGeom>
                    </p:spPr>
                  </p:pic>
                </mc:Fallback>
              </mc:AlternateContent>
            </p:grpSp>
          </p:grpSp>
          <mc:AlternateContent xmlns:mc="http://schemas.openxmlformats.org/markup-compatibility/2006" xmlns:p14="http://schemas.microsoft.com/office/powerpoint/2010/main">
            <mc:Choice Requires="p14">
              <p:contentPart p14:bwMode="auto" r:id="rId1053">
                <p14:nvContentPartPr>
                  <p14:cNvPr id="1716" name="Ink 1715">
                    <a:extLst>
                      <a:ext uri="{FF2B5EF4-FFF2-40B4-BE49-F238E27FC236}">
                        <a16:creationId xmlns:a16="http://schemas.microsoft.com/office/drawing/2014/main" id="{698D5F8B-6999-BB3C-3F58-CB9069556895}"/>
                      </a:ext>
                    </a:extLst>
                  </p14:cNvPr>
                  <p14:cNvContentPartPr/>
                  <p14:nvPr/>
                </p14:nvContentPartPr>
                <p14:xfrm rot="10950597" flipH="1">
                  <a:off x="10661170" y="4073927"/>
                  <a:ext cx="11160" cy="48240"/>
                </p14:xfrm>
              </p:contentPart>
            </mc:Choice>
            <mc:Fallback xmlns="">
              <p:pic>
                <p:nvPicPr>
                  <p:cNvPr id="1716" name="Ink 1715">
                    <a:extLst>
                      <a:ext uri="{FF2B5EF4-FFF2-40B4-BE49-F238E27FC236}">
                        <a16:creationId xmlns:a16="http://schemas.microsoft.com/office/drawing/2014/main" id="{698D5F8B-6999-BB3C-3F58-CB9069556895}"/>
                      </a:ext>
                    </a:extLst>
                  </p:cNvPr>
                  <p:cNvPicPr/>
                  <p:nvPr/>
                </p:nvPicPr>
                <p:blipFill>
                  <a:blip r:embed="rId240"/>
                  <a:stretch>
                    <a:fillRect/>
                  </a:stretch>
                </p:blipFill>
                <p:spPr>
                  <a:xfrm rot="10950597" flipH="1">
                    <a:off x="10656210" y="4068414"/>
                    <a:ext cx="21080" cy="59266"/>
                  </a:xfrm>
                  <a:prstGeom prst="rect">
                    <a:avLst/>
                  </a:prstGeom>
                </p:spPr>
              </p:pic>
            </mc:Fallback>
          </mc:AlternateContent>
          <mc:AlternateContent xmlns:mc="http://schemas.openxmlformats.org/markup-compatibility/2006" xmlns:p14="http://schemas.microsoft.com/office/powerpoint/2010/main">
            <mc:Choice Requires="p14">
              <p:contentPart p14:bwMode="auto" r:id="rId1054">
                <p14:nvContentPartPr>
                  <p14:cNvPr id="1717" name="Ink 1716">
                    <a:extLst>
                      <a:ext uri="{FF2B5EF4-FFF2-40B4-BE49-F238E27FC236}">
                        <a16:creationId xmlns:a16="http://schemas.microsoft.com/office/drawing/2014/main" id="{385D25C1-E6E5-A3CA-2599-61BB30AFB43A}"/>
                      </a:ext>
                    </a:extLst>
                  </p14:cNvPr>
                  <p14:cNvContentPartPr/>
                  <p14:nvPr/>
                </p14:nvContentPartPr>
                <p14:xfrm>
                  <a:off x="5785305" y="1992170"/>
                  <a:ext cx="57960" cy="4320"/>
                </p14:xfrm>
              </p:contentPart>
            </mc:Choice>
            <mc:Fallback xmlns="">
              <p:pic>
                <p:nvPicPr>
                  <p:cNvPr id="1717" name="Ink 1716">
                    <a:extLst>
                      <a:ext uri="{FF2B5EF4-FFF2-40B4-BE49-F238E27FC236}">
                        <a16:creationId xmlns:a16="http://schemas.microsoft.com/office/drawing/2014/main" id="{385D25C1-E6E5-A3CA-2599-61BB30AFB43A}"/>
                      </a:ext>
                    </a:extLst>
                  </p:cNvPr>
                  <p:cNvPicPr/>
                  <p:nvPr/>
                </p:nvPicPr>
                <p:blipFill>
                  <a:blip r:embed="rId242"/>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1055">
                <p14:nvContentPartPr>
                  <p14:cNvPr id="1718" name="Ink 1717">
                    <a:extLst>
                      <a:ext uri="{FF2B5EF4-FFF2-40B4-BE49-F238E27FC236}">
                        <a16:creationId xmlns:a16="http://schemas.microsoft.com/office/drawing/2014/main" id="{2CC56F6D-202A-52F1-B254-00399AA7B3D9}"/>
                      </a:ext>
                    </a:extLst>
                  </p14:cNvPr>
                  <p14:cNvContentPartPr/>
                  <p14:nvPr/>
                </p14:nvContentPartPr>
                <p14:xfrm>
                  <a:off x="5770545" y="2168570"/>
                  <a:ext cx="71640" cy="3600"/>
                </p14:xfrm>
              </p:contentPart>
            </mc:Choice>
            <mc:Fallback xmlns="">
              <p:pic>
                <p:nvPicPr>
                  <p:cNvPr id="1718" name="Ink 1717">
                    <a:extLst>
                      <a:ext uri="{FF2B5EF4-FFF2-40B4-BE49-F238E27FC236}">
                        <a16:creationId xmlns:a16="http://schemas.microsoft.com/office/drawing/2014/main" id="{2CC56F6D-202A-52F1-B254-00399AA7B3D9}"/>
                      </a:ext>
                    </a:extLst>
                  </p:cNvPr>
                  <p:cNvPicPr/>
                  <p:nvPr/>
                </p:nvPicPr>
                <p:blipFill>
                  <a:blip r:embed="rId244"/>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056">
                <p14:nvContentPartPr>
                  <p14:cNvPr id="1719" name="Ink 1718">
                    <a:extLst>
                      <a:ext uri="{FF2B5EF4-FFF2-40B4-BE49-F238E27FC236}">
                        <a16:creationId xmlns:a16="http://schemas.microsoft.com/office/drawing/2014/main" id="{E9709D63-3B95-E832-4CB3-F72F6FE58FAA}"/>
                      </a:ext>
                    </a:extLst>
                  </p14:cNvPr>
                  <p14:cNvContentPartPr/>
                  <p14:nvPr/>
                </p14:nvContentPartPr>
                <p14:xfrm>
                  <a:off x="5761905" y="2330570"/>
                  <a:ext cx="78480" cy="1080"/>
                </p14:xfrm>
              </p:contentPart>
            </mc:Choice>
            <mc:Fallback xmlns="">
              <p:pic>
                <p:nvPicPr>
                  <p:cNvPr id="1719" name="Ink 1718">
                    <a:extLst>
                      <a:ext uri="{FF2B5EF4-FFF2-40B4-BE49-F238E27FC236}">
                        <a16:creationId xmlns:a16="http://schemas.microsoft.com/office/drawing/2014/main" id="{E9709D63-3B95-E832-4CB3-F72F6FE58FAA}"/>
                      </a:ext>
                    </a:extLst>
                  </p:cNvPr>
                  <p:cNvPicPr/>
                  <p:nvPr/>
                </p:nvPicPr>
                <p:blipFill>
                  <a:blip r:embed="rId246"/>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057">
                <p14:nvContentPartPr>
                  <p14:cNvPr id="1720" name="Ink 1719">
                    <a:extLst>
                      <a:ext uri="{FF2B5EF4-FFF2-40B4-BE49-F238E27FC236}">
                        <a16:creationId xmlns:a16="http://schemas.microsoft.com/office/drawing/2014/main" id="{04A42089-727E-3D1D-1FAE-E16777E561C5}"/>
                      </a:ext>
                    </a:extLst>
                  </p14:cNvPr>
                  <p14:cNvContentPartPr/>
                  <p14:nvPr/>
                </p14:nvContentPartPr>
                <p14:xfrm>
                  <a:off x="5720145" y="2394290"/>
                  <a:ext cx="144720" cy="18720"/>
                </p14:xfrm>
              </p:contentPart>
            </mc:Choice>
            <mc:Fallback xmlns="">
              <p:pic>
                <p:nvPicPr>
                  <p:cNvPr id="1720" name="Ink 1719">
                    <a:extLst>
                      <a:ext uri="{FF2B5EF4-FFF2-40B4-BE49-F238E27FC236}">
                        <a16:creationId xmlns:a16="http://schemas.microsoft.com/office/drawing/2014/main" id="{04A42089-727E-3D1D-1FAE-E16777E561C5}"/>
                      </a:ext>
                    </a:extLst>
                  </p:cNvPr>
                  <p:cNvPicPr/>
                  <p:nvPr/>
                </p:nvPicPr>
                <p:blipFill>
                  <a:blip r:embed="rId248"/>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1058">
                <p14:nvContentPartPr>
                  <p14:cNvPr id="1721" name="Ink 1720">
                    <a:extLst>
                      <a:ext uri="{FF2B5EF4-FFF2-40B4-BE49-F238E27FC236}">
                        <a16:creationId xmlns:a16="http://schemas.microsoft.com/office/drawing/2014/main" id="{92B147AB-AA80-5959-F567-778F96BA05E3}"/>
                      </a:ext>
                    </a:extLst>
                  </p14:cNvPr>
                  <p14:cNvContentPartPr/>
                  <p14:nvPr/>
                </p14:nvContentPartPr>
                <p14:xfrm>
                  <a:off x="5724825" y="2540090"/>
                  <a:ext cx="111240" cy="9360"/>
                </p14:xfrm>
              </p:contentPart>
            </mc:Choice>
            <mc:Fallback xmlns="">
              <p:pic>
                <p:nvPicPr>
                  <p:cNvPr id="1721" name="Ink 1720">
                    <a:extLst>
                      <a:ext uri="{FF2B5EF4-FFF2-40B4-BE49-F238E27FC236}">
                        <a16:creationId xmlns:a16="http://schemas.microsoft.com/office/drawing/2014/main" id="{92B147AB-AA80-5959-F567-778F96BA05E3}"/>
                      </a:ext>
                    </a:extLst>
                  </p:cNvPr>
                  <p:cNvPicPr/>
                  <p:nvPr/>
                </p:nvPicPr>
                <p:blipFill>
                  <a:blip r:embed="rId250"/>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1059">
                <p14:nvContentPartPr>
                  <p14:cNvPr id="1722" name="Ink 1721">
                    <a:extLst>
                      <a:ext uri="{FF2B5EF4-FFF2-40B4-BE49-F238E27FC236}">
                        <a16:creationId xmlns:a16="http://schemas.microsoft.com/office/drawing/2014/main" id="{F4089599-7835-874D-D67A-CF02F55A6FAB}"/>
                      </a:ext>
                    </a:extLst>
                  </p14:cNvPr>
                  <p14:cNvContentPartPr/>
                  <p14:nvPr/>
                </p14:nvContentPartPr>
                <p14:xfrm>
                  <a:off x="5728785" y="2669330"/>
                  <a:ext cx="110520" cy="19080"/>
                </p14:xfrm>
              </p:contentPart>
            </mc:Choice>
            <mc:Fallback xmlns="">
              <p:pic>
                <p:nvPicPr>
                  <p:cNvPr id="1722" name="Ink 1721">
                    <a:extLst>
                      <a:ext uri="{FF2B5EF4-FFF2-40B4-BE49-F238E27FC236}">
                        <a16:creationId xmlns:a16="http://schemas.microsoft.com/office/drawing/2014/main" id="{F4089599-7835-874D-D67A-CF02F55A6FAB}"/>
                      </a:ext>
                    </a:extLst>
                  </p:cNvPr>
                  <p:cNvPicPr/>
                  <p:nvPr/>
                </p:nvPicPr>
                <p:blipFill>
                  <a:blip r:embed="rId252"/>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1060">
                <p14:nvContentPartPr>
                  <p14:cNvPr id="1723" name="Ink 1722">
                    <a:extLst>
                      <a:ext uri="{FF2B5EF4-FFF2-40B4-BE49-F238E27FC236}">
                        <a16:creationId xmlns:a16="http://schemas.microsoft.com/office/drawing/2014/main" id="{8481A980-7712-F53F-5218-0AD3F43FC905}"/>
                      </a:ext>
                    </a:extLst>
                  </p14:cNvPr>
                  <p14:cNvContentPartPr/>
                  <p14:nvPr/>
                </p14:nvContentPartPr>
                <p14:xfrm>
                  <a:off x="5752805" y="3007110"/>
                  <a:ext cx="35640" cy="3600"/>
                </p14:xfrm>
              </p:contentPart>
            </mc:Choice>
            <mc:Fallback xmlns="">
              <p:pic>
                <p:nvPicPr>
                  <p:cNvPr id="1723" name="Ink 1722">
                    <a:extLst>
                      <a:ext uri="{FF2B5EF4-FFF2-40B4-BE49-F238E27FC236}">
                        <a16:creationId xmlns:a16="http://schemas.microsoft.com/office/drawing/2014/main" id="{8481A980-7712-F53F-5218-0AD3F43FC905}"/>
                      </a:ext>
                    </a:extLst>
                  </p:cNvPr>
                  <p:cNvPicPr/>
                  <p:nvPr/>
                </p:nvPicPr>
                <p:blipFill>
                  <a:blip r:embed="rId254"/>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061">
                <p14:nvContentPartPr>
                  <p14:cNvPr id="1724" name="Ink 1723">
                    <a:extLst>
                      <a:ext uri="{FF2B5EF4-FFF2-40B4-BE49-F238E27FC236}">
                        <a16:creationId xmlns:a16="http://schemas.microsoft.com/office/drawing/2014/main" id="{99EE8DD7-43FB-C351-5F4F-A13E010E607C}"/>
                      </a:ext>
                    </a:extLst>
                  </p14:cNvPr>
                  <p14:cNvContentPartPr/>
                  <p14:nvPr/>
                </p14:nvContentPartPr>
                <p14:xfrm>
                  <a:off x="5706365" y="3136350"/>
                  <a:ext cx="132480" cy="23760"/>
                </p14:xfrm>
              </p:contentPart>
            </mc:Choice>
            <mc:Fallback xmlns="">
              <p:pic>
                <p:nvPicPr>
                  <p:cNvPr id="1724" name="Ink 1723">
                    <a:extLst>
                      <a:ext uri="{FF2B5EF4-FFF2-40B4-BE49-F238E27FC236}">
                        <a16:creationId xmlns:a16="http://schemas.microsoft.com/office/drawing/2014/main" id="{99EE8DD7-43FB-C351-5F4F-A13E010E607C}"/>
                      </a:ext>
                    </a:extLst>
                  </p:cNvPr>
                  <p:cNvPicPr/>
                  <p:nvPr/>
                </p:nvPicPr>
                <p:blipFill>
                  <a:blip r:embed="rId256"/>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1062">
                <p14:nvContentPartPr>
                  <p14:cNvPr id="1725" name="Ink 1724">
                    <a:extLst>
                      <a:ext uri="{FF2B5EF4-FFF2-40B4-BE49-F238E27FC236}">
                        <a16:creationId xmlns:a16="http://schemas.microsoft.com/office/drawing/2014/main" id="{A4EC2E15-9CE6-8538-118D-552B4913A553}"/>
                      </a:ext>
                    </a:extLst>
                  </p14:cNvPr>
                  <p14:cNvContentPartPr/>
                  <p14:nvPr/>
                </p14:nvContentPartPr>
                <p14:xfrm>
                  <a:off x="5669285" y="3276030"/>
                  <a:ext cx="167040" cy="23760"/>
                </p14:xfrm>
              </p:contentPart>
            </mc:Choice>
            <mc:Fallback xmlns="">
              <p:pic>
                <p:nvPicPr>
                  <p:cNvPr id="1725" name="Ink 1724">
                    <a:extLst>
                      <a:ext uri="{FF2B5EF4-FFF2-40B4-BE49-F238E27FC236}">
                        <a16:creationId xmlns:a16="http://schemas.microsoft.com/office/drawing/2014/main" id="{A4EC2E15-9CE6-8538-118D-552B4913A553}"/>
                      </a:ext>
                    </a:extLst>
                  </p:cNvPr>
                  <p:cNvPicPr/>
                  <p:nvPr/>
                </p:nvPicPr>
                <p:blipFill>
                  <a:blip r:embed="rId258"/>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1063">
                <p14:nvContentPartPr>
                  <p14:cNvPr id="1726" name="Ink 1725">
                    <a:extLst>
                      <a:ext uri="{FF2B5EF4-FFF2-40B4-BE49-F238E27FC236}">
                        <a16:creationId xmlns:a16="http://schemas.microsoft.com/office/drawing/2014/main" id="{1D9FD034-E241-2A63-9FE9-2EC3F3BD293B}"/>
                      </a:ext>
                    </a:extLst>
                  </p14:cNvPr>
                  <p14:cNvContentPartPr/>
                  <p14:nvPr/>
                </p14:nvContentPartPr>
                <p14:xfrm>
                  <a:off x="5733005" y="3350550"/>
                  <a:ext cx="36720" cy="10440"/>
                </p14:xfrm>
              </p:contentPart>
            </mc:Choice>
            <mc:Fallback xmlns="">
              <p:pic>
                <p:nvPicPr>
                  <p:cNvPr id="1726" name="Ink 1725">
                    <a:extLst>
                      <a:ext uri="{FF2B5EF4-FFF2-40B4-BE49-F238E27FC236}">
                        <a16:creationId xmlns:a16="http://schemas.microsoft.com/office/drawing/2014/main" id="{1D9FD034-E241-2A63-9FE9-2EC3F3BD293B}"/>
                      </a:ext>
                    </a:extLst>
                  </p:cNvPr>
                  <p:cNvPicPr/>
                  <p:nvPr/>
                </p:nvPicPr>
                <p:blipFill>
                  <a:blip r:embed="rId260"/>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1064">
                <p14:nvContentPartPr>
                  <p14:cNvPr id="1727" name="Ink 1726">
                    <a:extLst>
                      <a:ext uri="{FF2B5EF4-FFF2-40B4-BE49-F238E27FC236}">
                        <a16:creationId xmlns:a16="http://schemas.microsoft.com/office/drawing/2014/main" id="{F83ED36D-D05F-18CC-172E-E5EBDB887E14}"/>
                      </a:ext>
                    </a:extLst>
                  </p14:cNvPr>
                  <p14:cNvContentPartPr/>
                  <p14:nvPr/>
                </p14:nvContentPartPr>
                <p14:xfrm>
                  <a:off x="5745245" y="3470430"/>
                  <a:ext cx="12960" cy="360"/>
                </p14:xfrm>
              </p:contentPart>
            </mc:Choice>
            <mc:Fallback xmlns="">
              <p:pic>
                <p:nvPicPr>
                  <p:cNvPr id="1727" name="Ink 1726">
                    <a:extLst>
                      <a:ext uri="{FF2B5EF4-FFF2-40B4-BE49-F238E27FC236}">
                        <a16:creationId xmlns:a16="http://schemas.microsoft.com/office/drawing/2014/main" id="{F83ED36D-D05F-18CC-172E-E5EBDB887E14}"/>
                      </a:ext>
                    </a:extLst>
                  </p:cNvPr>
                  <p:cNvPicPr/>
                  <p:nvPr/>
                </p:nvPicPr>
                <p:blipFill>
                  <a:blip r:embed="rId262"/>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065">
                <p14:nvContentPartPr>
                  <p14:cNvPr id="1728" name="Ink 1727">
                    <a:extLst>
                      <a:ext uri="{FF2B5EF4-FFF2-40B4-BE49-F238E27FC236}">
                        <a16:creationId xmlns:a16="http://schemas.microsoft.com/office/drawing/2014/main" id="{C2E85BC4-734D-0A0E-9E6C-9E14ABB2B99C}"/>
                      </a:ext>
                    </a:extLst>
                  </p14:cNvPr>
                  <p14:cNvContentPartPr/>
                  <p14:nvPr/>
                </p14:nvContentPartPr>
                <p14:xfrm>
                  <a:off x="5731205" y="3655830"/>
                  <a:ext cx="47160" cy="12600"/>
                </p14:xfrm>
              </p:contentPart>
            </mc:Choice>
            <mc:Fallback xmlns="">
              <p:pic>
                <p:nvPicPr>
                  <p:cNvPr id="1728" name="Ink 1727">
                    <a:extLst>
                      <a:ext uri="{FF2B5EF4-FFF2-40B4-BE49-F238E27FC236}">
                        <a16:creationId xmlns:a16="http://schemas.microsoft.com/office/drawing/2014/main" id="{C2E85BC4-734D-0A0E-9E6C-9E14ABB2B99C}"/>
                      </a:ext>
                    </a:extLst>
                  </p:cNvPr>
                  <p:cNvPicPr/>
                  <p:nvPr/>
                </p:nvPicPr>
                <p:blipFill>
                  <a:blip r:embed="rId264"/>
                  <a:stretch>
                    <a:fillRect/>
                  </a:stretch>
                </p:blipFill>
                <p:spPr>
                  <a:xfrm>
                    <a:off x="5726197" y="3650230"/>
                    <a:ext cx="57176" cy="23800"/>
                  </a:xfrm>
                  <a:prstGeom prst="rect">
                    <a:avLst/>
                  </a:prstGeom>
                </p:spPr>
              </p:pic>
            </mc:Fallback>
          </mc:AlternateContent>
          <p:grpSp>
            <p:nvGrpSpPr>
              <p:cNvPr id="1729" name="Group 1728">
                <a:extLst>
                  <a:ext uri="{FF2B5EF4-FFF2-40B4-BE49-F238E27FC236}">
                    <a16:creationId xmlns:a16="http://schemas.microsoft.com/office/drawing/2014/main" id="{2075373B-5D7A-F810-E8BE-9863F2775990}"/>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1066">
                  <p14:nvContentPartPr>
                    <p14:cNvPr id="1763" name="Ink 1762">
                      <a:extLst>
                        <a:ext uri="{FF2B5EF4-FFF2-40B4-BE49-F238E27FC236}">
                          <a16:creationId xmlns:a16="http://schemas.microsoft.com/office/drawing/2014/main" id="{64AAEC9E-DBC6-C603-BAA9-249CB2F83A4B}"/>
                        </a:ext>
                      </a:extLst>
                    </p14:cNvPr>
                    <p14:cNvContentPartPr/>
                    <p14:nvPr/>
                  </p14:nvContentPartPr>
                  <p14:xfrm>
                    <a:off x="5621765" y="3826830"/>
                    <a:ext cx="180720" cy="41400"/>
                  </p14:xfrm>
                </p:contentPart>
              </mc:Choice>
              <mc:Fallback xmlns="">
                <p:pic>
                  <p:nvPicPr>
                    <p:cNvPr id="1763" name="Ink 1762">
                      <a:extLst>
                        <a:ext uri="{FF2B5EF4-FFF2-40B4-BE49-F238E27FC236}">
                          <a16:creationId xmlns:a16="http://schemas.microsoft.com/office/drawing/2014/main" id="{64AAEC9E-DBC6-C603-BAA9-249CB2F83A4B}"/>
                        </a:ext>
                      </a:extLst>
                    </p:cNvPr>
                    <p:cNvPicPr/>
                    <p:nvPr/>
                  </p:nvPicPr>
                  <p:blipFill>
                    <a:blip r:embed="rId26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1067">
                  <p14:nvContentPartPr>
                    <p14:cNvPr id="1764" name="Ink 1763">
                      <a:extLst>
                        <a:ext uri="{FF2B5EF4-FFF2-40B4-BE49-F238E27FC236}">
                          <a16:creationId xmlns:a16="http://schemas.microsoft.com/office/drawing/2014/main" id="{3ACC4D7F-991A-85D8-921C-5192A9F33EFC}"/>
                        </a:ext>
                      </a:extLst>
                    </p14:cNvPr>
                    <p14:cNvContentPartPr/>
                    <p14:nvPr/>
                  </p14:nvContentPartPr>
                  <p14:xfrm>
                    <a:off x="5842805" y="3868230"/>
                    <a:ext cx="10800" cy="7560"/>
                  </p14:xfrm>
                </p:contentPart>
              </mc:Choice>
              <mc:Fallback xmlns="">
                <p:pic>
                  <p:nvPicPr>
                    <p:cNvPr id="1764" name="Ink 1763">
                      <a:extLst>
                        <a:ext uri="{FF2B5EF4-FFF2-40B4-BE49-F238E27FC236}">
                          <a16:creationId xmlns:a16="http://schemas.microsoft.com/office/drawing/2014/main" id="{3ACC4D7F-991A-85D8-921C-5192A9F33EFC}"/>
                        </a:ext>
                      </a:extLst>
                    </p:cNvPr>
                    <p:cNvPicPr/>
                    <p:nvPr/>
                  </p:nvPicPr>
                  <p:blipFill>
                    <a:blip r:embed="rId26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1068">
                  <p14:nvContentPartPr>
                    <p14:cNvPr id="1765" name="Ink 1764">
                      <a:extLst>
                        <a:ext uri="{FF2B5EF4-FFF2-40B4-BE49-F238E27FC236}">
                          <a16:creationId xmlns:a16="http://schemas.microsoft.com/office/drawing/2014/main" id="{09748F35-16C0-F082-FA8D-2DA308209424}"/>
                        </a:ext>
                      </a:extLst>
                    </p14:cNvPr>
                    <p14:cNvContentPartPr/>
                    <p14:nvPr/>
                  </p14:nvContentPartPr>
                  <p14:xfrm>
                    <a:off x="5662345" y="3889340"/>
                    <a:ext cx="91800" cy="67680"/>
                  </p14:xfrm>
                </p:contentPart>
              </mc:Choice>
              <mc:Fallback xmlns="">
                <p:pic>
                  <p:nvPicPr>
                    <p:cNvPr id="1765" name="Ink 1764">
                      <a:extLst>
                        <a:ext uri="{FF2B5EF4-FFF2-40B4-BE49-F238E27FC236}">
                          <a16:creationId xmlns:a16="http://schemas.microsoft.com/office/drawing/2014/main" id="{09748F35-16C0-F082-FA8D-2DA308209424}"/>
                        </a:ext>
                      </a:extLst>
                    </p:cNvPr>
                    <p:cNvPicPr/>
                    <p:nvPr/>
                  </p:nvPicPr>
                  <p:blipFill>
                    <a:blip r:embed="rId27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9">
                <p14:nvContentPartPr>
                  <p14:cNvPr id="1730" name="Ink 1729">
                    <a:extLst>
                      <a:ext uri="{FF2B5EF4-FFF2-40B4-BE49-F238E27FC236}">
                        <a16:creationId xmlns:a16="http://schemas.microsoft.com/office/drawing/2014/main" id="{9D42D363-9E97-680D-F809-B9963B61B352}"/>
                      </a:ext>
                    </a:extLst>
                  </p14:cNvPr>
                  <p14:cNvContentPartPr/>
                  <p14:nvPr/>
                </p14:nvContentPartPr>
                <p14:xfrm>
                  <a:off x="5114785" y="4135580"/>
                  <a:ext cx="7920" cy="45720"/>
                </p14:xfrm>
              </p:contentPart>
            </mc:Choice>
            <mc:Fallback xmlns="">
              <p:pic>
                <p:nvPicPr>
                  <p:cNvPr id="1730" name="Ink 1729">
                    <a:extLst>
                      <a:ext uri="{FF2B5EF4-FFF2-40B4-BE49-F238E27FC236}">
                        <a16:creationId xmlns:a16="http://schemas.microsoft.com/office/drawing/2014/main" id="{9D42D363-9E97-680D-F809-B9963B61B352}"/>
                      </a:ext>
                    </a:extLst>
                  </p:cNvPr>
                  <p:cNvPicPr/>
                  <p:nvPr/>
                </p:nvPicPr>
                <p:blipFill>
                  <a:blip r:embed="rId272"/>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1070">
                <p14:nvContentPartPr>
                  <p14:cNvPr id="1731" name="Ink 1730">
                    <a:extLst>
                      <a:ext uri="{FF2B5EF4-FFF2-40B4-BE49-F238E27FC236}">
                        <a16:creationId xmlns:a16="http://schemas.microsoft.com/office/drawing/2014/main" id="{8317A47A-CC9B-5EA3-6B72-8E0DAEEE9C31}"/>
                      </a:ext>
                    </a:extLst>
                  </p14:cNvPr>
                  <p14:cNvContentPartPr/>
                  <p14:nvPr/>
                </p14:nvContentPartPr>
                <p14:xfrm>
                  <a:off x="4962145" y="4228100"/>
                  <a:ext cx="21600" cy="43560"/>
                </p14:xfrm>
              </p:contentPart>
            </mc:Choice>
            <mc:Fallback xmlns="">
              <p:pic>
                <p:nvPicPr>
                  <p:cNvPr id="1731" name="Ink 1730">
                    <a:extLst>
                      <a:ext uri="{FF2B5EF4-FFF2-40B4-BE49-F238E27FC236}">
                        <a16:creationId xmlns:a16="http://schemas.microsoft.com/office/drawing/2014/main" id="{8317A47A-CC9B-5EA3-6B72-8E0DAEEE9C31}"/>
                      </a:ext>
                    </a:extLst>
                  </p:cNvPr>
                  <p:cNvPicPr/>
                  <p:nvPr/>
                </p:nvPicPr>
                <p:blipFill>
                  <a:blip r:embed="rId274"/>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1071">
                <p14:nvContentPartPr>
                  <p14:cNvPr id="1732" name="Ink 1731">
                    <a:extLst>
                      <a:ext uri="{FF2B5EF4-FFF2-40B4-BE49-F238E27FC236}">
                        <a16:creationId xmlns:a16="http://schemas.microsoft.com/office/drawing/2014/main" id="{D125EEBF-7C1F-FEE4-4C23-A1A9DC4EC6A6}"/>
                      </a:ext>
                    </a:extLst>
                  </p14:cNvPr>
                  <p14:cNvContentPartPr/>
                  <p14:nvPr/>
                </p14:nvContentPartPr>
                <p14:xfrm>
                  <a:off x="5247985" y="4056380"/>
                  <a:ext cx="68400" cy="45360"/>
                </p14:xfrm>
              </p:contentPart>
            </mc:Choice>
            <mc:Fallback xmlns="">
              <p:pic>
                <p:nvPicPr>
                  <p:cNvPr id="1732" name="Ink 1731">
                    <a:extLst>
                      <a:ext uri="{FF2B5EF4-FFF2-40B4-BE49-F238E27FC236}">
                        <a16:creationId xmlns:a16="http://schemas.microsoft.com/office/drawing/2014/main" id="{D125EEBF-7C1F-FEE4-4C23-A1A9DC4EC6A6}"/>
                      </a:ext>
                    </a:extLst>
                  </p:cNvPr>
                  <p:cNvPicPr/>
                  <p:nvPr/>
                </p:nvPicPr>
                <p:blipFill>
                  <a:blip r:embed="rId276"/>
                  <a:stretch>
                    <a:fillRect/>
                  </a:stretch>
                </p:blipFill>
                <p:spPr>
                  <a:xfrm>
                    <a:off x="5243010" y="4050882"/>
                    <a:ext cx="78349" cy="56356"/>
                  </a:xfrm>
                  <a:prstGeom prst="rect">
                    <a:avLst/>
                  </a:prstGeom>
                </p:spPr>
              </p:pic>
            </mc:Fallback>
          </mc:AlternateContent>
          <p:grpSp>
            <p:nvGrpSpPr>
              <p:cNvPr id="1733" name="Group 1732">
                <a:extLst>
                  <a:ext uri="{FF2B5EF4-FFF2-40B4-BE49-F238E27FC236}">
                    <a16:creationId xmlns:a16="http://schemas.microsoft.com/office/drawing/2014/main" id="{53A4FE3F-4567-2FD9-D555-902A7A5C6AD0}"/>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1072">
                  <p14:nvContentPartPr>
                    <p14:cNvPr id="1760" name="Ink 1759">
                      <a:extLst>
                        <a:ext uri="{FF2B5EF4-FFF2-40B4-BE49-F238E27FC236}">
                          <a16:creationId xmlns:a16="http://schemas.microsoft.com/office/drawing/2014/main" id="{1572658C-0304-3CAA-5A32-BE79622FA2F3}"/>
                        </a:ext>
                      </a:extLst>
                    </p14:cNvPr>
                    <p14:cNvContentPartPr/>
                    <p14:nvPr/>
                  </p14:nvContentPartPr>
                  <p14:xfrm>
                    <a:off x="6018745" y="3998060"/>
                    <a:ext cx="146520" cy="97200"/>
                  </p14:xfrm>
                </p:contentPart>
              </mc:Choice>
              <mc:Fallback xmlns="">
                <p:pic>
                  <p:nvPicPr>
                    <p:cNvPr id="1760" name="Ink 1759">
                      <a:extLst>
                        <a:ext uri="{FF2B5EF4-FFF2-40B4-BE49-F238E27FC236}">
                          <a16:creationId xmlns:a16="http://schemas.microsoft.com/office/drawing/2014/main" id="{1572658C-0304-3CAA-5A32-BE79622FA2F3}"/>
                        </a:ext>
                      </a:extLst>
                    </p:cNvPr>
                    <p:cNvPicPr/>
                    <p:nvPr/>
                  </p:nvPicPr>
                  <p:blipFill>
                    <a:blip r:embed="rId278"/>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1073">
                  <p14:nvContentPartPr>
                    <p14:cNvPr id="1761" name="Ink 1760">
                      <a:extLst>
                        <a:ext uri="{FF2B5EF4-FFF2-40B4-BE49-F238E27FC236}">
                          <a16:creationId xmlns:a16="http://schemas.microsoft.com/office/drawing/2014/main" id="{7DDC9BED-F042-1831-D0A9-10AD7172B450}"/>
                        </a:ext>
                      </a:extLst>
                    </p14:cNvPr>
                    <p14:cNvContentPartPr/>
                    <p14:nvPr/>
                  </p14:nvContentPartPr>
                  <p14:xfrm>
                    <a:off x="5939905" y="3993740"/>
                    <a:ext cx="4680" cy="8640"/>
                  </p14:xfrm>
                </p:contentPart>
              </mc:Choice>
              <mc:Fallback xmlns="">
                <p:pic>
                  <p:nvPicPr>
                    <p:cNvPr id="1761" name="Ink 1760">
                      <a:extLst>
                        <a:ext uri="{FF2B5EF4-FFF2-40B4-BE49-F238E27FC236}">
                          <a16:creationId xmlns:a16="http://schemas.microsoft.com/office/drawing/2014/main" id="{7DDC9BED-F042-1831-D0A9-10AD7172B450}"/>
                        </a:ext>
                      </a:extLst>
                    </p:cNvPr>
                    <p:cNvPicPr/>
                    <p:nvPr/>
                  </p:nvPicPr>
                  <p:blipFill>
                    <a:blip r:embed="rId280"/>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1074">
                  <p14:nvContentPartPr>
                    <p14:cNvPr id="1762" name="Ink 1761">
                      <a:extLst>
                        <a:ext uri="{FF2B5EF4-FFF2-40B4-BE49-F238E27FC236}">
                          <a16:creationId xmlns:a16="http://schemas.microsoft.com/office/drawing/2014/main" id="{687EEB23-912F-6A00-2828-F882FB3F9740}"/>
                        </a:ext>
                      </a:extLst>
                    </p14:cNvPr>
                    <p14:cNvContentPartPr/>
                    <p14:nvPr/>
                  </p14:nvContentPartPr>
                  <p14:xfrm>
                    <a:off x="5943260" y="3995345"/>
                    <a:ext cx="195480" cy="138960"/>
                  </p14:xfrm>
                </p:contentPart>
              </mc:Choice>
              <mc:Fallback xmlns="">
                <p:pic>
                  <p:nvPicPr>
                    <p:cNvPr id="1762" name="Ink 1761">
                      <a:extLst>
                        <a:ext uri="{FF2B5EF4-FFF2-40B4-BE49-F238E27FC236}">
                          <a16:creationId xmlns:a16="http://schemas.microsoft.com/office/drawing/2014/main" id="{687EEB23-912F-6A00-2828-F882FB3F9740}"/>
                        </a:ext>
                      </a:extLst>
                    </p:cNvPr>
                    <p:cNvPicPr/>
                    <p:nvPr/>
                  </p:nvPicPr>
                  <p:blipFill>
                    <a:blip r:embed="rId282"/>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75">
                <p14:nvContentPartPr>
                  <p14:cNvPr id="1734" name="Ink 1733">
                    <a:extLst>
                      <a:ext uri="{FF2B5EF4-FFF2-40B4-BE49-F238E27FC236}">
                        <a16:creationId xmlns:a16="http://schemas.microsoft.com/office/drawing/2014/main" id="{43739AB7-A9E3-FA94-623E-27A49B544854}"/>
                      </a:ext>
                    </a:extLst>
                  </p14:cNvPr>
                  <p14:cNvContentPartPr/>
                  <p14:nvPr/>
                </p14:nvContentPartPr>
                <p14:xfrm>
                  <a:off x="6258980" y="4174265"/>
                  <a:ext cx="88560" cy="41040"/>
                </p14:xfrm>
              </p:contentPart>
            </mc:Choice>
            <mc:Fallback xmlns="">
              <p:pic>
                <p:nvPicPr>
                  <p:cNvPr id="1734" name="Ink 1733">
                    <a:extLst>
                      <a:ext uri="{FF2B5EF4-FFF2-40B4-BE49-F238E27FC236}">
                        <a16:creationId xmlns:a16="http://schemas.microsoft.com/office/drawing/2014/main" id="{43739AB7-A9E3-FA94-623E-27A49B544854}"/>
                      </a:ext>
                    </a:extLst>
                  </p:cNvPr>
                  <p:cNvPicPr/>
                  <p:nvPr/>
                </p:nvPicPr>
                <p:blipFill>
                  <a:blip r:embed="rId284"/>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1076">
                <p14:nvContentPartPr>
                  <p14:cNvPr id="1735" name="Ink 1734">
                    <a:extLst>
                      <a:ext uri="{FF2B5EF4-FFF2-40B4-BE49-F238E27FC236}">
                        <a16:creationId xmlns:a16="http://schemas.microsoft.com/office/drawing/2014/main" id="{D608D327-D8BD-46E6-882B-244E56882DCC}"/>
                      </a:ext>
                    </a:extLst>
                  </p14:cNvPr>
                  <p14:cNvContentPartPr/>
                  <p14:nvPr/>
                </p14:nvContentPartPr>
                <p14:xfrm>
                  <a:off x="6412700" y="4279745"/>
                  <a:ext cx="68400" cy="73080"/>
                </p14:xfrm>
              </p:contentPart>
            </mc:Choice>
            <mc:Fallback xmlns="">
              <p:pic>
                <p:nvPicPr>
                  <p:cNvPr id="1735" name="Ink 1734">
                    <a:extLst>
                      <a:ext uri="{FF2B5EF4-FFF2-40B4-BE49-F238E27FC236}">
                        <a16:creationId xmlns:a16="http://schemas.microsoft.com/office/drawing/2014/main" id="{D608D327-D8BD-46E6-882B-244E56882DCC}"/>
                      </a:ext>
                    </a:extLst>
                  </p:cNvPr>
                  <p:cNvPicPr/>
                  <p:nvPr/>
                </p:nvPicPr>
                <p:blipFill>
                  <a:blip r:embed="rId286"/>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1077">
                <p14:nvContentPartPr>
                  <p14:cNvPr id="1736" name="Ink 1735">
                    <a:extLst>
                      <a:ext uri="{FF2B5EF4-FFF2-40B4-BE49-F238E27FC236}">
                        <a16:creationId xmlns:a16="http://schemas.microsoft.com/office/drawing/2014/main" id="{BC630C2B-97F9-2547-DA9C-572CA26D427F}"/>
                      </a:ext>
                    </a:extLst>
                  </p14:cNvPr>
                  <p14:cNvContentPartPr/>
                  <p14:nvPr/>
                </p14:nvContentPartPr>
                <p14:xfrm>
                  <a:off x="4197390" y="4713485"/>
                  <a:ext cx="1080" cy="1800"/>
                </p14:xfrm>
              </p:contentPart>
            </mc:Choice>
            <mc:Fallback xmlns="">
              <p:pic>
                <p:nvPicPr>
                  <p:cNvPr id="1736" name="Ink 1735">
                    <a:extLst>
                      <a:ext uri="{FF2B5EF4-FFF2-40B4-BE49-F238E27FC236}">
                        <a16:creationId xmlns:a16="http://schemas.microsoft.com/office/drawing/2014/main" id="{BC630C2B-97F9-2547-DA9C-572CA26D427F}"/>
                      </a:ext>
                    </a:extLst>
                  </p:cNvPr>
                  <p:cNvPicPr/>
                  <p:nvPr/>
                </p:nvPicPr>
                <p:blipFill>
                  <a:blip r:embed="rId288"/>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78">
                <p14:nvContentPartPr>
                  <p14:cNvPr id="1737" name="Ink 1736">
                    <a:extLst>
                      <a:ext uri="{FF2B5EF4-FFF2-40B4-BE49-F238E27FC236}">
                        <a16:creationId xmlns:a16="http://schemas.microsoft.com/office/drawing/2014/main" id="{133C6B26-2FAB-2B79-F8CB-7623EE91CA63}"/>
                      </a:ext>
                    </a:extLst>
                  </p14:cNvPr>
                  <p14:cNvContentPartPr/>
                  <p14:nvPr/>
                </p14:nvContentPartPr>
                <p14:xfrm>
                  <a:off x="4666470" y="3930125"/>
                  <a:ext cx="34560" cy="46800"/>
                </p14:xfrm>
              </p:contentPart>
            </mc:Choice>
            <mc:Fallback xmlns="">
              <p:pic>
                <p:nvPicPr>
                  <p:cNvPr id="1737" name="Ink 1736">
                    <a:extLst>
                      <a:ext uri="{FF2B5EF4-FFF2-40B4-BE49-F238E27FC236}">
                        <a16:creationId xmlns:a16="http://schemas.microsoft.com/office/drawing/2014/main" id="{133C6B26-2FAB-2B79-F8CB-7623EE91CA63}"/>
                      </a:ext>
                    </a:extLst>
                  </p:cNvPr>
                  <p:cNvPicPr/>
                  <p:nvPr/>
                </p:nvPicPr>
                <p:blipFill>
                  <a:blip r:embed="rId290"/>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1079">
                <p14:nvContentPartPr>
                  <p14:cNvPr id="1738" name="Ink 1737">
                    <a:extLst>
                      <a:ext uri="{FF2B5EF4-FFF2-40B4-BE49-F238E27FC236}">
                        <a16:creationId xmlns:a16="http://schemas.microsoft.com/office/drawing/2014/main" id="{26BE7E45-C9E5-82BE-BD77-8A4C3A0086A9}"/>
                      </a:ext>
                    </a:extLst>
                  </p14:cNvPr>
                  <p14:cNvContentPartPr/>
                  <p14:nvPr/>
                </p14:nvContentPartPr>
                <p14:xfrm>
                  <a:off x="4627590" y="3802325"/>
                  <a:ext cx="69480" cy="77040"/>
                </p14:xfrm>
              </p:contentPart>
            </mc:Choice>
            <mc:Fallback xmlns="">
              <p:pic>
                <p:nvPicPr>
                  <p:cNvPr id="1738" name="Ink 1737">
                    <a:extLst>
                      <a:ext uri="{FF2B5EF4-FFF2-40B4-BE49-F238E27FC236}">
                        <a16:creationId xmlns:a16="http://schemas.microsoft.com/office/drawing/2014/main" id="{26BE7E45-C9E5-82BE-BD77-8A4C3A0086A9}"/>
                      </a:ext>
                    </a:extLst>
                  </p:cNvPr>
                  <p:cNvPicPr/>
                  <p:nvPr/>
                </p:nvPicPr>
                <p:blipFill>
                  <a:blip r:embed="rId292"/>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1080">
                <p14:nvContentPartPr>
                  <p14:cNvPr id="1739" name="Ink 1738">
                    <a:extLst>
                      <a:ext uri="{FF2B5EF4-FFF2-40B4-BE49-F238E27FC236}">
                        <a16:creationId xmlns:a16="http://schemas.microsoft.com/office/drawing/2014/main" id="{DC581957-B1A6-3016-C868-17F0BD769E34}"/>
                      </a:ext>
                    </a:extLst>
                  </p14:cNvPr>
                  <p14:cNvContentPartPr/>
                  <p14:nvPr/>
                </p14:nvContentPartPr>
                <p14:xfrm>
                  <a:off x="3898590" y="4826165"/>
                  <a:ext cx="28080" cy="73440"/>
                </p14:xfrm>
              </p:contentPart>
            </mc:Choice>
            <mc:Fallback xmlns="">
              <p:pic>
                <p:nvPicPr>
                  <p:cNvPr id="1739" name="Ink 1738">
                    <a:extLst>
                      <a:ext uri="{FF2B5EF4-FFF2-40B4-BE49-F238E27FC236}">
                        <a16:creationId xmlns:a16="http://schemas.microsoft.com/office/drawing/2014/main" id="{DC581957-B1A6-3016-C868-17F0BD769E34}"/>
                      </a:ext>
                    </a:extLst>
                  </p:cNvPr>
                  <p:cNvPicPr/>
                  <p:nvPr/>
                </p:nvPicPr>
                <p:blipFill>
                  <a:blip r:embed="rId294"/>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1081">
                <p14:nvContentPartPr>
                  <p14:cNvPr id="1740" name="Ink 1739">
                    <a:extLst>
                      <a:ext uri="{FF2B5EF4-FFF2-40B4-BE49-F238E27FC236}">
                        <a16:creationId xmlns:a16="http://schemas.microsoft.com/office/drawing/2014/main" id="{14F469EF-B640-9E9A-695C-9AC2EC705310}"/>
                      </a:ext>
                    </a:extLst>
                  </p14:cNvPr>
                  <p14:cNvContentPartPr/>
                  <p14:nvPr/>
                </p14:nvContentPartPr>
                <p14:xfrm>
                  <a:off x="4057350" y="4722845"/>
                  <a:ext cx="10440" cy="96120"/>
                </p14:xfrm>
              </p:contentPart>
            </mc:Choice>
            <mc:Fallback xmlns="">
              <p:pic>
                <p:nvPicPr>
                  <p:cNvPr id="1740" name="Ink 1739">
                    <a:extLst>
                      <a:ext uri="{FF2B5EF4-FFF2-40B4-BE49-F238E27FC236}">
                        <a16:creationId xmlns:a16="http://schemas.microsoft.com/office/drawing/2014/main" id="{14F469EF-B640-9E9A-695C-9AC2EC705310}"/>
                      </a:ext>
                    </a:extLst>
                  </p:cNvPr>
                  <p:cNvPicPr/>
                  <p:nvPr/>
                </p:nvPicPr>
                <p:blipFill>
                  <a:blip r:embed="rId296"/>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1082">
                <p14:nvContentPartPr>
                  <p14:cNvPr id="1741" name="Ink 1740">
                    <a:extLst>
                      <a:ext uri="{FF2B5EF4-FFF2-40B4-BE49-F238E27FC236}">
                        <a16:creationId xmlns:a16="http://schemas.microsoft.com/office/drawing/2014/main" id="{427ABDDC-899B-A5D8-31F4-BE452D46D289}"/>
                      </a:ext>
                    </a:extLst>
                  </p14:cNvPr>
                  <p14:cNvContentPartPr/>
                  <p14:nvPr/>
                </p14:nvContentPartPr>
                <p14:xfrm>
                  <a:off x="4847550" y="4312085"/>
                  <a:ext cx="31320" cy="206640"/>
                </p14:xfrm>
              </p:contentPart>
            </mc:Choice>
            <mc:Fallback xmlns="">
              <p:pic>
                <p:nvPicPr>
                  <p:cNvPr id="1741" name="Ink 1740">
                    <a:extLst>
                      <a:ext uri="{FF2B5EF4-FFF2-40B4-BE49-F238E27FC236}">
                        <a16:creationId xmlns:a16="http://schemas.microsoft.com/office/drawing/2014/main" id="{427ABDDC-899B-A5D8-31F4-BE452D46D289}"/>
                      </a:ext>
                    </a:extLst>
                  </p:cNvPr>
                  <p:cNvPicPr/>
                  <p:nvPr/>
                </p:nvPicPr>
                <p:blipFill>
                  <a:blip r:embed="rId298"/>
                  <a:stretch>
                    <a:fillRect/>
                  </a:stretch>
                </p:blipFill>
                <p:spPr>
                  <a:xfrm>
                    <a:off x="4842539" y="4306575"/>
                    <a:ext cx="41342" cy="217661"/>
                  </a:xfrm>
                  <a:prstGeom prst="rect">
                    <a:avLst/>
                  </a:prstGeom>
                </p:spPr>
              </p:pic>
            </mc:Fallback>
          </mc:AlternateContent>
          <p:grpSp>
            <p:nvGrpSpPr>
              <p:cNvPr id="1742" name="Group 1741">
                <a:extLst>
                  <a:ext uri="{FF2B5EF4-FFF2-40B4-BE49-F238E27FC236}">
                    <a16:creationId xmlns:a16="http://schemas.microsoft.com/office/drawing/2014/main" id="{70BA1129-6327-A6D9-4F9F-A9D83D6063F5}"/>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1083">
                  <p14:nvContentPartPr>
                    <p14:cNvPr id="1756" name="Ink 1755">
                      <a:extLst>
                        <a:ext uri="{FF2B5EF4-FFF2-40B4-BE49-F238E27FC236}">
                          <a16:creationId xmlns:a16="http://schemas.microsoft.com/office/drawing/2014/main" id="{117073D2-A584-E746-86A0-C7BC8CAE3EBE}"/>
                        </a:ext>
                      </a:extLst>
                    </p14:cNvPr>
                    <p14:cNvContentPartPr/>
                    <p14:nvPr/>
                  </p14:nvContentPartPr>
                  <p14:xfrm>
                    <a:off x="4628670" y="4334765"/>
                    <a:ext cx="83160" cy="12600"/>
                  </p14:xfrm>
                </p:contentPart>
              </mc:Choice>
              <mc:Fallback xmlns="">
                <p:pic>
                  <p:nvPicPr>
                    <p:cNvPr id="1756" name="Ink 1755">
                      <a:extLst>
                        <a:ext uri="{FF2B5EF4-FFF2-40B4-BE49-F238E27FC236}">
                          <a16:creationId xmlns:a16="http://schemas.microsoft.com/office/drawing/2014/main" id="{117073D2-A584-E746-86A0-C7BC8CAE3EBE}"/>
                        </a:ext>
                      </a:extLst>
                    </p:cNvPr>
                    <p:cNvPicPr/>
                    <p:nvPr/>
                  </p:nvPicPr>
                  <p:blipFill>
                    <a:blip r:embed="rId300"/>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84">
                  <p14:nvContentPartPr>
                    <p14:cNvPr id="1757" name="Ink 1756">
                      <a:extLst>
                        <a:ext uri="{FF2B5EF4-FFF2-40B4-BE49-F238E27FC236}">
                          <a16:creationId xmlns:a16="http://schemas.microsoft.com/office/drawing/2014/main" id="{3EF56581-CFF8-1754-8132-CBC80123B7DC}"/>
                        </a:ext>
                      </a:extLst>
                    </p14:cNvPr>
                    <p14:cNvContentPartPr/>
                    <p14:nvPr/>
                  </p14:nvContentPartPr>
                  <p14:xfrm>
                    <a:off x="4269030" y="4641845"/>
                    <a:ext cx="22320" cy="27720"/>
                  </p14:xfrm>
                </p:contentPart>
              </mc:Choice>
              <mc:Fallback xmlns="">
                <p:pic>
                  <p:nvPicPr>
                    <p:cNvPr id="1757" name="Ink 1756">
                      <a:extLst>
                        <a:ext uri="{FF2B5EF4-FFF2-40B4-BE49-F238E27FC236}">
                          <a16:creationId xmlns:a16="http://schemas.microsoft.com/office/drawing/2014/main" id="{3EF56581-CFF8-1754-8132-CBC80123B7DC}"/>
                        </a:ext>
                      </a:extLst>
                    </p:cNvPr>
                    <p:cNvPicPr/>
                    <p:nvPr/>
                  </p:nvPicPr>
                  <p:blipFill>
                    <a:blip r:embed="rId302"/>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1085">
                  <p14:nvContentPartPr>
                    <p14:cNvPr id="1758" name="Ink 1757">
                      <a:extLst>
                        <a:ext uri="{FF2B5EF4-FFF2-40B4-BE49-F238E27FC236}">
                          <a16:creationId xmlns:a16="http://schemas.microsoft.com/office/drawing/2014/main" id="{D4EE1E8E-EFBD-B09A-07D0-94B998C4BD34}"/>
                        </a:ext>
                      </a:extLst>
                    </p14:cNvPr>
                    <p14:cNvContentPartPr/>
                    <p14:nvPr/>
                  </p14:nvContentPartPr>
                  <p14:xfrm>
                    <a:off x="4350390" y="4677125"/>
                    <a:ext cx="56160" cy="5760"/>
                  </p14:xfrm>
                </p:contentPart>
              </mc:Choice>
              <mc:Fallback xmlns="">
                <p:pic>
                  <p:nvPicPr>
                    <p:cNvPr id="1758" name="Ink 1757">
                      <a:extLst>
                        <a:ext uri="{FF2B5EF4-FFF2-40B4-BE49-F238E27FC236}">
                          <a16:creationId xmlns:a16="http://schemas.microsoft.com/office/drawing/2014/main" id="{D4EE1E8E-EFBD-B09A-07D0-94B998C4BD34}"/>
                        </a:ext>
                      </a:extLst>
                    </p:cNvPr>
                    <p:cNvPicPr/>
                    <p:nvPr/>
                  </p:nvPicPr>
                  <p:blipFill>
                    <a:blip r:embed="rId304"/>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1086">
                  <p14:nvContentPartPr>
                    <p14:cNvPr id="1759" name="Ink 1758">
                      <a:extLst>
                        <a:ext uri="{FF2B5EF4-FFF2-40B4-BE49-F238E27FC236}">
                          <a16:creationId xmlns:a16="http://schemas.microsoft.com/office/drawing/2014/main" id="{E720843C-749B-641E-9354-DB44D55B2D63}"/>
                        </a:ext>
                      </a:extLst>
                    </p14:cNvPr>
                    <p14:cNvContentPartPr/>
                    <p14:nvPr/>
                  </p14:nvContentPartPr>
                  <p14:xfrm>
                    <a:off x="4171470" y="4240805"/>
                    <a:ext cx="653760" cy="472320"/>
                  </p14:xfrm>
                </p:contentPart>
              </mc:Choice>
              <mc:Fallback xmlns="">
                <p:pic>
                  <p:nvPicPr>
                    <p:cNvPr id="1759" name="Ink 1758">
                      <a:extLst>
                        <a:ext uri="{FF2B5EF4-FFF2-40B4-BE49-F238E27FC236}">
                          <a16:creationId xmlns:a16="http://schemas.microsoft.com/office/drawing/2014/main" id="{E720843C-749B-641E-9354-DB44D55B2D63}"/>
                        </a:ext>
                      </a:extLst>
                    </p:cNvPr>
                    <p:cNvPicPr/>
                    <p:nvPr/>
                  </p:nvPicPr>
                  <p:blipFill>
                    <a:blip r:embed="rId306"/>
                    <a:stretch>
                      <a:fillRect/>
                    </a:stretch>
                  </p:blipFill>
                  <p:spPr>
                    <a:xfrm>
                      <a:off x="4166476" y="4235297"/>
                      <a:ext cx="663747" cy="483336"/>
                    </a:xfrm>
                    <a:prstGeom prst="rect">
                      <a:avLst/>
                    </a:prstGeom>
                  </p:spPr>
                </p:pic>
              </mc:Fallback>
            </mc:AlternateContent>
          </p:grpSp>
          <p:grpSp>
            <p:nvGrpSpPr>
              <p:cNvPr id="1743" name="Group 1742">
                <a:extLst>
                  <a:ext uri="{FF2B5EF4-FFF2-40B4-BE49-F238E27FC236}">
                    <a16:creationId xmlns:a16="http://schemas.microsoft.com/office/drawing/2014/main" id="{47AA812E-7F1E-F6C0-8A33-45903CB2670B}"/>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1087">
                  <p14:nvContentPartPr>
                    <p14:cNvPr id="1754" name="Ink 1753">
                      <a:extLst>
                        <a:ext uri="{FF2B5EF4-FFF2-40B4-BE49-F238E27FC236}">
                          <a16:creationId xmlns:a16="http://schemas.microsoft.com/office/drawing/2014/main" id="{9D8926E9-1169-9603-FBBA-846C54C13458}"/>
                        </a:ext>
                      </a:extLst>
                    </p14:cNvPr>
                    <p14:cNvContentPartPr/>
                    <p14:nvPr/>
                  </p14:nvContentPartPr>
                  <p14:xfrm>
                    <a:off x="6784690" y="3883025"/>
                    <a:ext cx="76320" cy="95400"/>
                  </p14:xfrm>
                </p:contentPart>
              </mc:Choice>
              <mc:Fallback xmlns="">
                <p:pic>
                  <p:nvPicPr>
                    <p:cNvPr id="1754" name="Ink 1753">
                      <a:extLst>
                        <a:ext uri="{FF2B5EF4-FFF2-40B4-BE49-F238E27FC236}">
                          <a16:creationId xmlns:a16="http://schemas.microsoft.com/office/drawing/2014/main" id="{9D8926E9-1169-9603-FBBA-846C54C13458}"/>
                        </a:ext>
                      </a:extLst>
                    </p:cNvPr>
                    <p:cNvPicPr/>
                    <p:nvPr/>
                  </p:nvPicPr>
                  <p:blipFill>
                    <a:blip r:embed="rId308"/>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1088">
                  <p14:nvContentPartPr>
                    <p14:cNvPr id="1755" name="Ink 1754">
                      <a:extLst>
                        <a:ext uri="{FF2B5EF4-FFF2-40B4-BE49-F238E27FC236}">
                          <a16:creationId xmlns:a16="http://schemas.microsoft.com/office/drawing/2014/main" id="{DBD15240-B59A-814A-77E6-10599E44F5C3}"/>
                        </a:ext>
                      </a:extLst>
                    </p14:cNvPr>
                    <p14:cNvContentPartPr/>
                    <p14:nvPr/>
                  </p14:nvContentPartPr>
                  <p14:xfrm>
                    <a:off x="6768850" y="4015145"/>
                    <a:ext cx="28080" cy="32400"/>
                  </p14:xfrm>
                </p:contentPart>
              </mc:Choice>
              <mc:Fallback xmlns="">
                <p:pic>
                  <p:nvPicPr>
                    <p:cNvPr id="1755" name="Ink 1754">
                      <a:extLst>
                        <a:ext uri="{FF2B5EF4-FFF2-40B4-BE49-F238E27FC236}">
                          <a16:creationId xmlns:a16="http://schemas.microsoft.com/office/drawing/2014/main" id="{DBD15240-B59A-814A-77E6-10599E44F5C3}"/>
                        </a:ext>
                      </a:extLst>
                    </p:cNvPr>
                    <p:cNvPicPr/>
                    <p:nvPr/>
                  </p:nvPicPr>
                  <p:blipFill>
                    <a:blip r:embed="rId310"/>
                    <a:stretch>
                      <a:fillRect/>
                    </a:stretch>
                  </p:blipFill>
                  <p:spPr>
                    <a:xfrm>
                      <a:off x="6763895" y="4009591"/>
                      <a:ext cx="37991" cy="43509"/>
                    </a:xfrm>
                    <a:prstGeom prst="rect">
                      <a:avLst/>
                    </a:prstGeom>
                  </p:spPr>
                </p:pic>
              </mc:Fallback>
            </mc:AlternateContent>
          </p:grpSp>
          <p:grpSp>
            <p:nvGrpSpPr>
              <p:cNvPr id="1744" name="Group 1743">
                <a:extLst>
                  <a:ext uri="{FF2B5EF4-FFF2-40B4-BE49-F238E27FC236}">
                    <a16:creationId xmlns:a16="http://schemas.microsoft.com/office/drawing/2014/main" id="{401D74E5-23F3-F349-B05C-889D10DECD52}"/>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1089">
                  <p14:nvContentPartPr>
                    <p14:cNvPr id="1752" name="Ink 1751">
                      <a:extLst>
                        <a:ext uri="{FF2B5EF4-FFF2-40B4-BE49-F238E27FC236}">
                          <a16:creationId xmlns:a16="http://schemas.microsoft.com/office/drawing/2014/main" id="{9D040901-DAE1-0065-DCB5-A6944FC98311}"/>
                        </a:ext>
                      </a:extLst>
                    </p14:cNvPr>
                    <p14:cNvContentPartPr/>
                    <p14:nvPr/>
                  </p14:nvContentPartPr>
                  <p14:xfrm>
                    <a:off x="6597850" y="4377305"/>
                    <a:ext cx="5040" cy="73440"/>
                  </p14:xfrm>
                </p:contentPart>
              </mc:Choice>
              <mc:Fallback xmlns="">
                <p:pic>
                  <p:nvPicPr>
                    <p:cNvPr id="1752" name="Ink 1751">
                      <a:extLst>
                        <a:ext uri="{FF2B5EF4-FFF2-40B4-BE49-F238E27FC236}">
                          <a16:creationId xmlns:a16="http://schemas.microsoft.com/office/drawing/2014/main" id="{9D040901-DAE1-0065-DCB5-A6944FC98311}"/>
                        </a:ext>
                      </a:extLst>
                    </p:cNvPr>
                    <p:cNvPicPr/>
                    <p:nvPr/>
                  </p:nvPicPr>
                  <p:blipFill>
                    <a:blip r:embed="rId312"/>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1090">
                  <p14:nvContentPartPr>
                    <p14:cNvPr id="1753" name="Ink 1752">
                      <a:extLst>
                        <a:ext uri="{FF2B5EF4-FFF2-40B4-BE49-F238E27FC236}">
                          <a16:creationId xmlns:a16="http://schemas.microsoft.com/office/drawing/2014/main" id="{8B1E23D1-5062-2939-4F88-7F09D8BABB63}"/>
                        </a:ext>
                      </a:extLst>
                    </p14:cNvPr>
                    <p14:cNvContentPartPr/>
                    <p14:nvPr/>
                  </p14:nvContentPartPr>
                  <p14:xfrm>
                    <a:off x="6602530" y="4389545"/>
                    <a:ext cx="166680" cy="61560"/>
                  </p14:xfrm>
                </p:contentPart>
              </mc:Choice>
              <mc:Fallback xmlns="">
                <p:pic>
                  <p:nvPicPr>
                    <p:cNvPr id="1753" name="Ink 1752">
                      <a:extLst>
                        <a:ext uri="{FF2B5EF4-FFF2-40B4-BE49-F238E27FC236}">
                          <a16:creationId xmlns:a16="http://schemas.microsoft.com/office/drawing/2014/main" id="{8B1E23D1-5062-2939-4F88-7F09D8BABB63}"/>
                        </a:ext>
                      </a:extLst>
                    </p:cNvPr>
                    <p:cNvPicPr/>
                    <p:nvPr/>
                  </p:nvPicPr>
                  <p:blipFill>
                    <a:blip r:embed="rId314"/>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1">
                <p14:nvContentPartPr>
                  <p14:cNvPr id="1745" name="Ink 1744">
                    <a:extLst>
                      <a:ext uri="{FF2B5EF4-FFF2-40B4-BE49-F238E27FC236}">
                        <a16:creationId xmlns:a16="http://schemas.microsoft.com/office/drawing/2014/main" id="{1DD751B3-12AC-088C-00E8-3345532480FB}"/>
                      </a:ext>
                    </a:extLst>
                  </p14:cNvPr>
                  <p14:cNvContentPartPr/>
                  <p14:nvPr/>
                </p14:nvContentPartPr>
                <p14:xfrm>
                  <a:off x="7129570" y="4752065"/>
                  <a:ext cx="27720" cy="102960"/>
                </p14:xfrm>
              </p:contentPart>
            </mc:Choice>
            <mc:Fallback xmlns="">
              <p:pic>
                <p:nvPicPr>
                  <p:cNvPr id="1745" name="Ink 1744">
                    <a:extLst>
                      <a:ext uri="{FF2B5EF4-FFF2-40B4-BE49-F238E27FC236}">
                        <a16:creationId xmlns:a16="http://schemas.microsoft.com/office/drawing/2014/main" id="{1DD751B3-12AC-088C-00E8-3345532480FB}"/>
                      </a:ext>
                    </a:extLst>
                  </p:cNvPr>
                  <p:cNvPicPr/>
                  <p:nvPr/>
                </p:nvPicPr>
                <p:blipFill>
                  <a:blip r:embed="rId316"/>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1092">
                <p14:nvContentPartPr>
                  <p14:cNvPr id="1746" name="Ink 1745">
                    <a:extLst>
                      <a:ext uri="{FF2B5EF4-FFF2-40B4-BE49-F238E27FC236}">
                        <a16:creationId xmlns:a16="http://schemas.microsoft.com/office/drawing/2014/main" id="{42B4A2C8-B78A-7090-F392-A0EC761AB8EF}"/>
                      </a:ext>
                    </a:extLst>
                  </p14:cNvPr>
                  <p14:cNvContentPartPr/>
                  <p14:nvPr/>
                </p14:nvContentPartPr>
                <p14:xfrm>
                  <a:off x="6925810" y="4737305"/>
                  <a:ext cx="225360" cy="78120"/>
                </p14:xfrm>
              </p:contentPart>
            </mc:Choice>
            <mc:Fallback xmlns="">
              <p:pic>
                <p:nvPicPr>
                  <p:cNvPr id="1746" name="Ink 1745">
                    <a:extLst>
                      <a:ext uri="{FF2B5EF4-FFF2-40B4-BE49-F238E27FC236}">
                        <a16:creationId xmlns:a16="http://schemas.microsoft.com/office/drawing/2014/main" id="{42B4A2C8-B78A-7090-F392-A0EC761AB8EF}"/>
                      </a:ext>
                    </a:extLst>
                  </p:cNvPr>
                  <p:cNvPicPr/>
                  <p:nvPr/>
                </p:nvPicPr>
                <p:blipFill>
                  <a:blip r:embed="rId318"/>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1093">
                <p14:nvContentPartPr>
                  <p14:cNvPr id="1747" name="Ink 1746">
                    <a:extLst>
                      <a:ext uri="{FF2B5EF4-FFF2-40B4-BE49-F238E27FC236}">
                        <a16:creationId xmlns:a16="http://schemas.microsoft.com/office/drawing/2014/main" id="{ADBD85C4-AD02-1CCE-1F32-2384B5DDFE19}"/>
                      </a:ext>
                    </a:extLst>
                  </p14:cNvPr>
                  <p14:cNvContentPartPr/>
                  <p14:nvPr/>
                </p14:nvContentPartPr>
                <p14:xfrm>
                  <a:off x="7265650" y="4835945"/>
                  <a:ext cx="78840" cy="103680"/>
                </p14:xfrm>
              </p:contentPart>
            </mc:Choice>
            <mc:Fallback xmlns="">
              <p:pic>
                <p:nvPicPr>
                  <p:cNvPr id="1747" name="Ink 1746">
                    <a:extLst>
                      <a:ext uri="{FF2B5EF4-FFF2-40B4-BE49-F238E27FC236}">
                        <a16:creationId xmlns:a16="http://schemas.microsoft.com/office/drawing/2014/main" id="{ADBD85C4-AD02-1CCE-1F32-2384B5DDFE19}"/>
                      </a:ext>
                    </a:extLst>
                  </p:cNvPr>
                  <p:cNvPicPr/>
                  <p:nvPr/>
                </p:nvPicPr>
                <p:blipFill>
                  <a:blip r:embed="rId320"/>
                  <a:stretch>
                    <a:fillRect/>
                  </a:stretch>
                </p:blipFill>
                <p:spPr>
                  <a:xfrm>
                    <a:off x="7260671" y="4830440"/>
                    <a:ext cx="88799" cy="114690"/>
                  </a:xfrm>
                  <a:prstGeom prst="rect">
                    <a:avLst/>
                  </a:prstGeom>
                </p:spPr>
              </p:pic>
            </mc:Fallback>
          </mc:AlternateContent>
          <p:grpSp>
            <p:nvGrpSpPr>
              <p:cNvPr id="1748" name="Group 1747">
                <a:extLst>
                  <a:ext uri="{FF2B5EF4-FFF2-40B4-BE49-F238E27FC236}">
                    <a16:creationId xmlns:a16="http://schemas.microsoft.com/office/drawing/2014/main" id="{02CF2DA3-78FD-220D-DDC2-DFED879D861A}"/>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1094">
                  <p14:nvContentPartPr>
                    <p14:cNvPr id="1750" name="Ink 1749">
                      <a:extLst>
                        <a:ext uri="{FF2B5EF4-FFF2-40B4-BE49-F238E27FC236}">
                          <a16:creationId xmlns:a16="http://schemas.microsoft.com/office/drawing/2014/main" id="{F4AEF8AD-C595-1305-5A39-AE4C1BB578AA}"/>
                        </a:ext>
                      </a:extLst>
                    </p14:cNvPr>
                    <p14:cNvContentPartPr/>
                    <p14:nvPr/>
                  </p14:nvContentPartPr>
                  <p14:xfrm>
                    <a:off x="6921130" y="5143385"/>
                    <a:ext cx="36000" cy="54000"/>
                  </p14:xfrm>
                </p:contentPart>
              </mc:Choice>
              <mc:Fallback xmlns="">
                <p:pic>
                  <p:nvPicPr>
                    <p:cNvPr id="1750" name="Ink 1749">
                      <a:extLst>
                        <a:ext uri="{FF2B5EF4-FFF2-40B4-BE49-F238E27FC236}">
                          <a16:creationId xmlns:a16="http://schemas.microsoft.com/office/drawing/2014/main" id="{F4AEF8AD-C595-1305-5A39-AE4C1BB578AA}"/>
                        </a:ext>
                      </a:extLst>
                    </p:cNvPr>
                    <p:cNvPicPr/>
                    <p:nvPr/>
                  </p:nvPicPr>
                  <p:blipFill>
                    <a:blip r:embed="rId322"/>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1095">
                  <p14:nvContentPartPr>
                    <p14:cNvPr id="1751" name="Ink 1750">
                      <a:extLst>
                        <a:ext uri="{FF2B5EF4-FFF2-40B4-BE49-F238E27FC236}">
                          <a16:creationId xmlns:a16="http://schemas.microsoft.com/office/drawing/2014/main" id="{4D373354-DF6B-F361-B36E-F67C9C9B12FB}"/>
                        </a:ext>
                      </a:extLst>
                    </p14:cNvPr>
                    <p14:cNvContentPartPr/>
                    <p14:nvPr/>
                  </p14:nvContentPartPr>
                  <p14:xfrm>
                    <a:off x="6863530" y="5247785"/>
                    <a:ext cx="57960" cy="77400"/>
                  </p14:xfrm>
                </p:contentPart>
              </mc:Choice>
              <mc:Fallback xmlns="">
                <p:pic>
                  <p:nvPicPr>
                    <p:cNvPr id="1751" name="Ink 1750">
                      <a:extLst>
                        <a:ext uri="{FF2B5EF4-FFF2-40B4-BE49-F238E27FC236}">
                          <a16:creationId xmlns:a16="http://schemas.microsoft.com/office/drawing/2014/main" id="{4D373354-DF6B-F361-B36E-F67C9C9B12FB}"/>
                        </a:ext>
                      </a:extLst>
                    </p:cNvPr>
                    <p:cNvPicPr/>
                    <p:nvPr/>
                  </p:nvPicPr>
                  <p:blipFill>
                    <a:blip r:embed="rId324"/>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96">
                <p14:nvContentPartPr>
                  <p14:cNvPr id="1749" name="Ink 1748">
                    <a:extLst>
                      <a:ext uri="{FF2B5EF4-FFF2-40B4-BE49-F238E27FC236}">
                        <a16:creationId xmlns:a16="http://schemas.microsoft.com/office/drawing/2014/main" id="{6ACC1027-D721-B8BE-453E-A16E75638FD6}"/>
                      </a:ext>
                    </a:extLst>
                  </p14:cNvPr>
                  <p14:cNvContentPartPr/>
                  <p14:nvPr/>
                </p14:nvContentPartPr>
                <p14:xfrm>
                  <a:off x="7385170" y="5045825"/>
                  <a:ext cx="720" cy="360"/>
                </p14:xfrm>
              </p:contentPart>
            </mc:Choice>
            <mc:Fallback xmlns="">
              <p:pic>
                <p:nvPicPr>
                  <p:cNvPr id="1749" name="Ink 1748">
                    <a:extLst>
                      <a:ext uri="{FF2B5EF4-FFF2-40B4-BE49-F238E27FC236}">
                        <a16:creationId xmlns:a16="http://schemas.microsoft.com/office/drawing/2014/main" id="{6ACC1027-D721-B8BE-453E-A16E75638FD6}"/>
                      </a:ext>
                    </a:extLst>
                  </p:cNvPr>
                  <p:cNvPicPr/>
                  <p:nvPr/>
                </p:nvPicPr>
                <p:blipFill>
                  <a:blip r:embed="rId288"/>
                  <a:stretch>
                    <a:fillRect/>
                  </a:stretch>
                </p:blipFill>
                <p:spPr>
                  <a:xfrm>
                    <a:off x="7380850" y="5041505"/>
                    <a:ext cx="9360" cy="9000"/>
                  </a:xfrm>
                  <a:prstGeom prst="rect">
                    <a:avLst/>
                  </a:prstGeom>
                </p:spPr>
              </p:pic>
            </mc:Fallback>
          </mc:AlternateContent>
        </p:grpSp>
        <p:grpSp>
          <p:nvGrpSpPr>
            <p:cNvPr id="1529" name="Group 1528">
              <a:extLst>
                <a:ext uri="{FF2B5EF4-FFF2-40B4-BE49-F238E27FC236}">
                  <a16:creationId xmlns:a16="http://schemas.microsoft.com/office/drawing/2014/main" id="{4CD9FC94-013E-6B3E-A55D-B8EA9045532A}"/>
                </a:ext>
              </a:extLst>
            </p:cNvPr>
            <p:cNvGrpSpPr/>
            <p:nvPr/>
          </p:nvGrpSpPr>
          <p:grpSpPr>
            <a:xfrm flipH="1">
              <a:off x="5629019" y="20621"/>
              <a:ext cx="8041271" cy="7104754"/>
              <a:chOff x="3545915" y="979029"/>
              <a:chExt cx="8041271" cy="7104754"/>
            </a:xfrm>
          </p:grpSpPr>
          <p:grpSp>
            <p:nvGrpSpPr>
              <p:cNvPr id="1530" name="Group 1529">
                <a:extLst>
                  <a:ext uri="{FF2B5EF4-FFF2-40B4-BE49-F238E27FC236}">
                    <a16:creationId xmlns:a16="http://schemas.microsoft.com/office/drawing/2014/main" id="{2D4116BD-1BC8-9AD2-FC98-66CC1A2A554C}"/>
                  </a:ext>
                </a:extLst>
              </p:cNvPr>
              <p:cNvGrpSpPr/>
              <p:nvPr/>
            </p:nvGrpSpPr>
            <p:grpSpPr>
              <a:xfrm flipH="1">
                <a:off x="5760269" y="1063823"/>
                <a:ext cx="1626120" cy="3786840"/>
                <a:chOff x="653737" y="1071067"/>
                <a:chExt cx="1626120" cy="3786840"/>
              </a:xfrm>
            </p:grpSpPr>
            <mc:AlternateContent xmlns:mc="http://schemas.openxmlformats.org/markup-compatibility/2006" xmlns:p14="http://schemas.microsoft.com/office/powerpoint/2010/main">
              <mc:Choice Requires="p14">
                <p:contentPart p14:bwMode="auto" r:id="rId1097">
                  <p14:nvContentPartPr>
                    <p14:cNvPr id="1684" name="Ink 1683">
                      <a:extLst>
                        <a:ext uri="{FF2B5EF4-FFF2-40B4-BE49-F238E27FC236}">
                          <a16:creationId xmlns:a16="http://schemas.microsoft.com/office/drawing/2014/main" id="{2C77154F-E36A-0172-3CC4-EFB6E79F7335}"/>
                        </a:ext>
                      </a:extLst>
                    </p14:cNvPr>
                    <p14:cNvContentPartPr/>
                    <p14:nvPr/>
                  </p14:nvContentPartPr>
                  <p14:xfrm>
                    <a:off x="653737" y="2618707"/>
                    <a:ext cx="299520" cy="309240"/>
                  </p14:xfrm>
                </p:contentPart>
              </mc:Choice>
              <mc:Fallback xmlns="">
                <p:pic>
                  <p:nvPicPr>
                    <p:cNvPr id="1684" name="Ink 1683">
                      <a:extLst>
                        <a:ext uri="{FF2B5EF4-FFF2-40B4-BE49-F238E27FC236}">
                          <a16:creationId xmlns:a16="http://schemas.microsoft.com/office/drawing/2014/main" id="{2C77154F-E36A-0172-3CC4-EFB6E79F7335}"/>
                        </a:ext>
                      </a:extLst>
                    </p:cNvPr>
                    <p:cNvPicPr/>
                    <p:nvPr/>
                  </p:nvPicPr>
                  <p:blipFill>
                    <a:blip r:embed="rId327"/>
                    <a:stretch>
                      <a:fillRect/>
                    </a:stretch>
                  </p:blipFill>
                  <p:spPr>
                    <a:xfrm>
                      <a:off x="648745" y="2613201"/>
                      <a:ext cx="309504"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098">
                  <p14:nvContentPartPr>
                    <p14:cNvPr id="1685" name="Ink 1684">
                      <a:extLst>
                        <a:ext uri="{FF2B5EF4-FFF2-40B4-BE49-F238E27FC236}">
                          <a16:creationId xmlns:a16="http://schemas.microsoft.com/office/drawing/2014/main" id="{2D7FEA4C-0147-56E7-DF5A-46C288193F3A}"/>
                        </a:ext>
                      </a:extLst>
                    </p14:cNvPr>
                    <p14:cNvContentPartPr/>
                    <p14:nvPr/>
                  </p14:nvContentPartPr>
                  <p14:xfrm>
                    <a:off x="654097" y="2533747"/>
                    <a:ext cx="553680" cy="627120"/>
                  </p14:xfrm>
                </p:contentPart>
              </mc:Choice>
              <mc:Fallback xmlns="">
                <p:pic>
                  <p:nvPicPr>
                    <p:cNvPr id="1685" name="Ink 1684">
                      <a:extLst>
                        <a:ext uri="{FF2B5EF4-FFF2-40B4-BE49-F238E27FC236}">
                          <a16:creationId xmlns:a16="http://schemas.microsoft.com/office/drawing/2014/main" id="{2D7FEA4C-0147-56E7-DF5A-46C288193F3A}"/>
                        </a:ext>
                      </a:extLst>
                    </p:cNvPr>
                    <p:cNvPicPr/>
                    <p:nvPr/>
                  </p:nvPicPr>
                  <p:blipFill>
                    <a:blip r:embed="rId329"/>
                    <a:stretch>
                      <a:fillRect/>
                    </a:stretch>
                  </p:blipFill>
                  <p:spPr>
                    <a:xfrm>
                      <a:off x="649105" y="2528238"/>
                      <a:ext cx="563664" cy="638138"/>
                    </a:xfrm>
                    <a:prstGeom prst="rect">
                      <a:avLst/>
                    </a:prstGeom>
                  </p:spPr>
                </p:pic>
              </mc:Fallback>
            </mc:AlternateContent>
            <mc:AlternateContent xmlns:mc="http://schemas.openxmlformats.org/markup-compatibility/2006" xmlns:p14="http://schemas.microsoft.com/office/powerpoint/2010/main">
              <mc:Choice Requires="p14">
                <p:contentPart p14:bwMode="auto" r:id="rId1099">
                  <p14:nvContentPartPr>
                    <p14:cNvPr id="1686" name="Ink 1685">
                      <a:extLst>
                        <a:ext uri="{FF2B5EF4-FFF2-40B4-BE49-F238E27FC236}">
                          <a16:creationId xmlns:a16="http://schemas.microsoft.com/office/drawing/2014/main" id="{5A2644EA-D9A9-8F58-54B2-828AB3B38CDC}"/>
                        </a:ext>
                      </a:extLst>
                    </p14:cNvPr>
                    <p14:cNvContentPartPr/>
                    <p14:nvPr/>
                  </p14:nvContentPartPr>
                  <p14:xfrm>
                    <a:off x="654097" y="2389747"/>
                    <a:ext cx="785520" cy="945360"/>
                  </p14:xfrm>
                </p:contentPart>
              </mc:Choice>
              <mc:Fallback xmlns="">
                <p:pic>
                  <p:nvPicPr>
                    <p:cNvPr id="1686" name="Ink 1685">
                      <a:extLst>
                        <a:ext uri="{FF2B5EF4-FFF2-40B4-BE49-F238E27FC236}">
                          <a16:creationId xmlns:a16="http://schemas.microsoft.com/office/drawing/2014/main" id="{5A2644EA-D9A9-8F58-54B2-828AB3B38CDC}"/>
                        </a:ext>
                      </a:extLst>
                    </p:cNvPr>
                    <p:cNvPicPr/>
                    <p:nvPr/>
                  </p:nvPicPr>
                  <p:blipFill>
                    <a:blip r:embed="rId331"/>
                    <a:stretch>
                      <a:fillRect/>
                    </a:stretch>
                  </p:blipFill>
                  <p:spPr>
                    <a:xfrm>
                      <a:off x="649104" y="2384235"/>
                      <a:ext cx="795505" cy="956385"/>
                    </a:xfrm>
                    <a:prstGeom prst="rect">
                      <a:avLst/>
                    </a:prstGeom>
                  </p:spPr>
                </p:pic>
              </mc:Fallback>
            </mc:AlternateContent>
            <mc:AlternateContent xmlns:mc="http://schemas.openxmlformats.org/markup-compatibility/2006" xmlns:p14="http://schemas.microsoft.com/office/powerpoint/2010/main">
              <mc:Choice Requires="p14">
                <p:contentPart p14:bwMode="auto" r:id="rId1100">
                  <p14:nvContentPartPr>
                    <p14:cNvPr id="1687" name="Ink 1686">
                      <a:extLst>
                        <a:ext uri="{FF2B5EF4-FFF2-40B4-BE49-F238E27FC236}">
                          <a16:creationId xmlns:a16="http://schemas.microsoft.com/office/drawing/2014/main" id="{F7A838E3-9AD2-F7C9-99F7-7917CA5B3CAE}"/>
                        </a:ext>
                      </a:extLst>
                    </p14:cNvPr>
                    <p14:cNvContentPartPr/>
                    <p14:nvPr/>
                  </p14:nvContentPartPr>
                  <p14:xfrm>
                    <a:off x="654097" y="2233507"/>
                    <a:ext cx="196920" cy="63000"/>
                  </p14:xfrm>
                </p:contentPart>
              </mc:Choice>
              <mc:Fallback xmlns="">
                <p:pic>
                  <p:nvPicPr>
                    <p:cNvPr id="1687" name="Ink 1686">
                      <a:extLst>
                        <a:ext uri="{FF2B5EF4-FFF2-40B4-BE49-F238E27FC236}">
                          <a16:creationId xmlns:a16="http://schemas.microsoft.com/office/drawing/2014/main" id="{F7A838E3-9AD2-F7C9-99F7-7917CA5B3CAE}"/>
                        </a:ext>
                      </a:extLst>
                    </p:cNvPr>
                    <p:cNvPicPr/>
                    <p:nvPr/>
                  </p:nvPicPr>
                  <p:blipFill>
                    <a:blip r:embed="rId333"/>
                    <a:stretch>
                      <a:fillRect/>
                    </a:stretch>
                  </p:blipFill>
                  <p:spPr>
                    <a:xfrm>
                      <a:off x="649101" y="2228029"/>
                      <a:ext cx="206912" cy="73957"/>
                    </a:xfrm>
                    <a:prstGeom prst="rect">
                      <a:avLst/>
                    </a:prstGeom>
                  </p:spPr>
                </p:pic>
              </mc:Fallback>
            </mc:AlternateContent>
            <mc:AlternateContent xmlns:mc="http://schemas.openxmlformats.org/markup-compatibility/2006" xmlns:p14="http://schemas.microsoft.com/office/powerpoint/2010/main">
              <mc:Choice Requires="p14">
                <p:contentPart p14:bwMode="auto" r:id="rId1101">
                  <p14:nvContentPartPr>
                    <p14:cNvPr id="1688" name="Ink 1687">
                      <a:extLst>
                        <a:ext uri="{FF2B5EF4-FFF2-40B4-BE49-F238E27FC236}">
                          <a16:creationId xmlns:a16="http://schemas.microsoft.com/office/drawing/2014/main" id="{5644C3B4-5F8D-66B7-02B5-8423F541085F}"/>
                        </a:ext>
                      </a:extLst>
                    </p14:cNvPr>
                    <p14:cNvContentPartPr/>
                    <p14:nvPr/>
                  </p14:nvContentPartPr>
                  <p14:xfrm>
                    <a:off x="860017" y="2296147"/>
                    <a:ext cx="1318680" cy="297720"/>
                  </p14:xfrm>
                </p:contentPart>
              </mc:Choice>
              <mc:Fallback xmlns="">
                <p:pic>
                  <p:nvPicPr>
                    <p:cNvPr id="1688" name="Ink 1687">
                      <a:extLst>
                        <a:ext uri="{FF2B5EF4-FFF2-40B4-BE49-F238E27FC236}">
                          <a16:creationId xmlns:a16="http://schemas.microsoft.com/office/drawing/2014/main" id="{5644C3B4-5F8D-66B7-02B5-8423F541085F}"/>
                        </a:ext>
                      </a:extLst>
                    </p:cNvPr>
                    <p:cNvPicPr/>
                    <p:nvPr/>
                  </p:nvPicPr>
                  <p:blipFill>
                    <a:blip r:embed="rId68"/>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102">
                  <p14:nvContentPartPr>
                    <p14:cNvPr id="1689" name="Ink 1688">
                      <a:extLst>
                        <a:ext uri="{FF2B5EF4-FFF2-40B4-BE49-F238E27FC236}">
                          <a16:creationId xmlns:a16="http://schemas.microsoft.com/office/drawing/2014/main" id="{9DBD2D8C-2249-E9E2-B1D1-4B1785D0618A}"/>
                        </a:ext>
                      </a:extLst>
                    </p14:cNvPr>
                    <p14:cNvContentPartPr/>
                    <p14:nvPr/>
                  </p14:nvContentPartPr>
                  <p14:xfrm>
                    <a:off x="654097" y="2083027"/>
                    <a:ext cx="1546560" cy="384840"/>
                  </p14:xfrm>
                </p:contentPart>
              </mc:Choice>
              <mc:Fallback xmlns="">
                <p:pic>
                  <p:nvPicPr>
                    <p:cNvPr id="1689" name="Ink 1688">
                      <a:extLst>
                        <a:ext uri="{FF2B5EF4-FFF2-40B4-BE49-F238E27FC236}">
                          <a16:creationId xmlns:a16="http://schemas.microsoft.com/office/drawing/2014/main" id="{9DBD2D8C-2249-E9E2-B1D1-4B1785D0618A}"/>
                        </a:ext>
                      </a:extLst>
                    </p:cNvPr>
                    <p:cNvPicPr/>
                    <p:nvPr/>
                  </p:nvPicPr>
                  <p:blipFill>
                    <a:blip r:embed="rId336"/>
                    <a:stretch>
                      <a:fillRect/>
                    </a:stretch>
                  </p:blipFill>
                  <p:spPr>
                    <a:xfrm>
                      <a:off x="649104" y="2077516"/>
                      <a:ext cx="1556546" cy="395862"/>
                    </a:xfrm>
                    <a:prstGeom prst="rect">
                      <a:avLst/>
                    </a:prstGeom>
                  </p:spPr>
                </p:pic>
              </mc:Fallback>
            </mc:AlternateContent>
            <mc:AlternateContent xmlns:mc="http://schemas.openxmlformats.org/markup-compatibility/2006" xmlns:p14="http://schemas.microsoft.com/office/powerpoint/2010/main">
              <mc:Choice Requires="p14">
                <p:contentPart p14:bwMode="auto" r:id="rId1103">
                  <p14:nvContentPartPr>
                    <p14:cNvPr id="1690" name="Ink 1689">
                      <a:extLst>
                        <a:ext uri="{FF2B5EF4-FFF2-40B4-BE49-F238E27FC236}">
                          <a16:creationId xmlns:a16="http://schemas.microsoft.com/office/drawing/2014/main" id="{1E8295A2-3DB3-734B-7D86-E4B62A1C88D6}"/>
                        </a:ext>
                      </a:extLst>
                    </p14:cNvPr>
                    <p14:cNvContentPartPr/>
                    <p14:nvPr/>
                  </p14:nvContentPartPr>
                  <p14:xfrm>
                    <a:off x="654097" y="3402067"/>
                    <a:ext cx="254520" cy="488880"/>
                  </p14:xfrm>
                </p:contentPart>
              </mc:Choice>
              <mc:Fallback xmlns="">
                <p:pic>
                  <p:nvPicPr>
                    <p:cNvPr id="1690" name="Ink 1689">
                      <a:extLst>
                        <a:ext uri="{FF2B5EF4-FFF2-40B4-BE49-F238E27FC236}">
                          <a16:creationId xmlns:a16="http://schemas.microsoft.com/office/drawing/2014/main" id="{1E8295A2-3DB3-734B-7D86-E4B62A1C88D6}"/>
                        </a:ext>
                      </a:extLst>
                    </p:cNvPr>
                    <p:cNvPicPr/>
                    <p:nvPr/>
                  </p:nvPicPr>
                  <p:blipFill>
                    <a:blip r:embed="rId338"/>
                    <a:stretch>
                      <a:fillRect/>
                    </a:stretch>
                  </p:blipFill>
                  <p:spPr>
                    <a:xfrm>
                      <a:off x="649106" y="3396558"/>
                      <a:ext cx="264501" cy="499897"/>
                    </a:xfrm>
                    <a:prstGeom prst="rect">
                      <a:avLst/>
                    </a:prstGeom>
                  </p:spPr>
                </p:pic>
              </mc:Fallback>
            </mc:AlternateContent>
            <mc:AlternateContent xmlns:mc="http://schemas.openxmlformats.org/markup-compatibility/2006" xmlns:p14="http://schemas.microsoft.com/office/powerpoint/2010/main">
              <mc:Choice Requires="p14">
                <p:contentPart p14:bwMode="auto" r:id="rId1104">
                  <p14:nvContentPartPr>
                    <p14:cNvPr id="1691" name="Ink 1690">
                      <a:extLst>
                        <a:ext uri="{FF2B5EF4-FFF2-40B4-BE49-F238E27FC236}">
                          <a16:creationId xmlns:a16="http://schemas.microsoft.com/office/drawing/2014/main" id="{83F57090-50F2-ED26-1C0F-C606DADF2F3F}"/>
                        </a:ext>
                      </a:extLst>
                    </p14:cNvPr>
                    <p14:cNvContentPartPr/>
                    <p14:nvPr/>
                  </p14:nvContentPartPr>
                  <p14:xfrm>
                    <a:off x="653737" y="3545347"/>
                    <a:ext cx="36720" cy="147960"/>
                  </p14:xfrm>
                </p:contentPart>
              </mc:Choice>
              <mc:Fallback xmlns="">
                <p:pic>
                  <p:nvPicPr>
                    <p:cNvPr id="1691" name="Ink 1690">
                      <a:extLst>
                        <a:ext uri="{FF2B5EF4-FFF2-40B4-BE49-F238E27FC236}">
                          <a16:creationId xmlns:a16="http://schemas.microsoft.com/office/drawing/2014/main" id="{83F57090-50F2-ED26-1C0F-C606DADF2F3F}"/>
                        </a:ext>
                      </a:extLst>
                    </p:cNvPr>
                    <p:cNvPicPr/>
                    <p:nvPr/>
                  </p:nvPicPr>
                  <p:blipFill>
                    <a:blip r:embed="rId340"/>
                    <a:stretch>
                      <a:fillRect/>
                    </a:stretch>
                  </p:blipFill>
                  <p:spPr>
                    <a:xfrm>
                      <a:off x="648730" y="3539833"/>
                      <a:ext cx="46735" cy="158988"/>
                    </a:xfrm>
                    <a:prstGeom prst="rect">
                      <a:avLst/>
                    </a:prstGeom>
                  </p:spPr>
                </p:pic>
              </mc:Fallback>
            </mc:AlternateContent>
            <mc:AlternateContent xmlns:mc="http://schemas.openxmlformats.org/markup-compatibility/2006" xmlns:p14="http://schemas.microsoft.com/office/powerpoint/2010/main">
              <mc:Choice Requires="p14">
                <p:contentPart p14:bwMode="auto" r:id="rId1105">
                  <p14:nvContentPartPr>
                    <p14:cNvPr id="1692" name="Ink 1691">
                      <a:extLst>
                        <a:ext uri="{FF2B5EF4-FFF2-40B4-BE49-F238E27FC236}">
                          <a16:creationId xmlns:a16="http://schemas.microsoft.com/office/drawing/2014/main" id="{0140E87E-FB87-A323-2C78-AF277F830A5D}"/>
                        </a:ext>
                      </a:extLst>
                    </p14:cNvPr>
                    <p14:cNvContentPartPr/>
                    <p14:nvPr/>
                  </p14:nvContentPartPr>
                  <p14:xfrm>
                    <a:off x="654097" y="2553187"/>
                    <a:ext cx="1546200" cy="1464840"/>
                  </p14:xfrm>
                </p:contentPart>
              </mc:Choice>
              <mc:Fallback xmlns="">
                <p:pic>
                  <p:nvPicPr>
                    <p:cNvPr id="1692" name="Ink 1691">
                      <a:extLst>
                        <a:ext uri="{FF2B5EF4-FFF2-40B4-BE49-F238E27FC236}">
                          <a16:creationId xmlns:a16="http://schemas.microsoft.com/office/drawing/2014/main" id="{0140E87E-FB87-A323-2C78-AF277F830A5D}"/>
                        </a:ext>
                      </a:extLst>
                    </p:cNvPr>
                    <p:cNvPicPr/>
                    <p:nvPr/>
                  </p:nvPicPr>
                  <p:blipFill>
                    <a:blip r:embed="rId342"/>
                    <a:stretch>
                      <a:fillRect/>
                    </a:stretch>
                  </p:blipFill>
                  <p:spPr>
                    <a:xfrm>
                      <a:off x="649104" y="2547677"/>
                      <a:ext cx="1556186" cy="1475861"/>
                    </a:xfrm>
                    <a:prstGeom prst="rect">
                      <a:avLst/>
                    </a:prstGeom>
                  </p:spPr>
                </p:pic>
              </mc:Fallback>
            </mc:AlternateContent>
            <mc:AlternateContent xmlns:mc="http://schemas.openxmlformats.org/markup-compatibility/2006" xmlns:p14="http://schemas.microsoft.com/office/powerpoint/2010/main">
              <mc:Choice Requires="p14">
                <p:contentPart p14:bwMode="auto" r:id="rId1106">
                  <p14:nvContentPartPr>
                    <p14:cNvPr id="1693" name="Ink 1692">
                      <a:extLst>
                        <a:ext uri="{FF2B5EF4-FFF2-40B4-BE49-F238E27FC236}">
                          <a16:creationId xmlns:a16="http://schemas.microsoft.com/office/drawing/2014/main" id="{A794255C-EAA7-AC48-C2D5-CB1B3FA85160}"/>
                        </a:ext>
                      </a:extLst>
                    </p14:cNvPr>
                    <p14:cNvContentPartPr/>
                    <p14:nvPr/>
                  </p14:nvContentPartPr>
                  <p14:xfrm>
                    <a:off x="1031017" y="2695387"/>
                    <a:ext cx="1169640" cy="1197000"/>
                  </p14:xfrm>
                </p:contentPart>
              </mc:Choice>
              <mc:Fallback xmlns="">
                <p:pic>
                  <p:nvPicPr>
                    <p:cNvPr id="1693" name="Ink 1692">
                      <a:extLst>
                        <a:ext uri="{FF2B5EF4-FFF2-40B4-BE49-F238E27FC236}">
                          <a16:creationId xmlns:a16="http://schemas.microsoft.com/office/drawing/2014/main" id="{A794255C-EAA7-AC48-C2D5-CB1B3FA85160}"/>
                        </a:ext>
                      </a:extLst>
                    </p:cNvPr>
                    <p:cNvPicPr/>
                    <p:nvPr/>
                  </p:nvPicPr>
                  <p:blipFill>
                    <a:blip r:embed="rId88"/>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1107">
                  <p14:nvContentPartPr>
                    <p14:cNvPr id="1694" name="Ink 1693">
                      <a:extLst>
                        <a:ext uri="{FF2B5EF4-FFF2-40B4-BE49-F238E27FC236}">
                          <a16:creationId xmlns:a16="http://schemas.microsoft.com/office/drawing/2014/main" id="{E8A07760-FB7F-A9EF-B157-63AD300CADEB}"/>
                        </a:ext>
                      </a:extLst>
                    </p14:cNvPr>
                    <p14:cNvContentPartPr/>
                    <p14:nvPr/>
                  </p14:nvContentPartPr>
                  <p14:xfrm>
                    <a:off x="1333057" y="2867467"/>
                    <a:ext cx="923400" cy="1227240"/>
                  </p14:xfrm>
                </p:contentPart>
              </mc:Choice>
              <mc:Fallback xmlns="">
                <p:pic>
                  <p:nvPicPr>
                    <p:cNvPr id="1694" name="Ink 1693">
                      <a:extLst>
                        <a:ext uri="{FF2B5EF4-FFF2-40B4-BE49-F238E27FC236}">
                          <a16:creationId xmlns:a16="http://schemas.microsoft.com/office/drawing/2014/main" id="{E8A07760-FB7F-A9EF-B157-63AD300CADEB}"/>
                        </a:ext>
                      </a:extLst>
                    </p:cNvPr>
                    <p:cNvPicPr/>
                    <p:nvPr/>
                  </p:nvPicPr>
                  <p:blipFill>
                    <a:blip r:embed="rId345"/>
                    <a:stretch>
                      <a:fillRect/>
                    </a:stretch>
                  </p:blipFill>
                  <p:spPr>
                    <a:xfrm>
                      <a:off x="1328066" y="2861955"/>
                      <a:ext cx="93338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1108">
                  <p14:nvContentPartPr>
                    <p14:cNvPr id="1695" name="Ink 1694">
                      <a:extLst>
                        <a:ext uri="{FF2B5EF4-FFF2-40B4-BE49-F238E27FC236}">
                          <a16:creationId xmlns:a16="http://schemas.microsoft.com/office/drawing/2014/main" id="{293BD4E8-CE76-35B9-9A22-E41D2015C9F2}"/>
                        </a:ext>
                      </a:extLst>
                    </p14:cNvPr>
                    <p14:cNvContentPartPr/>
                    <p14:nvPr/>
                  </p14:nvContentPartPr>
                  <p14:xfrm>
                    <a:off x="1535017" y="3013987"/>
                    <a:ext cx="730440" cy="881640"/>
                  </p14:xfrm>
                </p:contentPart>
              </mc:Choice>
              <mc:Fallback xmlns="">
                <p:pic>
                  <p:nvPicPr>
                    <p:cNvPr id="1695" name="Ink 1694">
                      <a:extLst>
                        <a:ext uri="{FF2B5EF4-FFF2-40B4-BE49-F238E27FC236}">
                          <a16:creationId xmlns:a16="http://schemas.microsoft.com/office/drawing/2014/main" id="{293BD4E8-CE76-35B9-9A22-E41D2015C9F2}"/>
                        </a:ext>
                      </a:extLst>
                    </p:cNvPr>
                    <p:cNvPicPr/>
                    <p:nvPr/>
                  </p:nvPicPr>
                  <p:blipFill>
                    <a:blip r:embed="rId347"/>
                    <a:stretch>
                      <a:fillRect/>
                    </a:stretch>
                  </p:blipFill>
                  <p:spPr>
                    <a:xfrm>
                      <a:off x="1530025" y="3008477"/>
                      <a:ext cx="740423" cy="892661"/>
                    </a:xfrm>
                    <a:prstGeom prst="rect">
                      <a:avLst/>
                    </a:prstGeom>
                  </p:spPr>
                </p:pic>
              </mc:Fallback>
            </mc:AlternateContent>
            <mc:AlternateContent xmlns:mc="http://schemas.openxmlformats.org/markup-compatibility/2006" xmlns:p14="http://schemas.microsoft.com/office/powerpoint/2010/main">
              <mc:Choice Requires="p14">
                <p:contentPart p14:bwMode="auto" r:id="rId1109">
                  <p14:nvContentPartPr>
                    <p14:cNvPr id="1696" name="Ink 1695">
                      <a:extLst>
                        <a:ext uri="{FF2B5EF4-FFF2-40B4-BE49-F238E27FC236}">
                          <a16:creationId xmlns:a16="http://schemas.microsoft.com/office/drawing/2014/main" id="{715AB1AE-C2BE-2904-C745-7A4B3D1BE25F}"/>
                        </a:ext>
                      </a:extLst>
                    </p14:cNvPr>
                    <p14:cNvContentPartPr/>
                    <p14:nvPr/>
                  </p14:nvContentPartPr>
                  <p14:xfrm>
                    <a:off x="1702057" y="3165907"/>
                    <a:ext cx="577800" cy="536040"/>
                  </p14:xfrm>
                </p:contentPart>
              </mc:Choice>
              <mc:Fallback xmlns="">
                <p:pic>
                  <p:nvPicPr>
                    <p:cNvPr id="1696" name="Ink 1695">
                      <a:extLst>
                        <a:ext uri="{FF2B5EF4-FFF2-40B4-BE49-F238E27FC236}">
                          <a16:creationId xmlns:a16="http://schemas.microsoft.com/office/drawing/2014/main" id="{715AB1AE-C2BE-2904-C745-7A4B3D1BE25F}"/>
                        </a:ext>
                      </a:extLst>
                    </p:cNvPr>
                    <p:cNvPicPr/>
                    <p:nvPr/>
                  </p:nvPicPr>
                  <p:blipFill>
                    <a:blip r:embed="rId349"/>
                    <a:stretch>
                      <a:fillRect/>
                    </a:stretch>
                  </p:blipFill>
                  <p:spPr>
                    <a:xfrm>
                      <a:off x="1697065" y="3160395"/>
                      <a:ext cx="587784" cy="547064"/>
                    </a:xfrm>
                    <a:prstGeom prst="rect">
                      <a:avLst/>
                    </a:prstGeom>
                  </p:spPr>
                </p:pic>
              </mc:Fallback>
            </mc:AlternateContent>
            <mc:AlternateContent xmlns:mc="http://schemas.openxmlformats.org/markup-compatibility/2006" xmlns:p14="http://schemas.microsoft.com/office/powerpoint/2010/main">
              <mc:Choice Requires="p14">
                <p:contentPart p14:bwMode="auto" r:id="rId1110">
                  <p14:nvContentPartPr>
                    <p14:cNvPr id="1697" name="Ink 1696">
                      <a:extLst>
                        <a:ext uri="{FF2B5EF4-FFF2-40B4-BE49-F238E27FC236}">
                          <a16:creationId xmlns:a16="http://schemas.microsoft.com/office/drawing/2014/main" id="{BA9CBBE3-D3F4-91CC-C94E-05D035773953}"/>
                        </a:ext>
                      </a:extLst>
                    </p14:cNvPr>
                    <p14:cNvContentPartPr/>
                    <p14:nvPr/>
                  </p14:nvContentPartPr>
                  <p14:xfrm>
                    <a:off x="1957657" y="3296947"/>
                    <a:ext cx="313560" cy="229320"/>
                  </p14:xfrm>
                </p:contentPart>
              </mc:Choice>
              <mc:Fallback xmlns="">
                <p:pic>
                  <p:nvPicPr>
                    <p:cNvPr id="1697" name="Ink 1696">
                      <a:extLst>
                        <a:ext uri="{FF2B5EF4-FFF2-40B4-BE49-F238E27FC236}">
                          <a16:creationId xmlns:a16="http://schemas.microsoft.com/office/drawing/2014/main" id="{BA9CBBE3-D3F4-91CC-C94E-05D035773953}"/>
                        </a:ext>
                      </a:extLst>
                    </p:cNvPr>
                    <p:cNvPicPr/>
                    <p:nvPr/>
                  </p:nvPicPr>
                  <p:blipFill>
                    <a:blip r:embed="rId351"/>
                    <a:stretch>
                      <a:fillRect/>
                    </a:stretch>
                  </p:blipFill>
                  <p:spPr>
                    <a:xfrm>
                      <a:off x="1952667" y="3291432"/>
                      <a:ext cx="323541" cy="240349"/>
                    </a:xfrm>
                    <a:prstGeom prst="rect">
                      <a:avLst/>
                    </a:prstGeom>
                  </p:spPr>
                </p:pic>
              </mc:Fallback>
            </mc:AlternateContent>
            <mc:AlternateContent xmlns:mc="http://schemas.openxmlformats.org/markup-compatibility/2006" xmlns:p14="http://schemas.microsoft.com/office/powerpoint/2010/main">
              <mc:Choice Requires="p14">
                <p:contentPart p14:bwMode="auto" r:id="rId1111">
                  <p14:nvContentPartPr>
                    <p14:cNvPr id="1698" name="Ink 1697">
                      <a:extLst>
                        <a:ext uri="{FF2B5EF4-FFF2-40B4-BE49-F238E27FC236}">
                          <a16:creationId xmlns:a16="http://schemas.microsoft.com/office/drawing/2014/main" id="{7AF1D233-E911-D95E-49EF-043F3883C835}"/>
                        </a:ext>
                      </a:extLst>
                    </p14:cNvPr>
                    <p14:cNvContentPartPr/>
                    <p14:nvPr/>
                  </p14:nvContentPartPr>
                  <p14:xfrm>
                    <a:off x="653737" y="1071067"/>
                    <a:ext cx="1108800" cy="964440"/>
                  </p14:xfrm>
                </p:contentPart>
              </mc:Choice>
              <mc:Fallback xmlns="">
                <p:pic>
                  <p:nvPicPr>
                    <p:cNvPr id="1698" name="Ink 1697">
                      <a:extLst>
                        <a:ext uri="{FF2B5EF4-FFF2-40B4-BE49-F238E27FC236}">
                          <a16:creationId xmlns:a16="http://schemas.microsoft.com/office/drawing/2014/main" id="{7AF1D233-E911-D95E-49EF-043F3883C835}"/>
                        </a:ext>
                      </a:extLst>
                    </p:cNvPr>
                    <p:cNvPicPr/>
                    <p:nvPr/>
                  </p:nvPicPr>
                  <p:blipFill>
                    <a:blip r:embed="rId353"/>
                    <a:stretch>
                      <a:fillRect/>
                    </a:stretch>
                  </p:blipFill>
                  <p:spPr>
                    <a:xfrm>
                      <a:off x="648744" y="1065556"/>
                      <a:ext cx="1118785"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1112">
                  <p14:nvContentPartPr>
                    <p14:cNvPr id="1699" name="Ink 1698">
                      <a:extLst>
                        <a:ext uri="{FF2B5EF4-FFF2-40B4-BE49-F238E27FC236}">
                          <a16:creationId xmlns:a16="http://schemas.microsoft.com/office/drawing/2014/main" id="{07754B07-4CB2-EB05-54F9-6D05469C77AC}"/>
                        </a:ext>
                      </a:extLst>
                    </p14:cNvPr>
                    <p14:cNvContentPartPr/>
                    <p14:nvPr/>
                  </p14:nvContentPartPr>
                  <p14:xfrm>
                    <a:off x="654097" y="1099867"/>
                    <a:ext cx="936000" cy="732960"/>
                  </p14:xfrm>
                </p:contentPart>
              </mc:Choice>
              <mc:Fallback xmlns="">
                <p:pic>
                  <p:nvPicPr>
                    <p:cNvPr id="1699" name="Ink 1698">
                      <a:extLst>
                        <a:ext uri="{FF2B5EF4-FFF2-40B4-BE49-F238E27FC236}">
                          <a16:creationId xmlns:a16="http://schemas.microsoft.com/office/drawing/2014/main" id="{07754B07-4CB2-EB05-54F9-6D05469C77AC}"/>
                        </a:ext>
                      </a:extLst>
                    </p:cNvPr>
                    <p:cNvPicPr/>
                    <p:nvPr/>
                  </p:nvPicPr>
                  <p:blipFill>
                    <a:blip r:embed="rId355"/>
                    <a:stretch>
                      <a:fillRect/>
                    </a:stretch>
                  </p:blipFill>
                  <p:spPr>
                    <a:xfrm>
                      <a:off x="649105" y="1094356"/>
                      <a:ext cx="94598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1113">
                  <p14:nvContentPartPr>
                    <p14:cNvPr id="1700" name="Ink 1699">
                      <a:extLst>
                        <a:ext uri="{FF2B5EF4-FFF2-40B4-BE49-F238E27FC236}">
                          <a16:creationId xmlns:a16="http://schemas.microsoft.com/office/drawing/2014/main" id="{EC4CBE4D-A8BE-96B1-3B79-020FDF10EAFB}"/>
                        </a:ext>
                      </a:extLst>
                    </p14:cNvPr>
                    <p14:cNvContentPartPr/>
                    <p14:nvPr/>
                  </p14:nvContentPartPr>
                  <p14:xfrm>
                    <a:off x="1592617" y="1071427"/>
                    <a:ext cx="12240" cy="36000"/>
                  </p14:xfrm>
                </p:contentPart>
              </mc:Choice>
              <mc:Fallback xmlns="">
                <p:pic>
                  <p:nvPicPr>
                    <p:cNvPr id="1700" name="Ink 1699">
                      <a:extLst>
                        <a:ext uri="{FF2B5EF4-FFF2-40B4-BE49-F238E27FC236}">
                          <a16:creationId xmlns:a16="http://schemas.microsoft.com/office/drawing/2014/main" id="{EC4CBE4D-A8BE-96B1-3B79-020FDF10EAFB}"/>
                        </a:ext>
                      </a:extLst>
                    </p:cNvPr>
                    <p:cNvPicPr/>
                    <p:nvPr/>
                  </p:nvPicPr>
                  <p:blipFill>
                    <a:blip r:embed="rId160"/>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1114">
                  <p14:nvContentPartPr>
                    <p14:cNvPr id="1701" name="Ink 1700">
                      <a:extLst>
                        <a:ext uri="{FF2B5EF4-FFF2-40B4-BE49-F238E27FC236}">
                          <a16:creationId xmlns:a16="http://schemas.microsoft.com/office/drawing/2014/main" id="{ADF3F896-683D-98D1-951C-1BC28ADE29A0}"/>
                        </a:ext>
                      </a:extLst>
                    </p14:cNvPr>
                    <p14:cNvContentPartPr/>
                    <p14:nvPr/>
                  </p14:nvContentPartPr>
                  <p14:xfrm>
                    <a:off x="653737" y="1071427"/>
                    <a:ext cx="829080" cy="541800"/>
                  </p14:xfrm>
                </p:contentPart>
              </mc:Choice>
              <mc:Fallback xmlns="">
                <p:pic>
                  <p:nvPicPr>
                    <p:cNvPr id="1701" name="Ink 1700">
                      <a:extLst>
                        <a:ext uri="{FF2B5EF4-FFF2-40B4-BE49-F238E27FC236}">
                          <a16:creationId xmlns:a16="http://schemas.microsoft.com/office/drawing/2014/main" id="{ADF3F896-683D-98D1-951C-1BC28ADE29A0}"/>
                        </a:ext>
                      </a:extLst>
                    </p:cNvPr>
                    <p:cNvPicPr/>
                    <p:nvPr/>
                  </p:nvPicPr>
                  <p:blipFill>
                    <a:blip r:embed="rId358"/>
                    <a:stretch>
                      <a:fillRect/>
                    </a:stretch>
                  </p:blipFill>
                  <p:spPr>
                    <a:xfrm>
                      <a:off x="648745" y="1065917"/>
                      <a:ext cx="83906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1115">
                  <p14:nvContentPartPr>
                    <p14:cNvPr id="1702" name="Ink 1701">
                      <a:extLst>
                        <a:ext uri="{FF2B5EF4-FFF2-40B4-BE49-F238E27FC236}">
                          <a16:creationId xmlns:a16="http://schemas.microsoft.com/office/drawing/2014/main" id="{92E72956-33BE-4688-5E98-23C13E97A53F}"/>
                        </a:ext>
                      </a:extLst>
                    </p14:cNvPr>
                    <p14:cNvContentPartPr/>
                    <p14:nvPr/>
                  </p14:nvContentPartPr>
                  <p14:xfrm>
                    <a:off x="871177" y="1136587"/>
                    <a:ext cx="458280" cy="322920"/>
                  </p14:xfrm>
                </p:contentPart>
              </mc:Choice>
              <mc:Fallback xmlns="">
                <p:pic>
                  <p:nvPicPr>
                    <p:cNvPr id="1702" name="Ink 1701">
                      <a:extLst>
                        <a:ext uri="{FF2B5EF4-FFF2-40B4-BE49-F238E27FC236}">
                          <a16:creationId xmlns:a16="http://schemas.microsoft.com/office/drawing/2014/main" id="{92E72956-33BE-4688-5E98-23C13E97A53F}"/>
                        </a:ext>
                      </a:extLst>
                    </p:cNvPr>
                    <p:cNvPicPr/>
                    <p:nvPr/>
                  </p:nvPicPr>
                  <p:blipFill>
                    <a:blip r:embed="rId164"/>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1116">
                  <p14:nvContentPartPr>
                    <p14:cNvPr id="1703" name="Ink 1702">
                      <a:extLst>
                        <a:ext uri="{FF2B5EF4-FFF2-40B4-BE49-F238E27FC236}">
                          <a16:creationId xmlns:a16="http://schemas.microsoft.com/office/drawing/2014/main" id="{2A586204-C299-71DF-0117-E66AAA0F16ED}"/>
                        </a:ext>
                      </a:extLst>
                    </p14:cNvPr>
                    <p14:cNvContentPartPr/>
                    <p14:nvPr/>
                  </p14:nvContentPartPr>
                  <p14:xfrm>
                    <a:off x="653737" y="4019467"/>
                    <a:ext cx="918360" cy="466560"/>
                  </p14:xfrm>
                </p:contentPart>
              </mc:Choice>
              <mc:Fallback xmlns="">
                <p:pic>
                  <p:nvPicPr>
                    <p:cNvPr id="1703" name="Ink 1702">
                      <a:extLst>
                        <a:ext uri="{FF2B5EF4-FFF2-40B4-BE49-F238E27FC236}">
                          <a16:creationId xmlns:a16="http://schemas.microsoft.com/office/drawing/2014/main" id="{2A586204-C299-71DF-0117-E66AAA0F16ED}"/>
                        </a:ext>
                      </a:extLst>
                    </p:cNvPr>
                    <p:cNvPicPr/>
                    <p:nvPr/>
                  </p:nvPicPr>
                  <p:blipFill>
                    <a:blip r:embed="rId361"/>
                    <a:stretch>
                      <a:fillRect/>
                    </a:stretch>
                  </p:blipFill>
                  <p:spPr>
                    <a:xfrm>
                      <a:off x="648744" y="4013956"/>
                      <a:ext cx="928347" cy="477581"/>
                    </a:xfrm>
                    <a:prstGeom prst="rect">
                      <a:avLst/>
                    </a:prstGeom>
                  </p:spPr>
                </p:pic>
              </mc:Fallback>
            </mc:AlternateContent>
            <mc:AlternateContent xmlns:mc="http://schemas.openxmlformats.org/markup-compatibility/2006" xmlns:p14="http://schemas.microsoft.com/office/powerpoint/2010/main">
              <mc:Choice Requires="p14">
                <p:contentPart p14:bwMode="auto" r:id="rId1117">
                  <p14:nvContentPartPr>
                    <p14:cNvPr id="1704" name="Ink 1703">
                      <a:extLst>
                        <a:ext uri="{FF2B5EF4-FFF2-40B4-BE49-F238E27FC236}">
                          <a16:creationId xmlns:a16="http://schemas.microsoft.com/office/drawing/2014/main" id="{C3707B08-E3A8-76EB-D7B6-68E8BB7D57C9}"/>
                        </a:ext>
                      </a:extLst>
                    </p14:cNvPr>
                    <p14:cNvContentPartPr/>
                    <p14:nvPr/>
                  </p14:nvContentPartPr>
                  <p14:xfrm>
                    <a:off x="694777" y="4250227"/>
                    <a:ext cx="748800" cy="607680"/>
                  </p14:xfrm>
                </p:contentPart>
              </mc:Choice>
              <mc:Fallback xmlns="">
                <p:pic>
                  <p:nvPicPr>
                    <p:cNvPr id="1704" name="Ink 1703">
                      <a:extLst>
                        <a:ext uri="{FF2B5EF4-FFF2-40B4-BE49-F238E27FC236}">
                          <a16:creationId xmlns:a16="http://schemas.microsoft.com/office/drawing/2014/main" id="{C3707B08-E3A8-76EB-D7B6-68E8BB7D57C9}"/>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705" name="Group 1704">
                  <a:extLst>
                    <a:ext uri="{FF2B5EF4-FFF2-40B4-BE49-F238E27FC236}">
                      <a16:creationId xmlns:a16="http://schemas.microsoft.com/office/drawing/2014/main" id="{3571932D-FD84-9B3A-F0C3-564E3190E4E6}"/>
                    </a:ext>
                  </a:extLst>
                </p:cNvPr>
                <p:cNvGrpSpPr/>
                <p:nvPr/>
              </p:nvGrpSpPr>
              <p:grpSpPr>
                <a:xfrm>
                  <a:off x="654097" y="3889507"/>
                  <a:ext cx="1046160" cy="868320"/>
                  <a:chOff x="654097" y="3889507"/>
                  <a:chExt cx="1046160" cy="868320"/>
                </a:xfrm>
              </p:grpSpPr>
              <mc:AlternateContent xmlns:mc="http://schemas.openxmlformats.org/markup-compatibility/2006" xmlns:p14="http://schemas.microsoft.com/office/powerpoint/2010/main">
                <mc:Choice Requires="p14">
                  <p:contentPart p14:bwMode="auto" r:id="rId1118">
                    <p14:nvContentPartPr>
                      <p14:cNvPr id="1709" name="Ink 1708">
                        <a:extLst>
                          <a:ext uri="{FF2B5EF4-FFF2-40B4-BE49-F238E27FC236}">
                            <a16:creationId xmlns:a16="http://schemas.microsoft.com/office/drawing/2014/main" id="{1CEA60DB-ECEC-37E6-2708-CC50F615235B}"/>
                          </a:ext>
                        </a:extLst>
                      </p14:cNvPr>
                      <p14:cNvContentPartPr/>
                      <p14:nvPr/>
                    </p14:nvContentPartPr>
                    <p14:xfrm>
                      <a:off x="654097" y="3892387"/>
                      <a:ext cx="376920" cy="260640"/>
                    </p14:xfrm>
                  </p:contentPart>
                </mc:Choice>
                <mc:Fallback xmlns="">
                  <p:pic>
                    <p:nvPicPr>
                      <p:cNvPr id="1709" name="Ink 1708">
                        <a:extLst>
                          <a:ext uri="{FF2B5EF4-FFF2-40B4-BE49-F238E27FC236}">
                            <a16:creationId xmlns:a16="http://schemas.microsoft.com/office/drawing/2014/main" id="{1CEA60DB-ECEC-37E6-2708-CC50F615235B}"/>
                          </a:ext>
                        </a:extLst>
                      </p:cNvPr>
                      <p:cNvPicPr/>
                      <p:nvPr/>
                    </p:nvPicPr>
                    <p:blipFill>
                      <a:blip r:embed="rId364"/>
                      <a:stretch>
                        <a:fillRect/>
                      </a:stretch>
                    </p:blipFill>
                    <p:spPr>
                      <a:xfrm>
                        <a:off x="649105" y="3886881"/>
                        <a:ext cx="386905" cy="271653"/>
                      </a:xfrm>
                      <a:prstGeom prst="rect">
                        <a:avLst/>
                      </a:prstGeom>
                    </p:spPr>
                  </p:pic>
                </mc:Fallback>
              </mc:AlternateContent>
              <mc:AlternateContent xmlns:mc="http://schemas.openxmlformats.org/markup-compatibility/2006" xmlns:p14="http://schemas.microsoft.com/office/powerpoint/2010/main">
                <mc:Choice Requires="p14">
                  <p:contentPart p14:bwMode="auto" r:id="rId1119">
                    <p14:nvContentPartPr>
                      <p14:cNvPr id="1710" name="Ink 1709">
                        <a:extLst>
                          <a:ext uri="{FF2B5EF4-FFF2-40B4-BE49-F238E27FC236}">
                            <a16:creationId xmlns:a16="http://schemas.microsoft.com/office/drawing/2014/main" id="{E9E77194-2248-45BA-8FD6-20C7AC9F04F6}"/>
                          </a:ext>
                        </a:extLst>
                      </p14:cNvPr>
                      <p14:cNvContentPartPr/>
                      <p14:nvPr/>
                    </p14:nvContentPartPr>
                    <p14:xfrm>
                      <a:off x="654097" y="3889507"/>
                      <a:ext cx="1046160" cy="435600"/>
                    </p14:xfrm>
                  </p:contentPart>
                </mc:Choice>
                <mc:Fallback xmlns="">
                  <p:pic>
                    <p:nvPicPr>
                      <p:cNvPr id="1710" name="Ink 1709">
                        <a:extLst>
                          <a:ext uri="{FF2B5EF4-FFF2-40B4-BE49-F238E27FC236}">
                            <a16:creationId xmlns:a16="http://schemas.microsoft.com/office/drawing/2014/main" id="{E9E77194-2248-45BA-8FD6-20C7AC9F04F6}"/>
                          </a:ext>
                        </a:extLst>
                      </p:cNvPr>
                      <p:cNvPicPr/>
                      <p:nvPr/>
                    </p:nvPicPr>
                    <p:blipFill>
                      <a:blip r:embed="rId366"/>
                      <a:stretch>
                        <a:fillRect/>
                      </a:stretch>
                    </p:blipFill>
                    <p:spPr>
                      <a:xfrm>
                        <a:off x="649105" y="3883999"/>
                        <a:ext cx="1056143" cy="446616"/>
                      </a:xfrm>
                      <a:prstGeom prst="rect">
                        <a:avLst/>
                      </a:prstGeom>
                    </p:spPr>
                  </p:pic>
                </mc:Fallback>
              </mc:AlternateContent>
              <mc:AlternateContent xmlns:mc="http://schemas.openxmlformats.org/markup-compatibility/2006" xmlns:p14="http://schemas.microsoft.com/office/powerpoint/2010/main">
                <mc:Choice Requires="p14">
                  <p:contentPart p14:bwMode="auto" r:id="rId1120">
                    <p14:nvContentPartPr>
                      <p14:cNvPr id="1711" name="Ink 1710">
                        <a:extLst>
                          <a:ext uri="{FF2B5EF4-FFF2-40B4-BE49-F238E27FC236}">
                            <a16:creationId xmlns:a16="http://schemas.microsoft.com/office/drawing/2014/main" id="{17433ACB-5127-FD54-FD57-C5AC15A90ED4}"/>
                          </a:ext>
                        </a:extLst>
                      </p14:cNvPr>
                      <p14:cNvContentPartPr/>
                      <p14:nvPr/>
                    </p14:nvContentPartPr>
                    <p14:xfrm>
                      <a:off x="1248457" y="3889507"/>
                      <a:ext cx="24120" cy="360"/>
                    </p14:xfrm>
                  </p:contentPart>
                </mc:Choice>
                <mc:Fallback xmlns="">
                  <p:pic>
                    <p:nvPicPr>
                      <p:cNvPr id="1711" name="Ink 1710">
                        <a:extLst>
                          <a:ext uri="{FF2B5EF4-FFF2-40B4-BE49-F238E27FC236}">
                            <a16:creationId xmlns:a16="http://schemas.microsoft.com/office/drawing/2014/main" id="{17433ACB-5127-FD54-FD57-C5AC15A90ED4}"/>
                          </a:ext>
                        </a:extLst>
                      </p:cNvPr>
                      <p:cNvPicPr/>
                      <p:nvPr/>
                    </p:nvPicPr>
                    <p:blipFill>
                      <a:blip r:embed="rId176"/>
                      <a:stretch>
                        <a:fillRect/>
                      </a:stretch>
                    </p:blipFill>
                    <p:spPr>
                      <a:xfrm>
                        <a:off x="1243467" y="3885187"/>
                        <a:ext cx="34101"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21">
                    <p14:nvContentPartPr>
                      <p14:cNvPr id="1712" name="Ink 1711">
                        <a:extLst>
                          <a:ext uri="{FF2B5EF4-FFF2-40B4-BE49-F238E27FC236}">
                            <a16:creationId xmlns:a16="http://schemas.microsoft.com/office/drawing/2014/main" id="{ED86B90C-EBB2-9DBC-093B-67EC7210C520}"/>
                          </a:ext>
                        </a:extLst>
                      </p14:cNvPr>
                      <p14:cNvContentPartPr/>
                      <p14:nvPr/>
                    </p14:nvContentPartPr>
                    <p14:xfrm>
                      <a:off x="892777" y="4406107"/>
                      <a:ext cx="384120" cy="351720"/>
                    </p14:xfrm>
                  </p:contentPart>
                </mc:Choice>
                <mc:Fallback xmlns="">
                  <p:pic>
                    <p:nvPicPr>
                      <p:cNvPr id="1712" name="Ink 1711">
                        <a:extLst>
                          <a:ext uri="{FF2B5EF4-FFF2-40B4-BE49-F238E27FC236}">
                            <a16:creationId xmlns:a16="http://schemas.microsoft.com/office/drawing/2014/main" id="{ED86B90C-EBB2-9DBC-093B-67EC7210C520}"/>
                          </a:ext>
                        </a:extLst>
                      </p:cNvPr>
                      <p:cNvPicPr/>
                      <p:nvPr/>
                    </p:nvPicPr>
                    <p:blipFill>
                      <a:blip r:embed="rId369"/>
                      <a:stretch>
                        <a:fillRect/>
                      </a:stretch>
                    </p:blipFill>
                    <p:spPr>
                      <a:xfrm>
                        <a:off x="887783"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22">
                  <p14:nvContentPartPr>
                    <p14:cNvPr id="1706" name="Ink 1705">
                      <a:extLst>
                        <a:ext uri="{FF2B5EF4-FFF2-40B4-BE49-F238E27FC236}">
                          <a16:creationId xmlns:a16="http://schemas.microsoft.com/office/drawing/2014/main" id="{B1585224-D812-EBBA-83CA-29EBA65759E9}"/>
                        </a:ext>
                      </a:extLst>
                    </p14:cNvPr>
                    <p14:cNvContentPartPr/>
                    <p14:nvPr/>
                  </p14:nvContentPartPr>
                  <p14:xfrm>
                    <a:off x="1235497" y="1071067"/>
                    <a:ext cx="965160" cy="1266120"/>
                  </p14:xfrm>
                </p:contentPart>
              </mc:Choice>
              <mc:Fallback xmlns="">
                <p:pic>
                  <p:nvPicPr>
                    <p:cNvPr id="1706" name="Ink 1705">
                      <a:extLst>
                        <a:ext uri="{FF2B5EF4-FFF2-40B4-BE49-F238E27FC236}">
                          <a16:creationId xmlns:a16="http://schemas.microsoft.com/office/drawing/2014/main" id="{B1585224-D812-EBBA-83CA-29EBA65759E9}"/>
                        </a:ext>
                      </a:extLst>
                    </p:cNvPr>
                    <p:cNvPicPr/>
                    <p:nvPr/>
                  </p:nvPicPr>
                  <p:blipFill>
                    <a:blip r:embed="rId122"/>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1123">
                  <p14:nvContentPartPr>
                    <p14:cNvPr id="1707" name="Ink 1706">
                      <a:extLst>
                        <a:ext uri="{FF2B5EF4-FFF2-40B4-BE49-F238E27FC236}">
                          <a16:creationId xmlns:a16="http://schemas.microsoft.com/office/drawing/2014/main" id="{71C668D2-F8F1-5DED-0D98-AE9D6D9717A3}"/>
                        </a:ext>
                      </a:extLst>
                    </p14:cNvPr>
                    <p14:cNvContentPartPr/>
                    <p14:nvPr/>
                  </p14:nvContentPartPr>
                  <p14:xfrm>
                    <a:off x="1609537" y="1141987"/>
                    <a:ext cx="590760" cy="1036800"/>
                  </p14:xfrm>
                </p:contentPart>
              </mc:Choice>
              <mc:Fallback xmlns="">
                <p:pic>
                  <p:nvPicPr>
                    <p:cNvPr id="1707" name="Ink 1706">
                      <a:extLst>
                        <a:ext uri="{FF2B5EF4-FFF2-40B4-BE49-F238E27FC236}">
                          <a16:creationId xmlns:a16="http://schemas.microsoft.com/office/drawing/2014/main" id="{71C668D2-F8F1-5DED-0D98-AE9D6D9717A3}"/>
                        </a:ext>
                      </a:extLst>
                    </p:cNvPr>
                    <p:cNvPicPr/>
                    <p:nvPr/>
                  </p:nvPicPr>
                  <p:blipFill>
                    <a:blip r:embed="rId124"/>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1124">
                  <p14:nvContentPartPr>
                    <p14:cNvPr id="1708" name="Ink 1707">
                      <a:extLst>
                        <a:ext uri="{FF2B5EF4-FFF2-40B4-BE49-F238E27FC236}">
                          <a16:creationId xmlns:a16="http://schemas.microsoft.com/office/drawing/2014/main" id="{291C318F-B334-0410-BBE6-049141E2DC92}"/>
                        </a:ext>
                      </a:extLst>
                    </p14:cNvPr>
                    <p14:cNvContentPartPr/>
                    <p14:nvPr/>
                  </p14:nvContentPartPr>
                  <p14:xfrm>
                    <a:off x="2075017" y="1378507"/>
                    <a:ext cx="125640" cy="502200"/>
                  </p14:xfrm>
                </p:contentPart>
              </mc:Choice>
              <mc:Fallback xmlns="">
                <p:pic>
                  <p:nvPicPr>
                    <p:cNvPr id="1708" name="Ink 1707">
                      <a:extLst>
                        <a:ext uri="{FF2B5EF4-FFF2-40B4-BE49-F238E27FC236}">
                          <a16:creationId xmlns:a16="http://schemas.microsoft.com/office/drawing/2014/main" id="{291C318F-B334-0410-BBE6-049141E2DC92}"/>
                        </a:ext>
                      </a:extLst>
                    </p:cNvPr>
                    <p:cNvPicPr/>
                    <p:nvPr/>
                  </p:nvPicPr>
                  <p:blipFill>
                    <a:blip r:embed="rId126"/>
                    <a:stretch>
                      <a:fillRect/>
                    </a:stretch>
                  </p:blipFill>
                  <p:spPr>
                    <a:xfrm>
                      <a:off x="2070025" y="1372998"/>
                      <a:ext cx="135625" cy="513217"/>
                    </a:xfrm>
                    <a:prstGeom prst="rect">
                      <a:avLst/>
                    </a:prstGeom>
                  </p:spPr>
                </p:pic>
              </mc:Fallback>
            </mc:AlternateContent>
          </p:grpSp>
          <p:grpSp>
            <p:nvGrpSpPr>
              <p:cNvPr id="1531" name="Group 1530">
                <a:extLst>
                  <a:ext uri="{FF2B5EF4-FFF2-40B4-BE49-F238E27FC236}">
                    <a16:creationId xmlns:a16="http://schemas.microsoft.com/office/drawing/2014/main" id="{90567688-70A0-B6E1-4CA0-CB890F95BAA0}"/>
                  </a:ext>
                </a:extLst>
              </p:cNvPr>
              <p:cNvGrpSpPr/>
              <p:nvPr/>
            </p:nvGrpSpPr>
            <p:grpSpPr>
              <a:xfrm rot="264880">
                <a:off x="3545915" y="979029"/>
                <a:ext cx="2240280" cy="3972601"/>
                <a:chOff x="40658" y="1071066"/>
                <a:chExt cx="2240280" cy="3972601"/>
              </a:xfrm>
            </p:grpSpPr>
            <mc:AlternateContent xmlns:mc="http://schemas.openxmlformats.org/markup-compatibility/2006" xmlns:p14="http://schemas.microsoft.com/office/powerpoint/2010/main">
              <mc:Choice Requires="p14">
                <p:contentPart p14:bwMode="auto" r:id="rId1125">
                  <p14:nvContentPartPr>
                    <p14:cNvPr id="1651" name="Ink 1650">
                      <a:extLst>
                        <a:ext uri="{FF2B5EF4-FFF2-40B4-BE49-F238E27FC236}">
                          <a16:creationId xmlns:a16="http://schemas.microsoft.com/office/drawing/2014/main" id="{EB5D7B1D-7140-91C1-E5E9-83496CEA5E48}"/>
                        </a:ext>
                      </a:extLst>
                    </p14:cNvPr>
                    <p14:cNvContentPartPr/>
                    <p14:nvPr/>
                  </p14:nvContentPartPr>
                  <p14:xfrm>
                    <a:off x="645097" y="2618707"/>
                    <a:ext cx="308160" cy="309240"/>
                  </p14:xfrm>
                </p:contentPart>
              </mc:Choice>
              <mc:Fallback xmlns="">
                <p:pic>
                  <p:nvPicPr>
                    <p:cNvPr id="1651" name="Ink 1650">
                      <a:extLst>
                        <a:ext uri="{FF2B5EF4-FFF2-40B4-BE49-F238E27FC236}">
                          <a16:creationId xmlns:a16="http://schemas.microsoft.com/office/drawing/2014/main" id="{EB5D7B1D-7140-91C1-E5E9-83496CEA5E48}"/>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126">
                  <p14:nvContentPartPr>
                    <p14:cNvPr id="1652" name="Ink 1651">
                      <a:extLst>
                        <a:ext uri="{FF2B5EF4-FFF2-40B4-BE49-F238E27FC236}">
                          <a16:creationId xmlns:a16="http://schemas.microsoft.com/office/drawing/2014/main" id="{097021F3-4BD7-6476-FAEC-038050CFAC71}"/>
                        </a:ext>
                      </a:extLst>
                    </p14:cNvPr>
                    <p14:cNvContentPartPr/>
                    <p14:nvPr/>
                  </p14:nvContentPartPr>
                  <p14:xfrm>
                    <a:off x="507217" y="2502427"/>
                    <a:ext cx="700560" cy="658440"/>
                  </p14:xfrm>
                </p:contentPart>
              </mc:Choice>
              <mc:Fallback xmlns="">
                <p:pic>
                  <p:nvPicPr>
                    <p:cNvPr id="1652" name="Ink 1651">
                      <a:extLst>
                        <a:ext uri="{FF2B5EF4-FFF2-40B4-BE49-F238E27FC236}">
                          <a16:creationId xmlns:a16="http://schemas.microsoft.com/office/drawing/2014/main" id="{097021F3-4BD7-6476-FAEC-038050CFAC71}"/>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127">
                  <p14:nvContentPartPr>
                    <p14:cNvPr id="1653" name="Ink 1652">
                      <a:extLst>
                        <a:ext uri="{FF2B5EF4-FFF2-40B4-BE49-F238E27FC236}">
                          <a16:creationId xmlns:a16="http://schemas.microsoft.com/office/drawing/2014/main" id="{F5A6D6D5-AE6A-6E6E-8515-BB18837B196F}"/>
                        </a:ext>
                      </a:extLst>
                    </p14:cNvPr>
                    <p14:cNvContentPartPr/>
                    <p14:nvPr/>
                  </p14:nvContentPartPr>
                  <p14:xfrm>
                    <a:off x="381577" y="2313787"/>
                    <a:ext cx="1058040" cy="1020960"/>
                  </p14:xfrm>
                </p:contentPart>
              </mc:Choice>
              <mc:Fallback xmlns="">
                <p:pic>
                  <p:nvPicPr>
                    <p:cNvPr id="1653" name="Ink 1652">
                      <a:extLst>
                        <a:ext uri="{FF2B5EF4-FFF2-40B4-BE49-F238E27FC236}">
                          <a16:creationId xmlns:a16="http://schemas.microsoft.com/office/drawing/2014/main" id="{F5A6D6D5-AE6A-6E6E-8515-BB18837B196F}"/>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128">
                  <p14:nvContentPartPr>
                    <p14:cNvPr id="1654" name="Ink 1653">
                      <a:extLst>
                        <a:ext uri="{FF2B5EF4-FFF2-40B4-BE49-F238E27FC236}">
                          <a16:creationId xmlns:a16="http://schemas.microsoft.com/office/drawing/2014/main" id="{CBC102F9-1AFA-9EA4-668A-CD845E061CDB}"/>
                        </a:ext>
                      </a:extLst>
                    </p14:cNvPr>
                    <p14:cNvContentPartPr/>
                    <p14:nvPr/>
                  </p14:nvContentPartPr>
                  <p14:xfrm>
                    <a:off x="103657" y="2002027"/>
                    <a:ext cx="747360" cy="294480"/>
                  </p14:xfrm>
                </p:contentPart>
              </mc:Choice>
              <mc:Fallback xmlns="">
                <p:pic>
                  <p:nvPicPr>
                    <p:cNvPr id="1654" name="Ink 1653">
                      <a:extLst>
                        <a:ext uri="{FF2B5EF4-FFF2-40B4-BE49-F238E27FC236}">
                          <a16:creationId xmlns:a16="http://schemas.microsoft.com/office/drawing/2014/main" id="{CBC102F9-1AFA-9EA4-668A-CD845E061CDB}"/>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129">
                  <p14:nvContentPartPr>
                    <p14:cNvPr id="1655" name="Ink 1654">
                      <a:extLst>
                        <a:ext uri="{FF2B5EF4-FFF2-40B4-BE49-F238E27FC236}">
                          <a16:creationId xmlns:a16="http://schemas.microsoft.com/office/drawing/2014/main" id="{E73CF0B8-AC17-C64E-14F2-79D0FB57A1E8}"/>
                        </a:ext>
                      </a:extLst>
                    </p14:cNvPr>
                    <p14:cNvContentPartPr/>
                    <p14:nvPr/>
                  </p14:nvContentPartPr>
                  <p14:xfrm>
                    <a:off x="860017" y="2296147"/>
                    <a:ext cx="1318680" cy="297720"/>
                  </p14:xfrm>
                </p:contentPart>
              </mc:Choice>
              <mc:Fallback xmlns="">
                <p:pic>
                  <p:nvPicPr>
                    <p:cNvPr id="1655" name="Ink 1654">
                      <a:extLst>
                        <a:ext uri="{FF2B5EF4-FFF2-40B4-BE49-F238E27FC236}">
                          <a16:creationId xmlns:a16="http://schemas.microsoft.com/office/drawing/2014/main" id="{E73CF0B8-AC17-C64E-14F2-79D0FB57A1E8}"/>
                        </a:ext>
                      </a:extLst>
                    </p:cNvPr>
                    <p:cNvPicPr/>
                    <p:nvPr/>
                  </p:nvPicPr>
                  <p:blipFill>
                    <a:blip r:embed="rId12"/>
                    <a:stretch>
                      <a:fillRect/>
                    </a:stretch>
                  </p:blipFill>
                  <p:spPr>
                    <a:xfrm>
                      <a:off x="855025" y="2290634"/>
                      <a:ext cx="1328664"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130">
                  <p14:nvContentPartPr>
                    <p14:cNvPr id="1656" name="Ink 1655">
                      <a:extLst>
                        <a:ext uri="{FF2B5EF4-FFF2-40B4-BE49-F238E27FC236}">
                          <a16:creationId xmlns:a16="http://schemas.microsoft.com/office/drawing/2014/main" id="{32408735-D870-A7E5-AFEE-DDCD86A33E92}"/>
                        </a:ext>
                      </a:extLst>
                    </p14:cNvPr>
                    <p14:cNvContentPartPr/>
                    <p14:nvPr/>
                  </p14:nvContentPartPr>
                  <p14:xfrm>
                    <a:off x="95738" y="2000228"/>
                    <a:ext cx="108360" cy="69480"/>
                  </p14:xfrm>
                </p:contentPart>
              </mc:Choice>
              <mc:Fallback xmlns="">
                <p:pic>
                  <p:nvPicPr>
                    <p:cNvPr id="1656" name="Ink 1655">
                      <a:extLst>
                        <a:ext uri="{FF2B5EF4-FFF2-40B4-BE49-F238E27FC236}">
                          <a16:creationId xmlns:a16="http://schemas.microsoft.com/office/drawing/2014/main" id="{32408735-D870-A7E5-AFEE-DDCD86A33E92}"/>
                        </a:ext>
                      </a:extLst>
                    </p:cNvPr>
                    <p:cNvPicPr/>
                    <p:nvPr/>
                  </p:nvPicPr>
                  <p:blipFill>
                    <a:blip r:embed="rId379"/>
                    <a:stretch>
                      <a:fillRect/>
                    </a:stretch>
                  </p:blipFill>
                  <p:spPr>
                    <a:xfrm>
                      <a:off x="90737" y="1994706"/>
                      <a:ext cx="118362" cy="80523"/>
                    </a:xfrm>
                    <a:prstGeom prst="rect">
                      <a:avLst/>
                    </a:prstGeom>
                  </p:spPr>
                </p:pic>
              </mc:Fallback>
            </mc:AlternateContent>
            <mc:AlternateContent xmlns:mc="http://schemas.openxmlformats.org/markup-compatibility/2006" xmlns:p14="http://schemas.microsoft.com/office/powerpoint/2010/main">
              <mc:Choice Requires="p14">
                <p:contentPart p14:bwMode="auto" r:id="rId1131">
                  <p14:nvContentPartPr>
                    <p14:cNvPr id="1657" name="Ink 1656">
                      <a:extLst>
                        <a:ext uri="{FF2B5EF4-FFF2-40B4-BE49-F238E27FC236}">
                          <a16:creationId xmlns:a16="http://schemas.microsoft.com/office/drawing/2014/main" id="{D3FED51B-C618-E55C-E470-61CCD5C83D52}"/>
                        </a:ext>
                      </a:extLst>
                    </p14:cNvPr>
                    <p14:cNvContentPartPr/>
                    <p14:nvPr/>
                  </p14:nvContentPartPr>
                  <p14:xfrm>
                    <a:off x="86019" y="1874946"/>
                    <a:ext cx="2114640" cy="592920"/>
                  </p14:xfrm>
                </p:contentPart>
              </mc:Choice>
              <mc:Fallback xmlns="">
                <p:pic>
                  <p:nvPicPr>
                    <p:cNvPr id="1657" name="Ink 1656">
                      <a:extLst>
                        <a:ext uri="{FF2B5EF4-FFF2-40B4-BE49-F238E27FC236}">
                          <a16:creationId xmlns:a16="http://schemas.microsoft.com/office/drawing/2014/main" id="{D3FED51B-C618-E55C-E470-61CCD5C83D52}"/>
                        </a:ext>
                      </a:extLst>
                    </p:cNvPr>
                    <p:cNvPicPr/>
                    <p:nvPr/>
                  </p:nvPicPr>
                  <p:blipFill>
                    <a:blip r:embed="rId381"/>
                    <a:stretch>
                      <a:fillRect/>
                    </a:stretch>
                  </p:blipFill>
                  <p:spPr>
                    <a:xfrm>
                      <a:off x="81027" y="1869439"/>
                      <a:ext cx="2124625" cy="603934"/>
                    </a:xfrm>
                    <a:prstGeom prst="rect">
                      <a:avLst/>
                    </a:prstGeom>
                  </p:spPr>
                </p:pic>
              </mc:Fallback>
            </mc:AlternateContent>
            <mc:AlternateContent xmlns:mc="http://schemas.openxmlformats.org/markup-compatibility/2006" xmlns:p14="http://schemas.microsoft.com/office/powerpoint/2010/main">
              <mc:Choice Requires="p14">
                <p:contentPart p14:bwMode="auto" r:id="rId1132">
                  <p14:nvContentPartPr>
                    <p14:cNvPr id="1658" name="Ink 1657">
                      <a:extLst>
                        <a:ext uri="{FF2B5EF4-FFF2-40B4-BE49-F238E27FC236}">
                          <a16:creationId xmlns:a16="http://schemas.microsoft.com/office/drawing/2014/main" id="{C97BB758-285E-BB38-AC66-E562EA0E62D7}"/>
                        </a:ext>
                      </a:extLst>
                    </p14:cNvPr>
                    <p14:cNvContentPartPr/>
                    <p14:nvPr/>
                  </p14:nvContentPartPr>
                  <p14:xfrm>
                    <a:off x="106897" y="2147826"/>
                    <a:ext cx="225360" cy="850680"/>
                  </p14:xfrm>
                </p:contentPart>
              </mc:Choice>
              <mc:Fallback xmlns="">
                <p:pic>
                  <p:nvPicPr>
                    <p:cNvPr id="1658" name="Ink 1657">
                      <a:extLst>
                        <a:ext uri="{FF2B5EF4-FFF2-40B4-BE49-F238E27FC236}">
                          <a16:creationId xmlns:a16="http://schemas.microsoft.com/office/drawing/2014/main" id="{C97BB758-285E-BB38-AC66-E562EA0E62D7}"/>
                        </a:ext>
                      </a:extLst>
                    </p:cNvPr>
                    <p:cNvPicPr/>
                    <p:nvPr/>
                  </p:nvPicPr>
                  <p:blipFill>
                    <a:blip r:embed="rId383"/>
                    <a:stretch>
                      <a:fillRect/>
                    </a:stretch>
                  </p:blipFill>
                  <p:spPr>
                    <a:xfrm>
                      <a:off x="101907" y="2142317"/>
                      <a:ext cx="235339" cy="861698"/>
                    </a:xfrm>
                    <a:prstGeom prst="rect">
                      <a:avLst/>
                    </a:prstGeom>
                  </p:spPr>
                </p:pic>
              </mc:Fallback>
            </mc:AlternateContent>
            <mc:AlternateContent xmlns:mc="http://schemas.openxmlformats.org/markup-compatibility/2006" xmlns:p14="http://schemas.microsoft.com/office/powerpoint/2010/main">
              <mc:Choice Requires="p14">
                <p:contentPart p14:bwMode="auto" r:id="rId1133">
                  <p14:nvContentPartPr>
                    <p14:cNvPr id="1659" name="Ink 1658">
                      <a:extLst>
                        <a:ext uri="{FF2B5EF4-FFF2-40B4-BE49-F238E27FC236}">
                          <a16:creationId xmlns:a16="http://schemas.microsoft.com/office/drawing/2014/main" id="{38A0B9B0-587F-A5FC-63EE-B01D5A04F099}"/>
                        </a:ext>
                      </a:extLst>
                    </p14:cNvPr>
                    <p14:cNvContentPartPr/>
                    <p14:nvPr/>
                  </p14:nvContentPartPr>
                  <p14:xfrm>
                    <a:off x="115179" y="2254744"/>
                    <a:ext cx="127440" cy="625320"/>
                  </p14:xfrm>
                </p:contentPart>
              </mc:Choice>
              <mc:Fallback xmlns="">
                <p:pic>
                  <p:nvPicPr>
                    <p:cNvPr id="1659" name="Ink 1658">
                      <a:extLst>
                        <a:ext uri="{FF2B5EF4-FFF2-40B4-BE49-F238E27FC236}">
                          <a16:creationId xmlns:a16="http://schemas.microsoft.com/office/drawing/2014/main" id="{38A0B9B0-587F-A5FC-63EE-B01D5A04F099}"/>
                        </a:ext>
                      </a:extLst>
                    </p:cNvPr>
                    <p:cNvPicPr/>
                    <p:nvPr/>
                  </p:nvPicPr>
                  <p:blipFill>
                    <a:blip r:embed="rId385"/>
                    <a:stretch>
                      <a:fillRect/>
                    </a:stretch>
                  </p:blipFill>
                  <p:spPr>
                    <a:xfrm>
                      <a:off x="110198" y="2249231"/>
                      <a:ext cx="137403" cy="636347"/>
                    </a:xfrm>
                    <a:prstGeom prst="rect">
                      <a:avLst/>
                    </a:prstGeom>
                  </p:spPr>
                </p:pic>
              </mc:Fallback>
            </mc:AlternateContent>
            <mc:AlternateContent xmlns:mc="http://schemas.openxmlformats.org/markup-compatibility/2006" xmlns:p14="http://schemas.microsoft.com/office/powerpoint/2010/main">
              <mc:Choice Requires="p14">
                <p:contentPart p14:bwMode="auto" r:id="rId1134">
                  <p14:nvContentPartPr>
                    <p14:cNvPr id="1660" name="Ink 1659">
                      <a:extLst>
                        <a:ext uri="{FF2B5EF4-FFF2-40B4-BE49-F238E27FC236}">
                          <a16:creationId xmlns:a16="http://schemas.microsoft.com/office/drawing/2014/main" id="{F02F056C-0F19-7AA8-D77F-6B1B9FAAFF03}"/>
                        </a:ext>
                      </a:extLst>
                    </p14:cNvPr>
                    <p14:cNvContentPartPr/>
                    <p14:nvPr/>
                  </p14:nvContentPartPr>
                  <p14:xfrm>
                    <a:off x="169177" y="3088146"/>
                    <a:ext cx="739440" cy="879480"/>
                  </p14:xfrm>
                </p:contentPart>
              </mc:Choice>
              <mc:Fallback xmlns="">
                <p:pic>
                  <p:nvPicPr>
                    <p:cNvPr id="1660" name="Ink 1659">
                      <a:extLst>
                        <a:ext uri="{FF2B5EF4-FFF2-40B4-BE49-F238E27FC236}">
                          <a16:creationId xmlns:a16="http://schemas.microsoft.com/office/drawing/2014/main" id="{F02F056C-0F19-7AA8-D77F-6B1B9FAAFF03}"/>
                        </a:ext>
                      </a:extLst>
                    </p:cNvPr>
                    <p:cNvPicPr/>
                    <p:nvPr/>
                  </p:nvPicPr>
                  <p:blipFill>
                    <a:blip r:embed="rId26"/>
                    <a:stretch>
                      <a:fillRect/>
                    </a:stretch>
                  </p:blipFill>
                  <p:spPr>
                    <a:xfrm>
                      <a:off x="164184" y="3082635"/>
                      <a:ext cx="749427"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1135">
                  <p14:nvContentPartPr>
                    <p14:cNvPr id="1661" name="Ink 1660">
                      <a:extLst>
                        <a:ext uri="{FF2B5EF4-FFF2-40B4-BE49-F238E27FC236}">
                          <a16:creationId xmlns:a16="http://schemas.microsoft.com/office/drawing/2014/main" id="{A4D90497-096E-75C1-BFA0-9BA14C966D08}"/>
                        </a:ext>
                      </a:extLst>
                    </p14:cNvPr>
                    <p14:cNvContentPartPr/>
                    <p14:nvPr/>
                  </p14:nvContentPartPr>
                  <p14:xfrm>
                    <a:off x="181417" y="3271746"/>
                    <a:ext cx="509040" cy="554040"/>
                  </p14:xfrm>
                </p:contentPart>
              </mc:Choice>
              <mc:Fallback xmlns="">
                <p:pic>
                  <p:nvPicPr>
                    <p:cNvPr id="1661" name="Ink 1660">
                      <a:extLst>
                        <a:ext uri="{FF2B5EF4-FFF2-40B4-BE49-F238E27FC236}">
                          <a16:creationId xmlns:a16="http://schemas.microsoft.com/office/drawing/2014/main" id="{A4D90497-096E-75C1-BFA0-9BA14C966D08}"/>
                        </a:ext>
                      </a:extLst>
                    </p:cNvPr>
                    <p:cNvPicPr/>
                    <p:nvPr/>
                  </p:nvPicPr>
                  <p:blipFill>
                    <a:blip r:embed="rId388"/>
                    <a:stretch>
                      <a:fillRect/>
                    </a:stretch>
                  </p:blipFill>
                  <p:spPr>
                    <a:xfrm>
                      <a:off x="176422" y="3266233"/>
                      <a:ext cx="519029" cy="565066"/>
                    </a:xfrm>
                    <a:prstGeom prst="rect">
                      <a:avLst/>
                    </a:prstGeom>
                  </p:spPr>
                </p:pic>
              </mc:Fallback>
            </mc:AlternateContent>
            <mc:AlternateContent xmlns:mc="http://schemas.openxmlformats.org/markup-compatibility/2006" xmlns:p14="http://schemas.microsoft.com/office/powerpoint/2010/main">
              <mc:Choice Requires="p14">
                <p:contentPart p14:bwMode="auto" r:id="rId1136">
                  <p14:nvContentPartPr>
                    <p14:cNvPr id="1662" name="Ink 1661">
                      <a:extLst>
                        <a:ext uri="{FF2B5EF4-FFF2-40B4-BE49-F238E27FC236}">
                          <a16:creationId xmlns:a16="http://schemas.microsoft.com/office/drawing/2014/main" id="{FA9E83CB-0223-FD9D-C8D2-789F201070C2}"/>
                        </a:ext>
                      </a:extLst>
                    </p14:cNvPr>
                    <p14:cNvContentPartPr/>
                    <p14:nvPr/>
                  </p14:nvContentPartPr>
                  <p14:xfrm>
                    <a:off x="196537" y="3476226"/>
                    <a:ext cx="257040" cy="221760"/>
                  </p14:xfrm>
                </p:contentPart>
              </mc:Choice>
              <mc:Fallback xmlns="">
                <p:pic>
                  <p:nvPicPr>
                    <p:cNvPr id="1662" name="Ink 1661">
                      <a:extLst>
                        <a:ext uri="{FF2B5EF4-FFF2-40B4-BE49-F238E27FC236}">
                          <a16:creationId xmlns:a16="http://schemas.microsoft.com/office/drawing/2014/main" id="{FA9E83CB-0223-FD9D-C8D2-789F201070C2}"/>
                        </a:ext>
                      </a:extLst>
                    </p:cNvPr>
                    <p:cNvPicPr/>
                    <p:nvPr/>
                  </p:nvPicPr>
                  <p:blipFill>
                    <a:blip r:embed="rId390"/>
                    <a:stretch>
                      <a:fillRect/>
                    </a:stretch>
                  </p:blipFill>
                  <p:spPr>
                    <a:xfrm>
                      <a:off x="191546" y="3470716"/>
                      <a:ext cx="267022" cy="232779"/>
                    </a:xfrm>
                    <a:prstGeom prst="rect">
                      <a:avLst/>
                    </a:prstGeom>
                  </p:spPr>
                </p:pic>
              </mc:Fallback>
            </mc:AlternateContent>
            <mc:AlternateContent xmlns:mc="http://schemas.openxmlformats.org/markup-compatibility/2006" xmlns:p14="http://schemas.microsoft.com/office/powerpoint/2010/main">
              <mc:Choice Requires="p14">
                <p:contentPart p14:bwMode="auto" r:id="rId1137">
                  <p14:nvContentPartPr>
                    <p14:cNvPr id="1663" name="Ink 1662">
                      <a:extLst>
                        <a:ext uri="{FF2B5EF4-FFF2-40B4-BE49-F238E27FC236}">
                          <a16:creationId xmlns:a16="http://schemas.microsoft.com/office/drawing/2014/main" id="{7B535AB5-6FBD-8300-3845-F588E4B3AD90}"/>
                        </a:ext>
                      </a:extLst>
                    </p14:cNvPr>
                    <p14:cNvContentPartPr/>
                    <p14:nvPr/>
                  </p14:nvContentPartPr>
                  <p14:xfrm>
                    <a:off x="83498" y="2553187"/>
                    <a:ext cx="2116800" cy="2152440"/>
                  </p14:xfrm>
                </p:contentPart>
              </mc:Choice>
              <mc:Fallback xmlns="">
                <p:pic>
                  <p:nvPicPr>
                    <p:cNvPr id="1663" name="Ink 1662">
                      <a:extLst>
                        <a:ext uri="{FF2B5EF4-FFF2-40B4-BE49-F238E27FC236}">
                          <a16:creationId xmlns:a16="http://schemas.microsoft.com/office/drawing/2014/main" id="{7B535AB5-6FBD-8300-3845-F588E4B3AD90}"/>
                        </a:ext>
                      </a:extLst>
                    </p:cNvPr>
                    <p:cNvPicPr/>
                    <p:nvPr/>
                  </p:nvPicPr>
                  <p:blipFill>
                    <a:blip r:embed="rId392"/>
                    <a:stretch>
                      <a:fillRect/>
                    </a:stretch>
                  </p:blipFill>
                  <p:spPr>
                    <a:xfrm>
                      <a:off x="78506" y="2547676"/>
                      <a:ext cx="2126785" cy="2163462"/>
                    </a:xfrm>
                    <a:prstGeom prst="rect">
                      <a:avLst/>
                    </a:prstGeom>
                  </p:spPr>
                </p:pic>
              </mc:Fallback>
            </mc:AlternateContent>
            <mc:AlternateContent xmlns:mc="http://schemas.openxmlformats.org/markup-compatibility/2006" xmlns:p14="http://schemas.microsoft.com/office/powerpoint/2010/main">
              <mc:Choice Requires="p14">
                <p:contentPart p14:bwMode="auto" r:id="rId1138">
                  <p14:nvContentPartPr>
                    <p14:cNvPr id="1664" name="Ink 1663">
                      <a:extLst>
                        <a:ext uri="{FF2B5EF4-FFF2-40B4-BE49-F238E27FC236}">
                          <a16:creationId xmlns:a16="http://schemas.microsoft.com/office/drawing/2014/main" id="{D486CB0B-FDE1-BA8B-6DA4-F1513B3A89DC}"/>
                        </a:ext>
                      </a:extLst>
                    </p14:cNvPr>
                    <p14:cNvContentPartPr/>
                    <p14:nvPr/>
                  </p14:nvContentPartPr>
                  <p14:xfrm>
                    <a:off x="1031017" y="2695387"/>
                    <a:ext cx="1169640" cy="1197000"/>
                  </p14:xfrm>
                </p:contentPart>
              </mc:Choice>
              <mc:Fallback xmlns="">
                <p:pic>
                  <p:nvPicPr>
                    <p:cNvPr id="1664" name="Ink 1663">
                      <a:extLst>
                        <a:ext uri="{FF2B5EF4-FFF2-40B4-BE49-F238E27FC236}">
                          <a16:creationId xmlns:a16="http://schemas.microsoft.com/office/drawing/2014/main" id="{D486CB0B-FDE1-BA8B-6DA4-F1513B3A89DC}"/>
                        </a:ext>
                      </a:extLst>
                    </p:cNvPr>
                    <p:cNvPicPr/>
                    <p:nvPr/>
                  </p:nvPicPr>
                  <p:blipFill>
                    <a:blip r:embed="rId22"/>
                    <a:stretch>
                      <a:fillRect/>
                    </a:stretch>
                  </p:blipFill>
                  <p:spPr>
                    <a:xfrm>
                      <a:off x="1026024" y="2689877"/>
                      <a:ext cx="1179626" cy="1208020"/>
                    </a:xfrm>
                    <a:prstGeom prst="rect">
                      <a:avLst/>
                    </a:prstGeom>
                  </p:spPr>
                </p:pic>
              </mc:Fallback>
            </mc:AlternateContent>
            <mc:AlternateContent xmlns:mc="http://schemas.openxmlformats.org/markup-compatibility/2006" xmlns:p14="http://schemas.microsoft.com/office/powerpoint/2010/main">
              <mc:Choice Requires="p14">
                <p:contentPart p14:bwMode="auto" r:id="rId1139">
                  <p14:nvContentPartPr>
                    <p14:cNvPr id="1665" name="Ink 1664">
                      <a:extLst>
                        <a:ext uri="{FF2B5EF4-FFF2-40B4-BE49-F238E27FC236}">
                          <a16:creationId xmlns:a16="http://schemas.microsoft.com/office/drawing/2014/main" id="{DFDE797E-EC5D-CB5D-AE20-34048A1F37B7}"/>
                        </a:ext>
                      </a:extLst>
                    </p14:cNvPr>
                    <p14:cNvContentPartPr/>
                    <p14:nvPr/>
                  </p14:nvContentPartPr>
                  <p14:xfrm>
                    <a:off x="1332696" y="2867826"/>
                    <a:ext cx="923040" cy="1227240"/>
                  </p14:xfrm>
                </p:contentPart>
              </mc:Choice>
              <mc:Fallback xmlns="">
                <p:pic>
                  <p:nvPicPr>
                    <p:cNvPr id="1665" name="Ink 1664">
                      <a:extLst>
                        <a:ext uri="{FF2B5EF4-FFF2-40B4-BE49-F238E27FC236}">
                          <a16:creationId xmlns:a16="http://schemas.microsoft.com/office/drawing/2014/main" id="{DFDE797E-EC5D-CB5D-AE20-34048A1F37B7}"/>
                        </a:ext>
                      </a:extLst>
                    </p:cNvPr>
                    <p:cNvPicPr/>
                    <p:nvPr/>
                  </p:nvPicPr>
                  <p:blipFill>
                    <a:blip r:embed="rId24"/>
                    <a:stretch>
                      <a:fillRect/>
                    </a:stretch>
                  </p:blipFill>
                  <p:spPr>
                    <a:xfrm>
                      <a:off x="1327704" y="2862314"/>
                      <a:ext cx="933023" cy="1238263"/>
                    </a:xfrm>
                    <a:prstGeom prst="rect">
                      <a:avLst/>
                    </a:prstGeom>
                  </p:spPr>
                </p:pic>
              </mc:Fallback>
            </mc:AlternateContent>
            <mc:AlternateContent xmlns:mc="http://schemas.openxmlformats.org/markup-compatibility/2006" xmlns:p14="http://schemas.microsoft.com/office/powerpoint/2010/main">
              <mc:Choice Requires="p14">
                <p:contentPart p14:bwMode="auto" r:id="rId1140">
                  <p14:nvContentPartPr>
                    <p14:cNvPr id="1666" name="Ink 1665">
                      <a:extLst>
                        <a:ext uri="{FF2B5EF4-FFF2-40B4-BE49-F238E27FC236}">
                          <a16:creationId xmlns:a16="http://schemas.microsoft.com/office/drawing/2014/main" id="{0F48D4A4-EC1E-F49F-5C7D-725E11FFEDB1}"/>
                        </a:ext>
                      </a:extLst>
                    </p14:cNvPr>
                    <p14:cNvContentPartPr/>
                    <p14:nvPr/>
                  </p14:nvContentPartPr>
                  <p14:xfrm>
                    <a:off x="1534658" y="3017946"/>
                    <a:ext cx="746280" cy="878040"/>
                  </p14:xfrm>
                </p:contentPart>
              </mc:Choice>
              <mc:Fallback xmlns="">
                <p:pic>
                  <p:nvPicPr>
                    <p:cNvPr id="1666" name="Ink 1665">
                      <a:extLst>
                        <a:ext uri="{FF2B5EF4-FFF2-40B4-BE49-F238E27FC236}">
                          <a16:creationId xmlns:a16="http://schemas.microsoft.com/office/drawing/2014/main" id="{0F48D4A4-EC1E-F49F-5C7D-725E11FFEDB1}"/>
                        </a:ext>
                      </a:extLst>
                    </p:cNvPr>
                    <p:cNvPicPr/>
                    <p:nvPr/>
                  </p:nvPicPr>
                  <p:blipFill>
                    <a:blip r:embed="rId396"/>
                    <a:stretch>
                      <a:fillRect/>
                    </a:stretch>
                  </p:blipFill>
                  <p:spPr>
                    <a:xfrm>
                      <a:off x="1529666" y="3012435"/>
                      <a:ext cx="756264"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1141">
                  <p14:nvContentPartPr>
                    <p14:cNvPr id="1667" name="Ink 1666">
                      <a:extLst>
                        <a:ext uri="{FF2B5EF4-FFF2-40B4-BE49-F238E27FC236}">
                          <a16:creationId xmlns:a16="http://schemas.microsoft.com/office/drawing/2014/main" id="{C7F12210-0A17-BA94-B0A7-CA13C7CDEEC8}"/>
                        </a:ext>
                      </a:extLst>
                    </p14:cNvPr>
                    <p14:cNvContentPartPr/>
                    <p14:nvPr/>
                  </p14:nvContentPartPr>
                  <p14:xfrm>
                    <a:off x="1702056" y="3160146"/>
                    <a:ext cx="577800" cy="541440"/>
                  </p14:xfrm>
                </p:contentPart>
              </mc:Choice>
              <mc:Fallback xmlns="">
                <p:pic>
                  <p:nvPicPr>
                    <p:cNvPr id="1667" name="Ink 1666">
                      <a:extLst>
                        <a:ext uri="{FF2B5EF4-FFF2-40B4-BE49-F238E27FC236}">
                          <a16:creationId xmlns:a16="http://schemas.microsoft.com/office/drawing/2014/main" id="{C7F12210-0A17-BA94-B0A7-CA13C7CDEEC8}"/>
                        </a:ext>
                      </a:extLst>
                    </p:cNvPr>
                    <p:cNvPicPr/>
                    <p:nvPr/>
                  </p:nvPicPr>
                  <p:blipFill>
                    <a:blip r:embed="rId28"/>
                    <a:stretch>
                      <a:fillRect/>
                    </a:stretch>
                  </p:blipFill>
                  <p:spPr>
                    <a:xfrm>
                      <a:off x="1697064" y="3154635"/>
                      <a:ext cx="587784" cy="552462"/>
                    </a:xfrm>
                    <a:prstGeom prst="rect">
                      <a:avLst/>
                    </a:prstGeom>
                  </p:spPr>
                </p:pic>
              </mc:Fallback>
            </mc:AlternateContent>
            <mc:AlternateContent xmlns:mc="http://schemas.openxmlformats.org/markup-compatibility/2006" xmlns:p14="http://schemas.microsoft.com/office/powerpoint/2010/main">
              <mc:Choice Requires="p14">
                <p:contentPart p14:bwMode="auto" r:id="rId1142">
                  <p14:nvContentPartPr>
                    <p14:cNvPr id="1668" name="Ink 1667">
                      <a:extLst>
                        <a:ext uri="{FF2B5EF4-FFF2-40B4-BE49-F238E27FC236}">
                          <a16:creationId xmlns:a16="http://schemas.microsoft.com/office/drawing/2014/main" id="{914DE5B1-0FDD-1A4A-E335-E8F8046ACABF}"/>
                        </a:ext>
                      </a:extLst>
                    </p14:cNvPr>
                    <p14:cNvContentPartPr/>
                    <p14:nvPr/>
                  </p14:nvContentPartPr>
                  <p14:xfrm>
                    <a:off x="1957655" y="3306665"/>
                    <a:ext cx="302400" cy="219240"/>
                  </p14:xfrm>
                </p:contentPart>
              </mc:Choice>
              <mc:Fallback xmlns="">
                <p:pic>
                  <p:nvPicPr>
                    <p:cNvPr id="1668" name="Ink 1667">
                      <a:extLst>
                        <a:ext uri="{FF2B5EF4-FFF2-40B4-BE49-F238E27FC236}">
                          <a16:creationId xmlns:a16="http://schemas.microsoft.com/office/drawing/2014/main" id="{914DE5B1-0FDD-1A4A-E335-E8F8046ACABF}"/>
                        </a:ext>
                      </a:extLst>
                    </p:cNvPr>
                    <p:cNvPicPr/>
                    <p:nvPr/>
                  </p:nvPicPr>
                  <p:blipFill>
                    <a:blip r:embed="rId30"/>
                    <a:stretch>
                      <a:fillRect/>
                    </a:stretch>
                  </p:blipFill>
                  <p:spPr>
                    <a:xfrm>
                      <a:off x="1952664" y="3301161"/>
                      <a:ext cx="312383" cy="230248"/>
                    </a:xfrm>
                    <a:prstGeom prst="rect">
                      <a:avLst/>
                    </a:prstGeom>
                  </p:spPr>
                </p:pic>
              </mc:Fallback>
            </mc:AlternateContent>
            <mc:AlternateContent xmlns:mc="http://schemas.openxmlformats.org/markup-compatibility/2006" xmlns:p14="http://schemas.microsoft.com/office/powerpoint/2010/main">
              <mc:Choice Requires="p14">
                <p:contentPart p14:bwMode="auto" r:id="rId1143">
                  <p14:nvContentPartPr>
                    <p14:cNvPr id="1669" name="Ink 1668">
                      <a:extLst>
                        <a:ext uri="{FF2B5EF4-FFF2-40B4-BE49-F238E27FC236}">
                          <a16:creationId xmlns:a16="http://schemas.microsoft.com/office/drawing/2014/main" id="{46BABBEF-2BAF-B91B-CFC7-8ADCAF59F123}"/>
                        </a:ext>
                      </a:extLst>
                    </p14:cNvPr>
                    <p14:cNvContentPartPr/>
                    <p14:nvPr/>
                  </p14:nvContentPartPr>
                  <p14:xfrm>
                    <a:off x="40658" y="1071066"/>
                    <a:ext cx="1721880" cy="964440"/>
                  </p14:xfrm>
                </p:contentPart>
              </mc:Choice>
              <mc:Fallback xmlns="">
                <p:pic>
                  <p:nvPicPr>
                    <p:cNvPr id="1669" name="Ink 1668">
                      <a:extLst>
                        <a:ext uri="{FF2B5EF4-FFF2-40B4-BE49-F238E27FC236}">
                          <a16:creationId xmlns:a16="http://schemas.microsoft.com/office/drawing/2014/main" id="{46BABBEF-2BAF-B91B-CFC7-8ADCAF59F123}"/>
                        </a:ext>
                      </a:extLst>
                    </p:cNvPr>
                    <p:cNvPicPr/>
                    <p:nvPr/>
                  </p:nvPicPr>
                  <p:blipFill>
                    <a:blip r:embed="rId400"/>
                    <a:stretch>
                      <a:fillRect/>
                    </a:stretch>
                  </p:blipFill>
                  <p:spPr>
                    <a:xfrm>
                      <a:off x="35666" y="1065555"/>
                      <a:ext cx="1731864"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1144">
                  <p14:nvContentPartPr>
                    <p14:cNvPr id="1670" name="Ink 1669">
                      <a:extLst>
                        <a:ext uri="{FF2B5EF4-FFF2-40B4-BE49-F238E27FC236}">
                          <a16:creationId xmlns:a16="http://schemas.microsoft.com/office/drawing/2014/main" id="{B1B1AAA3-25E1-2229-516C-51F3DB3128A4}"/>
                        </a:ext>
                      </a:extLst>
                    </p14:cNvPr>
                    <p14:cNvContentPartPr/>
                    <p14:nvPr/>
                  </p14:nvContentPartPr>
                  <p14:xfrm>
                    <a:off x="154060" y="1119666"/>
                    <a:ext cx="1431000" cy="712800"/>
                  </p14:xfrm>
                </p:contentPart>
              </mc:Choice>
              <mc:Fallback xmlns="">
                <p:pic>
                  <p:nvPicPr>
                    <p:cNvPr id="1670" name="Ink 1669">
                      <a:extLst>
                        <a:ext uri="{FF2B5EF4-FFF2-40B4-BE49-F238E27FC236}">
                          <a16:creationId xmlns:a16="http://schemas.microsoft.com/office/drawing/2014/main" id="{B1B1AAA3-25E1-2229-516C-51F3DB3128A4}"/>
                        </a:ext>
                      </a:extLst>
                    </p:cNvPr>
                    <p:cNvPicPr/>
                    <p:nvPr/>
                  </p:nvPicPr>
                  <p:blipFill>
                    <a:blip r:embed="rId402"/>
                    <a:stretch>
                      <a:fillRect/>
                    </a:stretch>
                  </p:blipFill>
                  <p:spPr>
                    <a:xfrm>
                      <a:off x="149067" y="1114155"/>
                      <a:ext cx="1440987" cy="723823"/>
                    </a:xfrm>
                    <a:prstGeom prst="rect">
                      <a:avLst/>
                    </a:prstGeom>
                  </p:spPr>
                </p:pic>
              </mc:Fallback>
            </mc:AlternateContent>
            <mc:AlternateContent xmlns:mc="http://schemas.openxmlformats.org/markup-compatibility/2006" xmlns:p14="http://schemas.microsoft.com/office/powerpoint/2010/main">
              <mc:Choice Requires="p14">
                <p:contentPart p14:bwMode="auto" r:id="rId1145">
                  <p14:nvContentPartPr>
                    <p14:cNvPr id="1671" name="Ink 1670">
                      <a:extLst>
                        <a:ext uri="{FF2B5EF4-FFF2-40B4-BE49-F238E27FC236}">
                          <a16:creationId xmlns:a16="http://schemas.microsoft.com/office/drawing/2014/main" id="{A2D089F6-3698-943E-5EF6-86D4DC2C9DC2}"/>
                        </a:ext>
                      </a:extLst>
                    </p14:cNvPr>
                    <p14:cNvContentPartPr/>
                    <p14:nvPr/>
                  </p14:nvContentPartPr>
                  <p14:xfrm>
                    <a:off x="431977" y="1127946"/>
                    <a:ext cx="1049040" cy="485280"/>
                  </p14:xfrm>
                </p:contentPart>
              </mc:Choice>
              <mc:Fallback xmlns="">
                <p:pic>
                  <p:nvPicPr>
                    <p:cNvPr id="1671" name="Ink 1670">
                      <a:extLst>
                        <a:ext uri="{FF2B5EF4-FFF2-40B4-BE49-F238E27FC236}">
                          <a16:creationId xmlns:a16="http://schemas.microsoft.com/office/drawing/2014/main" id="{A2D089F6-3698-943E-5EF6-86D4DC2C9DC2}"/>
                        </a:ext>
                      </a:extLst>
                    </p:cNvPr>
                    <p:cNvPicPr/>
                    <p:nvPr/>
                  </p:nvPicPr>
                  <p:blipFill>
                    <a:blip r:embed="rId404"/>
                    <a:stretch>
                      <a:fillRect/>
                    </a:stretch>
                  </p:blipFill>
                  <p:spPr>
                    <a:xfrm>
                      <a:off x="426986" y="1122437"/>
                      <a:ext cx="1059023" cy="496299"/>
                    </a:xfrm>
                    <a:prstGeom prst="rect">
                      <a:avLst/>
                    </a:prstGeom>
                  </p:spPr>
                </p:pic>
              </mc:Fallback>
            </mc:AlternateContent>
            <mc:AlternateContent xmlns:mc="http://schemas.openxmlformats.org/markup-compatibility/2006" xmlns:p14="http://schemas.microsoft.com/office/powerpoint/2010/main">
              <mc:Choice Requires="p14">
                <p:contentPart p14:bwMode="auto" r:id="rId1146">
                  <p14:nvContentPartPr>
                    <p14:cNvPr id="1672" name="Ink 1671">
                      <a:extLst>
                        <a:ext uri="{FF2B5EF4-FFF2-40B4-BE49-F238E27FC236}">
                          <a16:creationId xmlns:a16="http://schemas.microsoft.com/office/drawing/2014/main" id="{D12F3E33-C068-211B-BF78-17463ED2E95A}"/>
                        </a:ext>
                      </a:extLst>
                    </p14:cNvPr>
                    <p14:cNvContentPartPr/>
                    <p14:nvPr/>
                  </p14:nvContentPartPr>
                  <p14:xfrm>
                    <a:off x="871178" y="1145586"/>
                    <a:ext cx="458280" cy="313920"/>
                  </p14:xfrm>
                </p:contentPart>
              </mc:Choice>
              <mc:Fallback xmlns="">
                <p:pic>
                  <p:nvPicPr>
                    <p:cNvPr id="1672" name="Ink 1671">
                      <a:extLst>
                        <a:ext uri="{FF2B5EF4-FFF2-40B4-BE49-F238E27FC236}">
                          <a16:creationId xmlns:a16="http://schemas.microsoft.com/office/drawing/2014/main" id="{D12F3E33-C068-211B-BF78-17463ED2E95A}"/>
                        </a:ext>
                      </a:extLst>
                    </p:cNvPr>
                    <p:cNvPicPr/>
                    <p:nvPr/>
                  </p:nvPicPr>
                  <p:blipFill>
                    <a:blip r:embed="rId406"/>
                    <a:stretch>
                      <a:fillRect/>
                    </a:stretch>
                  </p:blipFill>
                  <p:spPr>
                    <a:xfrm>
                      <a:off x="866188" y="1140071"/>
                      <a:ext cx="468261" cy="324951"/>
                    </a:xfrm>
                    <a:prstGeom prst="rect">
                      <a:avLst/>
                    </a:prstGeom>
                  </p:spPr>
                </p:pic>
              </mc:Fallback>
            </mc:AlternateContent>
            <mc:AlternateContent xmlns:mc="http://schemas.openxmlformats.org/markup-compatibility/2006" xmlns:p14="http://schemas.microsoft.com/office/powerpoint/2010/main">
              <mc:Choice Requires="p14">
                <p:contentPart p14:bwMode="auto" r:id="rId1147">
                  <p14:nvContentPartPr>
                    <p14:cNvPr id="1673" name="Ink 1672">
                      <a:extLst>
                        <a:ext uri="{FF2B5EF4-FFF2-40B4-BE49-F238E27FC236}">
                          <a16:creationId xmlns:a16="http://schemas.microsoft.com/office/drawing/2014/main" id="{4EA6053B-4A47-C39C-4F6F-685B97547522}"/>
                        </a:ext>
                      </a:extLst>
                    </p14:cNvPr>
                    <p14:cNvContentPartPr/>
                    <p14:nvPr/>
                  </p14:nvContentPartPr>
                  <p14:xfrm>
                    <a:off x="536016" y="4019467"/>
                    <a:ext cx="1036080" cy="953280"/>
                  </p14:xfrm>
                </p:contentPart>
              </mc:Choice>
              <mc:Fallback xmlns="">
                <p:pic>
                  <p:nvPicPr>
                    <p:cNvPr id="1673" name="Ink 1672">
                      <a:extLst>
                        <a:ext uri="{FF2B5EF4-FFF2-40B4-BE49-F238E27FC236}">
                          <a16:creationId xmlns:a16="http://schemas.microsoft.com/office/drawing/2014/main" id="{4EA6053B-4A47-C39C-4F6F-685B97547522}"/>
                        </a:ext>
                      </a:extLst>
                    </p:cNvPr>
                    <p:cNvPicPr/>
                    <p:nvPr/>
                  </p:nvPicPr>
                  <p:blipFill>
                    <a:blip r:embed="rId227"/>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1148">
                  <p14:nvContentPartPr>
                    <p14:cNvPr id="1674" name="Ink 1673">
                      <a:extLst>
                        <a:ext uri="{FF2B5EF4-FFF2-40B4-BE49-F238E27FC236}">
                          <a16:creationId xmlns:a16="http://schemas.microsoft.com/office/drawing/2014/main" id="{0F91A013-8CB2-FE07-1AEE-F40F261DB07A}"/>
                        </a:ext>
                      </a:extLst>
                    </p14:cNvPr>
                    <p14:cNvContentPartPr/>
                    <p14:nvPr/>
                  </p14:nvContentPartPr>
                  <p14:xfrm>
                    <a:off x="694777" y="4250227"/>
                    <a:ext cx="748800" cy="607680"/>
                  </p14:xfrm>
                </p:contentPart>
              </mc:Choice>
              <mc:Fallback xmlns="">
                <p:pic>
                  <p:nvPicPr>
                    <p:cNvPr id="1674" name="Ink 1673">
                      <a:extLst>
                        <a:ext uri="{FF2B5EF4-FFF2-40B4-BE49-F238E27FC236}">
                          <a16:creationId xmlns:a16="http://schemas.microsoft.com/office/drawing/2014/main" id="{0F91A013-8CB2-FE07-1AEE-F40F261DB07A}"/>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675" name="Group 1674">
                  <a:extLst>
                    <a:ext uri="{FF2B5EF4-FFF2-40B4-BE49-F238E27FC236}">
                      <a16:creationId xmlns:a16="http://schemas.microsoft.com/office/drawing/2014/main" id="{7864A4DB-110B-2A83-FC08-1D455EFAE56F}"/>
                    </a:ext>
                  </a:extLst>
                </p:cNvPr>
                <p:cNvGrpSpPr/>
                <p:nvPr/>
              </p:nvGrpSpPr>
              <p:grpSpPr>
                <a:xfrm>
                  <a:off x="260257" y="3889506"/>
                  <a:ext cx="1439999" cy="1154161"/>
                  <a:chOff x="260257" y="3889506"/>
                  <a:chExt cx="1439999" cy="1154161"/>
                </a:xfrm>
              </p:grpSpPr>
              <mc:AlternateContent xmlns:mc="http://schemas.openxmlformats.org/markup-compatibility/2006" xmlns:p14="http://schemas.microsoft.com/office/powerpoint/2010/main">
                <mc:Choice Requires="p14">
                  <p:contentPart p14:bwMode="auto" r:id="rId1149">
                    <p14:nvContentPartPr>
                      <p14:cNvPr id="1680" name="Ink 1679">
                        <a:extLst>
                          <a:ext uri="{FF2B5EF4-FFF2-40B4-BE49-F238E27FC236}">
                            <a16:creationId xmlns:a16="http://schemas.microsoft.com/office/drawing/2014/main" id="{0E2023F8-AEF6-6E67-C1B4-039BD5C5E38B}"/>
                          </a:ext>
                        </a:extLst>
                      </p14:cNvPr>
                      <p14:cNvContentPartPr/>
                      <p14:nvPr/>
                    </p14:nvContentPartPr>
                    <p14:xfrm>
                      <a:off x="260257" y="3892387"/>
                      <a:ext cx="770760" cy="799560"/>
                    </p14:xfrm>
                  </p:contentPart>
                </mc:Choice>
                <mc:Fallback xmlns="">
                  <p:pic>
                    <p:nvPicPr>
                      <p:cNvPr id="1680" name="Ink 1679">
                        <a:extLst>
                          <a:ext uri="{FF2B5EF4-FFF2-40B4-BE49-F238E27FC236}">
                            <a16:creationId xmlns:a16="http://schemas.microsoft.com/office/drawing/2014/main" id="{0E2023F8-AEF6-6E67-C1B4-039BD5C5E38B}"/>
                          </a:ext>
                        </a:extLst>
                      </p:cNvPr>
                      <p:cNvPicPr/>
                      <p:nvPr/>
                    </p:nvPicPr>
                    <p:blipFill>
                      <a:blip r:embed="rId410"/>
                      <a:stretch>
                        <a:fillRect/>
                      </a:stretch>
                    </p:blipFill>
                    <p:spPr>
                      <a:xfrm>
                        <a:off x="255266" y="3886879"/>
                        <a:ext cx="780743" cy="810576"/>
                      </a:xfrm>
                      <a:prstGeom prst="rect">
                        <a:avLst/>
                      </a:prstGeom>
                    </p:spPr>
                  </p:pic>
                </mc:Fallback>
              </mc:AlternateContent>
              <mc:AlternateContent xmlns:mc="http://schemas.openxmlformats.org/markup-compatibility/2006" xmlns:p14="http://schemas.microsoft.com/office/powerpoint/2010/main">
                <mc:Choice Requires="p14">
                  <p:contentPart p14:bwMode="auto" r:id="rId1150">
                    <p14:nvContentPartPr>
                      <p14:cNvPr id="1681" name="Ink 1680">
                        <a:extLst>
                          <a:ext uri="{FF2B5EF4-FFF2-40B4-BE49-F238E27FC236}">
                            <a16:creationId xmlns:a16="http://schemas.microsoft.com/office/drawing/2014/main" id="{3B9E0B4F-1439-056C-9AAE-8D9F3AD7136A}"/>
                          </a:ext>
                        </a:extLst>
                      </p14:cNvPr>
                      <p14:cNvContentPartPr/>
                      <p14:nvPr/>
                    </p14:nvContentPartPr>
                    <p14:xfrm>
                      <a:off x="417576" y="3889507"/>
                      <a:ext cx="1282680" cy="1154160"/>
                    </p14:xfrm>
                  </p:contentPart>
                </mc:Choice>
                <mc:Fallback xmlns="">
                  <p:pic>
                    <p:nvPicPr>
                      <p:cNvPr id="1681" name="Ink 1680">
                        <a:extLst>
                          <a:ext uri="{FF2B5EF4-FFF2-40B4-BE49-F238E27FC236}">
                            <a16:creationId xmlns:a16="http://schemas.microsoft.com/office/drawing/2014/main" id="{3B9E0B4F-1439-056C-9AAE-8D9F3AD7136A}"/>
                          </a:ext>
                        </a:extLst>
                      </p:cNvPr>
                      <p:cNvPicPr/>
                      <p:nvPr/>
                    </p:nvPicPr>
                    <p:blipFill>
                      <a:blip r:embed="rId232"/>
                      <a:stretch>
                        <a:fillRect/>
                      </a:stretch>
                    </p:blipFill>
                    <p:spPr>
                      <a:xfrm>
                        <a:off x="412583"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1151">
                    <p14:nvContentPartPr>
                      <p14:cNvPr id="1682" name="Ink 1681">
                        <a:extLst>
                          <a:ext uri="{FF2B5EF4-FFF2-40B4-BE49-F238E27FC236}">
                            <a16:creationId xmlns:a16="http://schemas.microsoft.com/office/drawing/2014/main" id="{8F4598B6-1090-CA06-54E3-A9093B351CE7}"/>
                          </a:ext>
                        </a:extLst>
                      </p14:cNvPr>
                      <p14:cNvContentPartPr/>
                      <p14:nvPr/>
                    </p14:nvContentPartPr>
                    <p14:xfrm>
                      <a:off x="1241977" y="3889506"/>
                      <a:ext cx="30600" cy="360"/>
                    </p14:xfrm>
                  </p:contentPart>
                </mc:Choice>
                <mc:Fallback xmlns="">
                  <p:pic>
                    <p:nvPicPr>
                      <p:cNvPr id="1682" name="Ink 1681">
                        <a:extLst>
                          <a:ext uri="{FF2B5EF4-FFF2-40B4-BE49-F238E27FC236}">
                            <a16:creationId xmlns:a16="http://schemas.microsoft.com/office/drawing/2014/main" id="{8F4598B6-1090-CA06-54E3-A9093B351CE7}"/>
                          </a:ext>
                        </a:extLst>
                      </p:cNvPr>
                      <p:cNvPicPr/>
                      <p:nvPr/>
                    </p:nvPicPr>
                    <p:blipFill>
                      <a:blip r:embed="rId50"/>
                      <a:stretch>
                        <a:fillRect/>
                      </a:stretch>
                    </p:blipFill>
                    <p:spPr>
                      <a:xfrm>
                        <a:off x="1237015" y="3885186"/>
                        <a:ext cx="4052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52">
                    <p14:nvContentPartPr>
                      <p14:cNvPr id="1683" name="Ink 1682">
                        <a:extLst>
                          <a:ext uri="{FF2B5EF4-FFF2-40B4-BE49-F238E27FC236}">
                            <a16:creationId xmlns:a16="http://schemas.microsoft.com/office/drawing/2014/main" id="{6E709E3B-9C76-03EF-97B0-F3943E6A0B6A}"/>
                          </a:ext>
                        </a:extLst>
                      </p14:cNvPr>
                      <p14:cNvContentPartPr/>
                      <p14:nvPr/>
                    </p14:nvContentPartPr>
                    <p14:xfrm>
                      <a:off x="892777" y="4427347"/>
                      <a:ext cx="465120" cy="330480"/>
                    </p14:xfrm>
                  </p:contentPart>
                </mc:Choice>
                <mc:Fallback xmlns="">
                  <p:pic>
                    <p:nvPicPr>
                      <p:cNvPr id="1683" name="Ink 1682">
                        <a:extLst>
                          <a:ext uri="{FF2B5EF4-FFF2-40B4-BE49-F238E27FC236}">
                            <a16:creationId xmlns:a16="http://schemas.microsoft.com/office/drawing/2014/main" id="{6E709E3B-9C76-03EF-97B0-F3943E6A0B6A}"/>
                          </a:ext>
                        </a:extLst>
                      </p:cNvPr>
                      <p:cNvPicPr/>
                      <p:nvPr/>
                    </p:nvPicPr>
                    <p:blipFill>
                      <a:blip r:embed="rId414"/>
                      <a:stretch>
                        <a:fillRect/>
                      </a:stretch>
                    </p:blipFill>
                    <p:spPr>
                      <a:xfrm>
                        <a:off x="887785" y="4421839"/>
                        <a:ext cx="475105" cy="3414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3">
                  <p14:nvContentPartPr>
                    <p14:cNvPr id="1676" name="Ink 1675">
                      <a:extLst>
                        <a:ext uri="{FF2B5EF4-FFF2-40B4-BE49-F238E27FC236}">
                          <a16:creationId xmlns:a16="http://schemas.microsoft.com/office/drawing/2014/main" id="{F11D7EF6-07F2-E66D-9C08-7D742CA4D33A}"/>
                        </a:ext>
                      </a:extLst>
                    </p14:cNvPr>
                    <p14:cNvContentPartPr/>
                    <p14:nvPr/>
                  </p14:nvContentPartPr>
                  <p14:xfrm>
                    <a:off x="1299575" y="4428426"/>
                    <a:ext cx="9000" cy="360"/>
                  </p14:xfrm>
                </p:contentPart>
              </mc:Choice>
              <mc:Fallback xmlns="">
                <p:pic>
                  <p:nvPicPr>
                    <p:cNvPr id="1676" name="Ink 1675">
                      <a:extLst>
                        <a:ext uri="{FF2B5EF4-FFF2-40B4-BE49-F238E27FC236}">
                          <a16:creationId xmlns:a16="http://schemas.microsoft.com/office/drawing/2014/main" id="{F11D7EF6-07F2-E66D-9C08-7D742CA4D33A}"/>
                        </a:ext>
                      </a:extLst>
                    </p:cNvPr>
                    <p:cNvPicPr/>
                    <p:nvPr/>
                  </p:nvPicPr>
                  <p:blipFill>
                    <a:blip r:embed="rId416"/>
                    <a:stretch>
                      <a:fillRect/>
                    </a:stretch>
                  </p:blipFill>
                  <p:spPr>
                    <a:xfrm>
                      <a:off x="1294666" y="4424106"/>
                      <a:ext cx="18818"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54">
                  <p14:nvContentPartPr>
                    <p14:cNvPr id="1677" name="Ink 1676">
                      <a:extLst>
                        <a:ext uri="{FF2B5EF4-FFF2-40B4-BE49-F238E27FC236}">
                          <a16:creationId xmlns:a16="http://schemas.microsoft.com/office/drawing/2014/main" id="{2F1637E2-E6FA-2A72-8960-BDE95D791345}"/>
                        </a:ext>
                      </a:extLst>
                    </p14:cNvPr>
                    <p14:cNvContentPartPr/>
                    <p14:nvPr/>
                  </p14:nvContentPartPr>
                  <p14:xfrm>
                    <a:off x="1235497" y="1071067"/>
                    <a:ext cx="965160" cy="1266120"/>
                  </p14:xfrm>
                </p:contentPart>
              </mc:Choice>
              <mc:Fallback xmlns="">
                <p:pic>
                  <p:nvPicPr>
                    <p:cNvPr id="1677" name="Ink 1676">
                      <a:extLst>
                        <a:ext uri="{FF2B5EF4-FFF2-40B4-BE49-F238E27FC236}">
                          <a16:creationId xmlns:a16="http://schemas.microsoft.com/office/drawing/2014/main" id="{2F1637E2-E6FA-2A72-8960-BDE95D791345}"/>
                        </a:ext>
                      </a:extLst>
                    </p:cNvPr>
                    <p:cNvPicPr/>
                    <p:nvPr/>
                  </p:nvPicPr>
                  <p:blipFill>
                    <a:blip r:embed="rId54"/>
                    <a:stretch>
                      <a:fillRect/>
                    </a:stretch>
                  </p:blipFill>
                  <p:spPr>
                    <a:xfrm>
                      <a:off x="1230503" y="1065556"/>
                      <a:ext cx="975149" cy="1277142"/>
                    </a:xfrm>
                    <a:prstGeom prst="rect">
                      <a:avLst/>
                    </a:prstGeom>
                  </p:spPr>
                </p:pic>
              </mc:Fallback>
            </mc:AlternateContent>
            <mc:AlternateContent xmlns:mc="http://schemas.openxmlformats.org/markup-compatibility/2006" xmlns:p14="http://schemas.microsoft.com/office/powerpoint/2010/main">
              <mc:Choice Requires="p14">
                <p:contentPart p14:bwMode="auto" r:id="rId1155">
                  <p14:nvContentPartPr>
                    <p14:cNvPr id="1678" name="Ink 1677">
                      <a:extLst>
                        <a:ext uri="{FF2B5EF4-FFF2-40B4-BE49-F238E27FC236}">
                          <a16:creationId xmlns:a16="http://schemas.microsoft.com/office/drawing/2014/main" id="{A45C7F7C-1E0A-020A-72A4-895CEB913E1B}"/>
                        </a:ext>
                      </a:extLst>
                    </p14:cNvPr>
                    <p14:cNvContentPartPr/>
                    <p14:nvPr/>
                  </p14:nvContentPartPr>
                  <p14:xfrm>
                    <a:off x="1609537" y="1141987"/>
                    <a:ext cx="590760" cy="1036800"/>
                  </p14:xfrm>
                </p:contentPart>
              </mc:Choice>
              <mc:Fallback xmlns="">
                <p:pic>
                  <p:nvPicPr>
                    <p:cNvPr id="1678" name="Ink 1677">
                      <a:extLst>
                        <a:ext uri="{FF2B5EF4-FFF2-40B4-BE49-F238E27FC236}">
                          <a16:creationId xmlns:a16="http://schemas.microsoft.com/office/drawing/2014/main" id="{A45C7F7C-1E0A-020A-72A4-895CEB913E1B}"/>
                        </a:ext>
                      </a:extLst>
                    </p:cNvPr>
                    <p:cNvPicPr/>
                    <p:nvPr/>
                  </p:nvPicPr>
                  <p:blipFill>
                    <a:blip r:embed="rId56"/>
                    <a:stretch>
                      <a:fillRect/>
                    </a:stretch>
                  </p:blipFill>
                  <p:spPr>
                    <a:xfrm>
                      <a:off x="1604545" y="1136475"/>
                      <a:ext cx="600745" cy="1047825"/>
                    </a:xfrm>
                    <a:prstGeom prst="rect">
                      <a:avLst/>
                    </a:prstGeom>
                  </p:spPr>
                </p:pic>
              </mc:Fallback>
            </mc:AlternateContent>
            <mc:AlternateContent xmlns:mc="http://schemas.openxmlformats.org/markup-compatibility/2006" xmlns:p14="http://schemas.microsoft.com/office/powerpoint/2010/main">
              <mc:Choice Requires="p14">
                <p:contentPart p14:bwMode="auto" r:id="rId1156">
                  <p14:nvContentPartPr>
                    <p14:cNvPr id="1679" name="Ink 1678">
                      <a:extLst>
                        <a:ext uri="{FF2B5EF4-FFF2-40B4-BE49-F238E27FC236}">
                          <a16:creationId xmlns:a16="http://schemas.microsoft.com/office/drawing/2014/main" id="{518C8B04-A773-C63E-229E-B8A0FFF873FA}"/>
                        </a:ext>
                      </a:extLst>
                    </p14:cNvPr>
                    <p14:cNvContentPartPr/>
                    <p14:nvPr/>
                  </p14:nvContentPartPr>
                  <p14:xfrm>
                    <a:off x="2075017" y="1378507"/>
                    <a:ext cx="125640" cy="502200"/>
                  </p14:xfrm>
                </p:contentPart>
              </mc:Choice>
              <mc:Fallback xmlns="">
                <p:pic>
                  <p:nvPicPr>
                    <p:cNvPr id="1679" name="Ink 1678">
                      <a:extLst>
                        <a:ext uri="{FF2B5EF4-FFF2-40B4-BE49-F238E27FC236}">
                          <a16:creationId xmlns:a16="http://schemas.microsoft.com/office/drawing/2014/main" id="{518C8B04-A773-C63E-229E-B8A0FFF873FA}"/>
                        </a:ext>
                      </a:extLst>
                    </p:cNvPr>
                    <p:cNvPicPr/>
                    <p:nvPr/>
                  </p:nvPicPr>
                  <p:blipFill>
                    <a:blip r:embed="rId58"/>
                    <a:stretch>
                      <a:fillRect/>
                    </a:stretch>
                  </p:blipFill>
                  <p:spPr>
                    <a:xfrm>
                      <a:off x="2070025" y="1372998"/>
                      <a:ext cx="135625" cy="513217"/>
                    </a:xfrm>
                    <a:prstGeom prst="rect">
                      <a:avLst/>
                    </a:prstGeom>
                  </p:spPr>
                </p:pic>
              </mc:Fallback>
            </mc:AlternateContent>
          </p:grpSp>
          <p:grpSp>
            <p:nvGrpSpPr>
              <p:cNvPr id="1532" name="Group 1531">
                <a:extLst>
                  <a:ext uri="{FF2B5EF4-FFF2-40B4-BE49-F238E27FC236}">
                    <a16:creationId xmlns:a16="http://schemas.microsoft.com/office/drawing/2014/main" id="{CCCD5CDB-B3C4-3A5E-CC48-71664C8E413A}"/>
                  </a:ext>
                </a:extLst>
              </p:cNvPr>
              <p:cNvGrpSpPr/>
              <p:nvPr/>
            </p:nvGrpSpPr>
            <p:grpSpPr>
              <a:xfrm rot="10950597">
                <a:off x="3627106" y="3914263"/>
                <a:ext cx="3817076" cy="4169520"/>
                <a:chOff x="6235471" y="1063823"/>
                <a:chExt cx="3817076" cy="4169520"/>
              </a:xfrm>
            </p:grpSpPr>
            <p:grpSp>
              <p:nvGrpSpPr>
                <p:cNvPr id="1585" name="Group 1584">
                  <a:extLst>
                    <a:ext uri="{FF2B5EF4-FFF2-40B4-BE49-F238E27FC236}">
                      <a16:creationId xmlns:a16="http://schemas.microsoft.com/office/drawing/2014/main" id="{6C14D69C-5EB2-48ED-AE3B-05EA14761974}"/>
                    </a:ext>
                  </a:extLst>
                </p:cNvPr>
                <p:cNvGrpSpPr/>
                <p:nvPr/>
              </p:nvGrpSpPr>
              <p:grpSpPr>
                <a:xfrm>
                  <a:off x="8071829" y="1063823"/>
                  <a:ext cx="1980718" cy="4169520"/>
                  <a:chOff x="-29183" y="1071067"/>
                  <a:chExt cx="1980718" cy="4169520"/>
                </a:xfrm>
              </p:grpSpPr>
              <mc:AlternateContent xmlns:mc="http://schemas.openxmlformats.org/markup-compatibility/2006" xmlns:p14="http://schemas.microsoft.com/office/powerpoint/2010/main">
                <mc:Choice Requires="p14">
                  <p:contentPart p14:bwMode="auto" r:id="rId1157">
                    <p14:nvContentPartPr>
                      <p14:cNvPr id="1618" name="Ink 1617">
                        <a:extLst>
                          <a:ext uri="{FF2B5EF4-FFF2-40B4-BE49-F238E27FC236}">
                            <a16:creationId xmlns:a16="http://schemas.microsoft.com/office/drawing/2014/main" id="{EF1E2A75-67FF-0BEC-9A05-F147E1B6CFCF}"/>
                          </a:ext>
                        </a:extLst>
                      </p14:cNvPr>
                      <p14:cNvContentPartPr/>
                      <p14:nvPr/>
                    </p14:nvContentPartPr>
                    <p14:xfrm>
                      <a:off x="645097" y="2618707"/>
                      <a:ext cx="308160" cy="309240"/>
                    </p14:xfrm>
                  </p:contentPart>
                </mc:Choice>
                <mc:Fallback xmlns="">
                  <p:pic>
                    <p:nvPicPr>
                      <p:cNvPr id="1618" name="Ink 1617">
                        <a:extLst>
                          <a:ext uri="{FF2B5EF4-FFF2-40B4-BE49-F238E27FC236}">
                            <a16:creationId xmlns:a16="http://schemas.microsoft.com/office/drawing/2014/main" id="{EF1E2A75-67FF-0BEC-9A05-F147E1B6CFCF}"/>
                          </a:ext>
                        </a:extLst>
                      </p:cNvPr>
                      <p:cNvPicPr/>
                      <p:nvPr/>
                    </p:nvPicPr>
                    <p:blipFill>
                      <a:blip r:embed="rId183"/>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158">
                    <p14:nvContentPartPr>
                      <p14:cNvPr id="1619" name="Ink 1618">
                        <a:extLst>
                          <a:ext uri="{FF2B5EF4-FFF2-40B4-BE49-F238E27FC236}">
                            <a16:creationId xmlns:a16="http://schemas.microsoft.com/office/drawing/2014/main" id="{D46270A6-9046-2A28-6A8D-C73E8F1A6EA6}"/>
                          </a:ext>
                        </a:extLst>
                      </p14:cNvPr>
                      <p14:cNvContentPartPr/>
                      <p14:nvPr/>
                    </p14:nvContentPartPr>
                    <p14:xfrm>
                      <a:off x="507217" y="2502427"/>
                      <a:ext cx="700560" cy="658440"/>
                    </p14:xfrm>
                  </p:contentPart>
                </mc:Choice>
                <mc:Fallback xmlns="">
                  <p:pic>
                    <p:nvPicPr>
                      <p:cNvPr id="1619" name="Ink 1618">
                        <a:extLst>
                          <a:ext uri="{FF2B5EF4-FFF2-40B4-BE49-F238E27FC236}">
                            <a16:creationId xmlns:a16="http://schemas.microsoft.com/office/drawing/2014/main" id="{D46270A6-9046-2A28-6A8D-C73E8F1A6EA6}"/>
                          </a:ext>
                        </a:extLst>
                      </p:cNvPr>
                      <p:cNvPicPr/>
                      <p:nvPr/>
                    </p:nvPicPr>
                    <p:blipFill>
                      <a:blip r:embed="rId185"/>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159">
                    <p14:nvContentPartPr>
                      <p14:cNvPr id="1620" name="Ink 1619">
                        <a:extLst>
                          <a:ext uri="{FF2B5EF4-FFF2-40B4-BE49-F238E27FC236}">
                            <a16:creationId xmlns:a16="http://schemas.microsoft.com/office/drawing/2014/main" id="{3CA21BB5-650A-4569-A054-F4E22D966E88}"/>
                          </a:ext>
                        </a:extLst>
                      </p14:cNvPr>
                      <p14:cNvContentPartPr/>
                      <p14:nvPr/>
                    </p14:nvContentPartPr>
                    <p14:xfrm>
                      <a:off x="381577" y="2313787"/>
                      <a:ext cx="1058040" cy="1020960"/>
                    </p14:xfrm>
                  </p:contentPart>
                </mc:Choice>
                <mc:Fallback xmlns="">
                  <p:pic>
                    <p:nvPicPr>
                      <p:cNvPr id="1620" name="Ink 1619">
                        <a:extLst>
                          <a:ext uri="{FF2B5EF4-FFF2-40B4-BE49-F238E27FC236}">
                            <a16:creationId xmlns:a16="http://schemas.microsoft.com/office/drawing/2014/main" id="{3CA21BB5-650A-4569-A054-F4E22D966E88}"/>
                          </a:ext>
                        </a:extLst>
                      </p:cNvPr>
                      <p:cNvPicPr/>
                      <p:nvPr/>
                    </p:nvPicPr>
                    <p:blipFill>
                      <a:blip r:embed="rId187"/>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160">
                    <p14:nvContentPartPr>
                      <p14:cNvPr id="1621" name="Ink 1620">
                        <a:extLst>
                          <a:ext uri="{FF2B5EF4-FFF2-40B4-BE49-F238E27FC236}">
                            <a16:creationId xmlns:a16="http://schemas.microsoft.com/office/drawing/2014/main" id="{B640F395-1A20-9007-C0B5-AA5ACECE220F}"/>
                          </a:ext>
                        </a:extLst>
                      </p14:cNvPr>
                      <p14:cNvContentPartPr/>
                      <p14:nvPr/>
                    </p14:nvContentPartPr>
                    <p14:xfrm>
                      <a:off x="103657" y="2002027"/>
                      <a:ext cx="747360" cy="294480"/>
                    </p14:xfrm>
                  </p:contentPart>
                </mc:Choice>
                <mc:Fallback xmlns="">
                  <p:pic>
                    <p:nvPicPr>
                      <p:cNvPr id="1621" name="Ink 1620">
                        <a:extLst>
                          <a:ext uri="{FF2B5EF4-FFF2-40B4-BE49-F238E27FC236}">
                            <a16:creationId xmlns:a16="http://schemas.microsoft.com/office/drawing/2014/main" id="{B640F395-1A20-9007-C0B5-AA5ACECE220F}"/>
                          </a:ext>
                        </a:extLst>
                      </p:cNvPr>
                      <p:cNvPicPr/>
                      <p:nvPr/>
                    </p:nvPicPr>
                    <p:blipFill>
                      <a:blip r:embed="rId189"/>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161">
                    <p14:nvContentPartPr>
                      <p14:cNvPr id="1622" name="Ink 1621">
                        <a:extLst>
                          <a:ext uri="{FF2B5EF4-FFF2-40B4-BE49-F238E27FC236}">
                            <a16:creationId xmlns:a16="http://schemas.microsoft.com/office/drawing/2014/main" id="{8F6EA651-44E4-1F66-1961-CBC0F47FCD2C}"/>
                          </a:ext>
                        </a:extLst>
                      </p14:cNvPr>
                      <p14:cNvContentPartPr/>
                      <p14:nvPr/>
                    </p14:nvContentPartPr>
                    <p14:xfrm>
                      <a:off x="859656" y="2296147"/>
                      <a:ext cx="1021680" cy="297720"/>
                    </p14:xfrm>
                  </p:contentPart>
                </mc:Choice>
                <mc:Fallback xmlns="">
                  <p:pic>
                    <p:nvPicPr>
                      <p:cNvPr id="1622" name="Ink 1621">
                        <a:extLst>
                          <a:ext uri="{FF2B5EF4-FFF2-40B4-BE49-F238E27FC236}">
                            <a16:creationId xmlns:a16="http://schemas.microsoft.com/office/drawing/2014/main" id="{8F6EA651-44E4-1F66-1961-CBC0F47FCD2C}"/>
                          </a:ext>
                        </a:extLst>
                      </p:cNvPr>
                      <p:cNvPicPr/>
                      <p:nvPr/>
                    </p:nvPicPr>
                    <p:blipFill>
                      <a:blip r:embed="rId425"/>
                      <a:stretch>
                        <a:fillRect/>
                      </a:stretch>
                    </p:blipFill>
                    <p:spPr>
                      <a:xfrm>
                        <a:off x="854662" y="2290634"/>
                        <a:ext cx="1031668"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162">
                    <p14:nvContentPartPr>
                      <p14:cNvPr id="1623" name="Ink 1622">
                        <a:extLst>
                          <a:ext uri="{FF2B5EF4-FFF2-40B4-BE49-F238E27FC236}">
                            <a16:creationId xmlns:a16="http://schemas.microsoft.com/office/drawing/2014/main" id="{4C1F8667-2171-CF0C-069E-E84554B64FF3}"/>
                          </a:ext>
                        </a:extLst>
                      </p14:cNvPr>
                      <p14:cNvContentPartPr/>
                      <p14:nvPr/>
                    </p14:nvContentPartPr>
                    <p14:xfrm>
                      <a:off x="-28823" y="1908787"/>
                      <a:ext cx="232920" cy="160560"/>
                    </p14:xfrm>
                  </p:contentPart>
                </mc:Choice>
                <mc:Fallback xmlns="">
                  <p:pic>
                    <p:nvPicPr>
                      <p:cNvPr id="1623" name="Ink 1622">
                        <a:extLst>
                          <a:ext uri="{FF2B5EF4-FFF2-40B4-BE49-F238E27FC236}">
                            <a16:creationId xmlns:a16="http://schemas.microsoft.com/office/drawing/2014/main" id="{4C1F8667-2171-CF0C-069E-E84554B64FF3}"/>
                          </a:ext>
                        </a:extLst>
                      </p:cNvPr>
                      <p:cNvPicPr/>
                      <p:nvPr/>
                    </p:nvPicPr>
                    <p:blipFill>
                      <a:blip r:embed="rId193"/>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1163">
                    <p14:nvContentPartPr>
                      <p14:cNvPr id="1624" name="Ink 1623">
                        <a:extLst>
                          <a:ext uri="{FF2B5EF4-FFF2-40B4-BE49-F238E27FC236}">
                            <a16:creationId xmlns:a16="http://schemas.microsoft.com/office/drawing/2014/main" id="{C0434DA0-6C8F-E5E3-B153-5BA0B6296501}"/>
                          </a:ext>
                        </a:extLst>
                      </p14:cNvPr>
                      <p14:cNvContentPartPr/>
                      <p14:nvPr/>
                    </p14:nvContentPartPr>
                    <p14:xfrm>
                      <a:off x="-28823" y="1805467"/>
                      <a:ext cx="1919520" cy="662400"/>
                    </p14:xfrm>
                  </p:contentPart>
                </mc:Choice>
                <mc:Fallback xmlns="">
                  <p:pic>
                    <p:nvPicPr>
                      <p:cNvPr id="1624" name="Ink 1623">
                        <a:extLst>
                          <a:ext uri="{FF2B5EF4-FFF2-40B4-BE49-F238E27FC236}">
                            <a16:creationId xmlns:a16="http://schemas.microsoft.com/office/drawing/2014/main" id="{C0434DA0-6C8F-E5E3-B153-5BA0B6296501}"/>
                          </a:ext>
                        </a:extLst>
                      </p:cNvPr>
                      <p:cNvPicPr/>
                      <p:nvPr/>
                    </p:nvPicPr>
                    <p:blipFill>
                      <a:blip r:embed="rId428"/>
                      <a:stretch>
                        <a:fillRect/>
                      </a:stretch>
                    </p:blipFill>
                    <p:spPr>
                      <a:xfrm>
                        <a:off x="-33815" y="1799958"/>
                        <a:ext cx="1929504"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1164">
                    <p14:nvContentPartPr>
                      <p14:cNvPr id="1625" name="Ink 1624">
                        <a:extLst>
                          <a:ext uri="{FF2B5EF4-FFF2-40B4-BE49-F238E27FC236}">
                            <a16:creationId xmlns:a16="http://schemas.microsoft.com/office/drawing/2014/main" id="{40C382B0-4707-9138-26B4-25B7BB01C0BA}"/>
                          </a:ext>
                        </a:extLst>
                      </p14:cNvPr>
                      <p14:cNvContentPartPr/>
                      <p14:nvPr/>
                    </p14:nvContentPartPr>
                    <p14:xfrm>
                      <a:off x="-28823" y="2065747"/>
                      <a:ext cx="361080" cy="1071720"/>
                    </p14:xfrm>
                  </p:contentPart>
                </mc:Choice>
                <mc:Fallback xmlns="">
                  <p:pic>
                    <p:nvPicPr>
                      <p:cNvPr id="1625" name="Ink 1624">
                        <a:extLst>
                          <a:ext uri="{FF2B5EF4-FFF2-40B4-BE49-F238E27FC236}">
                            <a16:creationId xmlns:a16="http://schemas.microsoft.com/office/drawing/2014/main" id="{40C382B0-4707-9138-26B4-25B7BB01C0BA}"/>
                          </a:ext>
                        </a:extLst>
                      </p:cNvPr>
                      <p:cNvPicPr/>
                      <p:nvPr/>
                    </p:nvPicPr>
                    <p:blipFill>
                      <a:blip r:embed="rId197"/>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1165">
                    <p14:nvContentPartPr>
                      <p14:cNvPr id="1626" name="Ink 1625">
                        <a:extLst>
                          <a:ext uri="{FF2B5EF4-FFF2-40B4-BE49-F238E27FC236}">
                            <a16:creationId xmlns:a16="http://schemas.microsoft.com/office/drawing/2014/main" id="{14FDBC03-1853-75ED-42AB-263B9C75D435}"/>
                          </a:ext>
                        </a:extLst>
                      </p14:cNvPr>
                      <p14:cNvContentPartPr/>
                      <p14:nvPr/>
                    </p14:nvContentPartPr>
                    <p14:xfrm>
                      <a:off x="-28823" y="2171947"/>
                      <a:ext cx="271440" cy="824400"/>
                    </p14:xfrm>
                  </p:contentPart>
                </mc:Choice>
                <mc:Fallback xmlns="">
                  <p:pic>
                    <p:nvPicPr>
                      <p:cNvPr id="1626" name="Ink 1625">
                        <a:extLst>
                          <a:ext uri="{FF2B5EF4-FFF2-40B4-BE49-F238E27FC236}">
                            <a16:creationId xmlns:a16="http://schemas.microsoft.com/office/drawing/2014/main" id="{14FDBC03-1853-75ED-42AB-263B9C75D435}"/>
                          </a:ext>
                        </a:extLst>
                      </p:cNvPr>
                      <p:cNvPicPr/>
                      <p:nvPr/>
                    </p:nvPicPr>
                    <p:blipFill>
                      <a:blip r:embed="rId199"/>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1166">
                    <p14:nvContentPartPr>
                      <p14:cNvPr id="1627" name="Ink 1626">
                        <a:extLst>
                          <a:ext uri="{FF2B5EF4-FFF2-40B4-BE49-F238E27FC236}">
                            <a16:creationId xmlns:a16="http://schemas.microsoft.com/office/drawing/2014/main" id="{A02EC39A-66D1-CF88-665E-4991695FC98E}"/>
                          </a:ext>
                        </a:extLst>
                      </p14:cNvPr>
                      <p14:cNvContentPartPr/>
                      <p14:nvPr/>
                    </p14:nvContentPartPr>
                    <p14:xfrm>
                      <a:off x="-29183" y="2315947"/>
                      <a:ext cx="111600" cy="483480"/>
                    </p14:xfrm>
                  </p:contentPart>
                </mc:Choice>
                <mc:Fallback xmlns="">
                  <p:pic>
                    <p:nvPicPr>
                      <p:cNvPr id="1627" name="Ink 1626">
                        <a:extLst>
                          <a:ext uri="{FF2B5EF4-FFF2-40B4-BE49-F238E27FC236}">
                            <a16:creationId xmlns:a16="http://schemas.microsoft.com/office/drawing/2014/main" id="{A02EC39A-66D1-CF88-665E-4991695FC98E}"/>
                          </a:ext>
                        </a:extLst>
                      </p:cNvPr>
                      <p:cNvPicPr/>
                      <p:nvPr/>
                    </p:nvPicPr>
                    <p:blipFill>
                      <a:blip r:embed="rId201"/>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1167">
                    <p14:nvContentPartPr>
                      <p14:cNvPr id="1628" name="Ink 1627">
                        <a:extLst>
                          <a:ext uri="{FF2B5EF4-FFF2-40B4-BE49-F238E27FC236}">
                            <a16:creationId xmlns:a16="http://schemas.microsoft.com/office/drawing/2014/main" id="{F04A2A8F-3DE2-4088-0256-24898FE792D0}"/>
                          </a:ext>
                        </a:extLst>
                      </p14:cNvPr>
                      <p14:cNvContentPartPr/>
                      <p14:nvPr/>
                    </p14:nvContentPartPr>
                    <p14:xfrm>
                      <a:off x="-28823" y="3088147"/>
                      <a:ext cx="937440" cy="879480"/>
                    </p14:xfrm>
                  </p:contentPart>
                </mc:Choice>
                <mc:Fallback xmlns="">
                  <p:pic>
                    <p:nvPicPr>
                      <p:cNvPr id="1628" name="Ink 1627">
                        <a:extLst>
                          <a:ext uri="{FF2B5EF4-FFF2-40B4-BE49-F238E27FC236}">
                            <a16:creationId xmlns:a16="http://schemas.microsoft.com/office/drawing/2014/main" id="{F04A2A8F-3DE2-4088-0256-24898FE792D0}"/>
                          </a:ext>
                        </a:extLst>
                      </p:cNvPr>
                      <p:cNvPicPr/>
                      <p:nvPr/>
                    </p:nvPicPr>
                    <p:blipFill>
                      <a:blip r:embed="rId203"/>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1168">
                    <p14:nvContentPartPr>
                      <p14:cNvPr id="1629" name="Ink 1628">
                        <a:extLst>
                          <a:ext uri="{FF2B5EF4-FFF2-40B4-BE49-F238E27FC236}">
                            <a16:creationId xmlns:a16="http://schemas.microsoft.com/office/drawing/2014/main" id="{4426A2F6-DA91-7530-96FD-62E0D302E3A2}"/>
                          </a:ext>
                        </a:extLst>
                      </p14:cNvPr>
                      <p14:cNvContentPartPr/>
                      <p14:nvPr/>
                    </p14:nvContentPartPr>
                    <p14:xfrm>
                      <a:off x="-28823" y="3271747"/>
                      <a:ext cx="719280" cy="563400"/>
                    </p14:xfrm>
                  </p:contentPart>
                </mc:Choice>
                <mc:Fallback xmlns="">
                  <p:pic>
                    <p:nvPicPr>
                      <p:cNvPr id="1629" name="Ink 1628">
                        <a:extLst>
                          <a:ext uri="{FF2B5EF4-FFF2-40B4-BE49-F238E27FC236}">
                            <a16:creationId xmlns:a16="http://schemas.microsoft.com/office/drawing/2014/main" id="{4426A2F6-DA91-7530-96FD-62E0D302E3A2}"/>
                          </a:ext>
                        </a:extLst>
                      </p:cNvPr>
                      <p:cNvPicPr/>
                      <p:nvPr/>
                    </p:nvPicPr>
                    <p:blipFill>
                      <a:blip r:embed="rId205"/>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1169">
                    <p14:nvContentPartPr>
                      <p14:cNvPr id="1630" name="Ink 1629">
                        <a:extLst>
                          <a:ext uri="{FF2B5EF4-FFF2-40B4-BE49-F238E27FC236}">
                            <a16:creationId xmlns:a16="http://schemas.microsoft.com/office/drawing/2014/main" id="{6F08D228-5BD4-D1FF-BD44-4C9860234E36}"/>
                          </a:ext>
                        </a:extLst>
                      </p14:cNvPr>
                      <p14:cNvContentPartPr/>
                      <p14:nvPr/>
                    </p14:nvContentPartPr>
                    <p14:xfrm>
                      <a:off x="9697" y="3476227"/>
                      <a:ext cx="443880" cy="258840"/>
                    </p14:xfrm>
                  </p:contentPart>
                </mc:Choice>
                <mc:Fallback xmlns="">
                  <p:pic>
                    <p:nvPicPr>
                      <p:cNvPr id="1630" name="Ink 1629">
                        <a:extLst>
                          <a:ext uri="{FF2B5EF4-FFF2-40B4-BE49-F238E27FC236}">
                            <a16:creationId xmlns:a16="http://schemas.microsoft.com/office/drawing/2014/main" id="{6F08D228-5BD4-D1FF-BD44-4C9860234E36}"/>
                          </a:ext>
                        </a:extLst>
                      </p:cNvPr>
                      <p:cNvPicPr/>
                      <p:nvPr/>
                    </p:nvPicPr>
                    <p:blipFill>
                      <a:blip r:embed="rId207"/>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1170">
                    <p14:nvContentPartPr>
                      <p14:cNvPr id="1631" name="Ink 1630">
                        <a:extLst>
                          <a:ext uri="{FF2B5EF4-FFF2-40B4-BE49-F238E27FC236}">
                            <a16:creationId xmlns:a16="http://schemas.microsoft.com/office/drawing/2014/main" id="{BA321A23-25C7-547B-7301-3BE8E13FD0D2}"/>
                          </a:ext>
                        </a:extLst>
                      </p14:cNvPr>
                      <p14:cNvContentPartPr/>
                      <p14:nvPr/>
                    </p14:nvContentPartPr>
                    <p14:xfrm>
                      <a:off x="10778" y="2683147"/>
                      <a:ext cx="1876320" cy="2557440"/>
                    </p14:xfrm>
                  </p:contentPart>
                </mc:Choice>
                <mc:Fallback xmlns="">
                  <p:pic>
                    <p:nvPicPr>
                      <p:cNvPr id="1631" name="Ink 1630">
                        <a:extLst>
                          <a:ext uri="{FF2B5EF4-FFF2-40B4-BE49-F238E27FC236}">
                            <a16:creationId xmlns:a16="http://schemas.microsoft.com/office/drawing/2014/main" id="{BA321A23-25C7-547B-7301-3BE8E13FD0D2}"/>
                          </a:ext>
                        </a:extLst>
                      </p:cNvPr>
                      <p:cNvPicPr/>
                      <p:nvPr/>
                    </p:nvPicPr>
                    <p:blipFill>
                      <a:blip r:embed="rId436"/>
                      <a:stretch>
                        <a:fillRect/>
                      </a:stretch>
                    </p:blipFill>
                    <p:spPr>
                      <a:xfrm>
                        <a:off x="5786" y="2677636"/>
                        <a:ext cx="1886305" cy="2568461"/>
                      </a:xfrm>
                      <a:prstGeom prst="rect">
                        <a:avLst/>
                      </a:prstGeom>
                    </p:spPr>
                  </p:pic>
                </mc:Fallback>
              </mc:AlternateContent>
              <mc:AlternateContent xmlns:mc="http://schemas.openxmlformats.org/markup-compatibility/2006" xmlns:p14="http://schemas.microsoft.com/office/powerpoint/2010/main">
                <mc:Choice Requires="p14">
                  <p:contentPart p14:bwMode="auto" r:id="rId1171">
                    <p14:nvContentPartPr>
                      <p14:cNvPr id="1632" name="Ink 1631">
                        <a:extLst>
                          <a:ext uri="{FF2B5EF4-FFF2-40B4-BE49-F238E27FC236}">
                            <a16:creationId xmlns:a16="http://schemas.microsoft.com/office/drawing/2014/main" id="{7DF3E280-7D8F-5E45-1E73-0FEC3425BB59}"/>
                          </a:ext>
                        </a:extLst>
                      </p14:cNvPr>
                      <p14:cNvContentPartPr/>
                      <p14:nvPr/>
                    </p14:nvContentPartPr>
                    <p14:xfrm>
                      <a:off x="1031016" y="2815628"/>
                      <a:ext cx="861840" cy="1077120"/>
                    </p14:xfrm>
                  </p:contentPart>
                </mc:Choice>
                <mc:Fallback xmlns="">
                  <p:pic>
                    <p:nvPicPr>
                      <p:cNvPr id="1632" name="Ink 1631">
                        <a:extLst>
                          <a:ext uri="{FF2B5EF4-FFF2-40B4-BE49-F238E27FC236}">
                            <a16:creationId xmlns:a16="http://schemas.microsoft.com/office/drawing/2014/main" id="{7DF3E280-7D8F-5E45-1E73-0FEC3425BB59}"/>
                          </a:ext>
                        </a:extLst>
                      </p:cNvPr>
                      <p:cNvPicPr/>
                      <p:nvPr/>
                    </p:nvPicPr>
                    <p:blipFill>
                      <a:blip r:embed="rId438"/>
                      <a:stretch>
                        <a:fillRect/>
                      </a:stretch>
                    </p:blipFill>
                    <p:spPr>
                      <a:xfrm>
                        <a:off x="1026025" y="2810118"/>
                        <a:ext cx="871823" cy="1088139"/>
                      </a:xfrm>
                      <a:prstGeom prst="rect">
                        <a:avLst/>
                      </a:prstGeom>
                    </p:spPr>
                  </p:pic>
                </mc:Fallback>
              </mc:AlternateContent>
              <mc:AlternateContent xmlns:mc="http://schemas.openxmlformats.org/markup-compatibility/2006" xmlns:p14="http://schemas.microsoft.com/office/powerpoint/2010/main">
                <mc:Choice Requires="p14">
                  <p:contentPart p14:bwMode="auto" r:id="rId1172">
                    <p14:nvContentPartPr>
                      <p14:cNvPr id="1633" name="Ink 1632">
                        <a:extLst>
                          <a:ext uri="{FF2B5EF4-FFF2-40B4-BE49-F238E27FC236}">
                            <a16:creationId xmlns:a16="http://schemas.microsoft.com/office/drawing/2014/main" id="{A8F96860-B07F-E5D4-1BA4-37AECCD9C96D}"/>
                          </a:ext>
                        </a:extLst>
                      </p14:cNvPr>
                      <p14:cNvContentPartPr/>
                      <p14:nvPr/>
                    </p14:nvContentPartPr>
                    <p14:xfrm>
                      <a:off x="1333055" y="3035948"/>
                      <a:ext cx="569520" cy="1058760"/>
                    </p14:xfrm>
                  </p:contentPart>
                </mc:Choice>
                <mc:Fallback xmlns="">
                  <p:pic>
                    <p:nvPicPr>
                      <p:cNvPr id="1633" name="Ink 1632">
                        <a:extLst>
                          <a:ext uri="{FF2B5EF4-FFF2-40B4-BE49-F238E27FC236}">
                            <a16:creationId xmlns:a16="http://schemas.microsoft.com/office/drawing/2014/main" id="{A8F96860-B07F-E5D4-1BA4-37AECCD9C96D}"/>
                          </a:ext>
                        </a:extLst>
                      </p:cNvPr>
                      <p:cNvPicPr/>
                      <p:nvPr/>
                    </p:nvPicPr>
                    <p:blipFill>
                      <a:blip r:embed="rId440"/>
                      <a:stretch>
                        <a:fillRect/>
                      </a:stretch>
                    </p:blipFill>
                    <p:spPr>
                      <a:xfrm>
                        <a:off x="1328063" y="3030438"/>
                        <a:ext cx="579504" cy="1069779"/>
                      </a:xfrm>
                      <a:prstGeom prst="rect">
                        <a:avLst/>
                      </a:prstGeom>
                    </p:spPr>
                  </p:pic>
                </mc:Fallback>
              </mc:AlternateContent>
              <mc:AlternateContent xmlns:mc="http://schemas.openxmlformats.org/markup-compatibility/2006" xmlns:p14="http://schemas.microsoft.com/office/powerpoint/2010/main">
                <mc:Choice Requires="p14">
                  <p:contentPart p14:bwMode="auto" r:id="rId1173">
                    <p14:nvContentPartPr>
                      <p14:cNvPr id="1634" name="Ink 1633">
                        <a:extLst>
                          <a:ext uri="{FF2B5EF4-FFF2-40B4-BE49-F238E27FC236}">
                            <a16:creationId xmlns:a16="http://schemas.microsoft.com/office/drawing/2014/main" id="{EA4D38FC-6DE8-CE0B-3785-4481034E92D2}"/>
                          </a:ext>
                        </a:extLst>
                      </p14:cNvPr>
                      <p14:cNvContentPartPr/>
                      <p14:nvPr/>
                    </p14:nvContentPartPr>
                    <p14:xfrm>
                      <a:off x="1534655" y="3195069"/>
                      <a:ext cx="416880" cy="700560"/>
                    </p14:xfrm>
                  </p:contentPart>
                </mc:Choice>
                <mc:Fallback xmlns="">
                  <p:pic>
                    <p:nvPicPr>
                      <p:cNvPr id="1634" name="Ink 1633">
                        <a:extLst>
                          <a:ext uri="{FF2B5EF4-FFF2-40B4-BE49-F238E27FC236}">
                            <a16:creationId xmlns:a16="http://schemas.microsoft.com/office/drawing/2014/main" id="{EA4D38FC-6DE8-CE0B-3785-4481034E92D2}"/>
                          </a:ext>
                        </a:extLst>
                      </p:cNvPr>
                      <p:cNvPicPr/>
                      <p:nvPr/>
                    </p:nvPicPr>
                    <p:blipFill>
                      <a:blip r:embed="rId442"/>
                      <a:stretch>
                        <a:fillRect/>
                      </a:stretch>
                    </p:blipFill>
                    <p:spPr>
                      <a:xfrm>
                        <a:off x="1529662" y="3189560"/>
                        <a:ext cx="426865" cy="711578"/>
                      </a:xfrm>
                      <a:prstGeom prst="rect">
                        <a:avLst/>
                      </a:prstGeom>
                    </p:spPr>
                  </p:pic>
                </mc:Fallback>
              </mc:AlternateContent>
              <mc:AlternateContent xmlns:mc="http://schemas.openxmlformats.org/markup-compatibility/2006" xmlns:p14="http://schemas.microsoft.com/office/powerpoint/2010/main">
                <mc:Choice Requires="p14">
                  <p:contentPart p14:bwMode="auto" r:id="rId1174">
                    <p14:nvContentPartPr>
                      <p14:cNvPr id="1635" name="Ink 1634">
                        <a:extLst>
                          <a:ext uri="{FF2B5EF4-FFF2-40B4-BE49-F238E27FC236}">
                            <a16:creationId xmlns:a16="http://schemas.microsoft.com/office/drawing/2014/main" id="{9BAF1E60-2A12-7605-E49A-B824EF295990}"/>
                          </a:ext>
                        </a:extLst>
                      </p14:cNvPr>
                      <p14:cNvContentPartPr/>
                      <p14:nvPr/>
                    </p14:nvContentPartPr>
                    <p14:xfrm>
                      <a:off x="1702054" y="3354908"/>
                      <a:ext cx="241920" cy="346680"/>
                    </p14:xfrm>
                  </p:contentPart>
                </mc:Choice>
                <mc:Fallback xmlns="">
                  <p:pic>
                    <p:nvPicPr>
                      <p:cNvPr id="1635" name="Ink 1634">
                        <a:extLst>
                          <a:ext uri="{FF2B5EF4-FFF2-40B4-BE49-F238E27FC236}">
                            <a16:creationId xmlns:a16="http://schemas.microsoft.com/office/drawing/2014/main" id="{9BAF1E60-2A12-7605-E49A-B824EF295990}"/>
                          </a:ext>
                        </a:extLst>
                      </p:cNvPr>
                      <p:cNvPicPr/>
                      <p:nvPr/>
                    </p:nvPicPr>
                    <p:blipFill>
                      <a:blip r:embed="rId444"/>
                      <a:stretch>
                        <a:fillRect/>
                      </a:stretch>
                    </p:blipFill>
                    <p:spPr>
                      <a:xfrm>
                        <a:off x="1697066" y="3349398"/>
                        <a:ext cx="251896" cy="357700"/>
                      </a:xfrm>
                      <a:prstGeom prst="rect">
                        <a:avLst/>
                      </a:prstGeom>
                    </p:spPr>
                  </p:pic>
                </mc:Fallback>
              </mc:AlternateContent>
              <mc:AlternateContent xmlns:mc="http://schemas.openxmlformats.org/markup-compatibility/2006" xmlns:p14="http://schemas.microsoft.com/office/powerpoint/2010/main">
                <mc:Choice Requires="p14">
                  <p:contentPart p14:bwMode="auto" r:id="rId1175">
                    <p14:nvContentPartPr>
                      <p14:cNvPr id="1636" name="Ink 1635">
                        <a:extLst>
                          <a:ext uri="{FF2B5EF4-FFF2-40B4-BE49-F238E27FC236}">
                            <a16:creationId xmlns:a16="http://schemas.microsoft.com/office/drawing/2014/main" id="{88CA7B8E-09C7-87F9-3067-B28B2F7F1AC4}"/>
                          </a:ext>
                        </a:extLst>
                      </p14:cNvPr>
                      <p14:cNvContentPartPr/>
                      <p14:nvPr/>
                    </p14:nvContentPartPr>
                    <p14:xfrm>
                      <a:off x="-29183" y="1071067"/>
                      <a:ext cx="1791720" cy="964440"/>
                    </p14:xfrm>
                  </p:contentPart>
                </mc:Choice>
                <mc:Fallback xmlns="">
                  <p:pic>
                    <p:nvPicPr>
                      <p:cNvPr id="1636" name="Ink 1635">
                        <a:extLst>
                          <a:ext uri="{FF2B5EF4-FFF2-40B4-BE49-F238E27FC236}">
                            <a16:creationId xmlns:a16="http://schemas.microsoft.com/office/drawing/2014/main" id="{88CA7B8E-09C7-87F9-3067-B28B2F7F1AC4}"/>
                          </a:ext>
                        </a:extLst>
                      </p:cNvPr>
                      <p:cNvPicPr/>
                      <p:nvPr/>
                    </p:nvPicPr>
                    <p:blipFill>
                      <a:blip r:embed="rId446"/>
                      <a:stretch>
                        <a:fillRect/>
                      </a:stretch>
                    </p:blipFill>
                    <p:spPr>
                      <a:xfrm>
                        <a:off x="-34176" y="1065556"/>
                        <a:ext cx="1801706" cy="975462"/>
                      </a:xfrm>
                      <a:prstGeom prst="rect">
                        <a:avLst/>
                      </a:prstGeom>
                    </p:spPr>
                  </p:pic>
                </mc:Fallback>
              </mc:AlternateContent>
              <mc:AlternateContent xmlns:mc="http://schemas.openxmlformats.org/markup-compatibility/2006" xmlns:p14="http://schemas.microsoft.com/office/powerpoint/2010/main">
                <mc:Choice Requires="p14">
                  <p:contentPart p14:bwMode="auto" r:id="rId1176">
                    <p14:nvContentPartPr>
                      <p14:cNvPr id="1637" name="Ink 1636">
                        <a:extLst>
                          <a:ext uri="{FF2B5EF4-FFF2-40B4-BE49-F238E27FC236}">
                            <a16:creationId xmlns:a16="http://schemas.microsoft.com/office/drawing/2014/main" id="{8A3E426C-E270-91F5-6F34-D311B4421EE7}"/>
                          </a:ext>
                        </a:extLst>
                      </p14:cNvPr>
                      <p14:cNvContentPartPr/>
                      <p14:nvPr/>
                    </p14:nvContentPartPr>
                    <p14:xfrm>
                      <a:off x="154417" y="1099867"/>
                      <a:ext cx="1435680" cy="732960"/>
                    </p14:xfrm>
                  </p:contentPart>
                </mc:Choice>
                <mc:Fallback xmlns="">
                  <p:pic>
                    <p:nvPicPr>
                      <p:cNvPr id="1637" name="Ink 1636">
                        <a:extLst>
                          <a:ext uri="{FF2B5EF4-FFF2-40B4-BE49-F238E27FC236}">
                            <a16:creationId xmlns:a16="http://schemas.microsoft.com/office/drawing/2014/main" id="{8A3E426C-E270-91F5-6F34-D311B4421EE7}"/>
                          </a:ext>
                        </a:extLst>
                      </p:cNvPr>
                      <p:cNvPicPr/>
                      <p:nvPr/>
                    </p:nvPicPr>
                    <p:blipFill>
                      <a:blip r:embed="rId448"/>
                      <a:stretch>
                        <a:fillRect/>
                      </a:stretch>
                    </p:blipFill>
                    <p:spPr>
                      <a:xfrm>
                        <a:off x="149425" y="1094356"/>
                        <a:ext cx="1445664" cy="743982"/>
                      </a:xfrm>
                      <a:prstGeom prst="rect">
                        <a:avLst/>
                      </a:prstGeom>
                    </p:spPr>
                  </p:pic>
                </mc:Fallback>
              </mc:AlternateContent>
              <mc:AlternateContent xmlns:mc="http://schemas.openxmlformats.org/markup-compatibility/2006" xmlns:p14="http://schemas.microsoft.com/office/powerpoint/2010/main">
                <mc:Choice Requires="p14">
                  <p:contentPart p14:bwMode="auto" r:id="rId1177">
                    <p14:nvContentPartPr>
                      <p14:cNvPr id="1638" name="Ink 1637">
                        <a:extLst>
                          <a:ext uri="{FF2B5EF4-FFF2-40B4-BE49-F238E27FC236}">
                            <a16:creationId xmlns:a16="http://schemas.microsoft.com/office/drawing/2014/main" id="{59F19CAE-A8D3-3E61-55EC-60900753DB28}"/>
                          </a:ext>
                        </a:extLst>
                      </p14:cNvPr>
                      <p14:cNvContentPartPr/>
                      <p14:nvPr/>
                    </p14:nvContentPartPr>
                    <p14:xfrm>
                      <a:off x="1592617" y="1071427"/>
                      <a:ext cx="12240" cy="36000"/>
                    </p14:xfrm>
                  </p:contentPart>
                </mc:Choice>
                <mc:Fallback xmlns="">
                  <p:pic>
                    <p:nvPicPr>
                      <p:cNvPr id="1638" name="Ink 1637">
                        <a:extLst>
                          <a:ext uri="{FF2B5EF4-FFF2-40B4-BE49-F238E27FC236}">
                            <a16:creationId xmlns:a16="http://schemas.microsoft.com/office/drawing/2014/main" id="{59F19CAE-A8D3-3E61-55EC-60900753DB28}"/>
                          </a:ext>
                        </a:extLst>
                      </p:cNvPr>
                      <p:cNvPicPr/>
                      <p:nvPr/>
                    </p:nvPicPr>
                    <p:blipFill>
                      <a:blip r:embed="rId36"/>
                      <a:stretch>
                        <a:fillRect/>
                      </a:stretch>
                    </p:blipFill>
                    <p:spPr>
                      <a:xfrm>
                        <a:off x="1587721" y="1065959"/>
                        <a:ext cx="22032" cy="46937"/>
                      </a:xfrm>
                      <a:prstGeom prst="rect">
                        <a:avLst/>
                      </a:prstGeom>
                    </p:spPr>
                  </p:pic>
                </mc:Fallback>
              </mc:AlternateContent>
              <mc:AlternateContent xmlns:mc="http://schemas.openxmlformats.org/markup-compatibility/2006" xmlns:p14="http://schemas.microsoft.com/office/powerpoint/2010/main">
                <mc:Choice Requires="p14">
                  <p:contentPart p14:bwMode="auto" r:id="rId1178">
                    <p14:nvContentPartPr>
                      <p14:cNvPr id="1639" name="Ink 1638">
                        <a:extLst>
                          <a:ext uri="{FF2B5EF4-FFF2-40B4-BE49-F238E27FC236}">
                            <a16:creationId xmlns:a16="http://schemas.microsoft.com/office/drawing/2014/main" id="{42B436C6-80C4-6F8A-1A9D-57F4FD935C89}"/>
                          </a:ext>
                        </a:extLst>
                      </p14:cNvPr>
                      <p14:cNvContentPartPr/>
                      <p14:nvPr/>
                    </p14:nvContentPartPr>
                    <p14:xfrm>
                      <a:off x="431617" y="1071427"/>
                      <a:ext cx="1051200" cy="541800"/>
                    </p14:xfrm>
                  </p:contentPart>
                </mc:Choice>
                <mc:Fallback xmlns="">
                  <p:pic>
                    <p:nvPicPr>
                      <p:cNvPr id="1639" name="Ink 1638">
                        <a:extLst>
                          <a:ext uri="{FF2B5EF4-FFF2-40B4-BE49-F238E27FC236}">
                            <a16:creationId xmlns:a16="http://schemas.microsoft.com/office/drawing/2014/main" id="{42B436C6-80C4-6F8A-1A9D-57F4FD935C89}"/>
                          </a:ext>
                        </a:extLst>
                      </p:cNvPr>
                      <p:cNvPicPr/>
                      <p:nvPr/>
                    </p:nvPicPr>
                    <p:blipFill>
                      <a:blip r:embed="rId451"/>
                      <a:stretch>
                        <a:fillRect/>
                      </a:stretch>
                    </p:blipFill>
                    <p:spPr>
                      <a:xfrm>
                        <a:off x="426625" y="1065917"/>
                        <a:ext cx="1061184" cy="552820"/>
                      </a:xfrm>
                      <a:prstGeom prst="rect">
                        <a:avLst/>
                      </a:prstGeom>
                    </p:spPr>
                  </p:pic>
                </mc:Fallback>
              </mc:AlternateContent>
              <mc:AlternateContent xmlns:mc="http://schemas.openxmlformats.org/markup-compatibility/2006" xmlns:p14="http://schemas.microsoft.com/office/powerpoint/2010/main">
                <mc:Choice Requires="p14">
                  <p:contentPart p14:bwMode="auto" r:id="rId1179">
                    <p14:nvContentPartPr>
                      <p14:cNvPr id="1640" name="Ink 1639">
                        <a:extLst>
                          <a:ext uri="{FF2B5EF4-FFF2-40B4-BE49-F238E27FC236}">
                            <a16:creationId xmlns:a16="http://schemas.microsoft.com/office/drawing/2014/main" id="{918CD05F-38D2-2FC2-1131-4A9C01EA6CE2}"/>
                          </a:ext>
                        </a:extLst>
                      </p14:cNvPr>
                      <p14:cNvContentPartPr/>
                      <p14:nvPr/>
                    </p14:nvContentPartPr>
                    <p14:xfrm>
                      <a:off x="871177" y="1136587"/>
                      <a:ext cx="458280" cy="322920"/>
                    </p14:xfrm>
                  </p:contentPart>
                </mc:Choice>
                <mc:Fallback xmlns="">
                  <p:pic>
                    <p:nvPicPr>
                      <p:cNvPr id="1640" name="Ink 1639">
                        <a:extLst>
                          <a:ext uri="{FF2B5EF4-FFF2-40B4-BE49-F238E27FC236}">
                            <a16:creationId xmlns:a16="http://schemas.microsoft.com/office/drawing/2014/main" id="{918CD05F-38D2-2FC2-1131-4A9C01EA6CE2}"/>
                          </a:ext>
                        </a:extLst>
                      </p:cNvPr>
                      <p:cNvPicPr/>
                      <p:nvPr/>
                    </p:nvPicPr>
                    <p:blipFill>
                      <a:blip r:embed="rId40"/>
                      <a:stretch>
                        <a:fillRect/>
                      </a:stretch>
                    </p:blipFill>
                    <p:spPr>
                      <a:xfrm>
                        <a:off x="866187" y="1131083"/>
                        <a:ext cx="468261" cy="333929"/>
                      </a:xfrm>
                      <a:prstGeom prst="rect">
                        <a:avLst/>
                      </a:prstGeom>
                    </p:spPr>
                  </p:pic>
                </mc:Fallback>
              </mc:AlternateContent>
              <mc:AlternateContent xmlns:mc="http://schemas.openxmlformats.org/markup-compatibility/2006" xmlns:p14="http://schemas.microsoft.com/office/powerpoint/2010/main">
                <mc:Choice Requires="p14">
                  <p:contentPart p14:bwMode="auto" r:id="rId1180">
                    <p14:nvContentPartPr>
                      <p14:cNvPr id="1641" name="Ink 1640">
                        <a:extLst>
                          <a:ext uri="{FF2B5EF4-FFF2-40B4-BE49-F238E27FC236}">
                            <a16:creationId xmlns:a16="http://schemas.microsoft.com/office/drawing/2014/main" id="{F01E5319-A814-2363-0125-B117BB10F50F}"/>
                          </a:ext>
                        </a:extLst>
                      </p14:cNvPr>
                      <p14:cNvContentPartPr/>
                      <p14:nvPr/>
                    </p14:nvContentPartPr>
                    <p14:xfrm>
                      <a:off x="536017" y="3993907"/>
                      <a:ext cx="1036080" cy="978840"/>
                    </p14:xfrm>
                  </p:contentPart>
                </mc:Choice>
                <mc:Fallback xmlns="">
                  <p:pic>
                    <p:nvPicPr>
                      <p:cNvPr id="1641" name="Ink 1640">
                        <a:extLst>
                          <a:ext uri="{FF2B5EF4-FFF2-40B4-BE49-F238E27FC236}">
                            <a16:creationId xmlns:a16="http://schemas.microsoft.com/office/drawing/2014/main" id="{F01E5319-A814-2363-0125-B117BB10F50F}"/>
                          </a:ext>
                        </a:extLst>
                      </p:cNvPr>
                      <p:cNvPicPr/>
                      <p:nvPr/>
                    </p:nvPicPr>
                    <p:blipFill>
                      <a:blip r:embed="rId454"/>
                      <a:stretch>
                        <a:fillRect/>
                      </a:stretch>
                    </p:blipFill>
                    <p:spPr>
                      <a:xfrm>
                        <a:off x="531024" y="3988395"/>
                        <a:ext cx="1046066" cy="989864"/>
                      </a:xfrm>
                      <a:prstGeom prst="rect">
                        <a:avLst/>
                      </a:prstGeom>
                    </p:spPr>
                  </p:pic>
                </mc:Fallback>
              </mc:AlternateContent>
              <mc:AlternateContent xmlns:mc="http://schemas.openxmlformats.org/markup-compatibility/2006" xmlns:p14="http://schemas.microsoft.com/office/powerpoint/2010/main">
                <mc:Choice Requires="p14">
                  <p:contentPart p14:bwMode="auto" r:id="rId1181">
                    <p14:nvContentPartPr>
                      <p14:cNvPr id="1642" name="Ink 1641">
                        <a:extLst>
                          <a:ext uri="{FF2B5EF4-FFF2-40B4-BE49-F238E27FC236}">
                            <a16:creationId xmlns:a16="http://schemas.microsoft.com/office/drawing/2014/main" id="{356210D3-1227-CECC-769A-2A4A3D52E57D}"/>
                          </a:ext>
                        </a:extLst>
                      </p14:cNvPr>
                      <p14:cNvContentPartPr/>
                      <p14:nvPr/>
                    </p14:nvContentPartPr>
                    <p14:xfrm>
                      <a:off x="694777" y="4250227"/>
                      <a:ext cx="748800" cy="607680"/>
                    </p14:xfrm>
                  </p:contentPart>
                </mc:Choice>
                <mc:Fallback xmlns="">
                  <p:pic>
                    <p:nvPicPr>
                      <p:cNvPr id="1642" name="Ink 1641">
                        <a:extLst>
                          <a:ext uri="{FF2B5EF4-FFF2-40B4-BE49-F238E27FC236}">
                            <a16:creationId xmlns:a16="http://schemas.microsoft.com/office/drawing/2014/main" id="{356210D3-1227-CECC-769A-2A4A3D52E57D}"/>
                          </a:ext>
                        </a:extLst>
                      </p:cNvPr>
                      <p:cNvPicPr/>
                      <p:nvPr/>
                    </p:nvPicPr>
                    <p:blipFill>
                      <a:blip r:embed="rId44"/>
                      <a:stretch>
                        <a:fillRect/>
                      </a:stretch>
                    </p:blipFill>
                    <p:spPr>
                      <a:xfrm>
                        <a:off x="689785" y="4244715"/>
                        <a:ext cx="758784" cy="618704"/>
                      </a:xfrm>
                      <a:prstGeom prst="rect">
                        <a:avLst/>
                      </a:prstGeom>
                    </p:spPr>
                  </p:pic>
                </mc:Fallback>
              </mc:AlternateContent>
              <p:grpSp>
                <p:nvGrpSpPr>
                  <p:cNvPr id="1643" name="Group 1642">
                    <a:extLst>
                      <a:ext uri="{FF2B5EF4-FFF2-40B4-BE49-F238E27FC236}">
                        <a16:creationId xmlns:a16="http://schemas.microsoft.com/office/drawing/2014/main" id="{2A75FFA7-C249-A20E-A834-8AC745B29D5D}"/>
                      </a:ext>
                    </a:extLst>
                  </p:cNvPr>
                  <p:cNvGrpSpPr/>
                  <p:nvPr/>
                </p:nvGrpSpPr>
                <p:grpSpPr>
                  <a:xfrm>
                    <a:off x="210937" y="3857107"/>
                    <a:ext cx="1489320" cy="1315440"/>
                    <a:chOff x="210937" y="3857107"/>
                    <a:chExt cx="1489320" cy="1315440"/>
                  </a:xfrm>
                </p:grpSpPr>
                <mc:AlternateContent xmlns:mc="http://schemas.openxmlformats.org/markup-compatibility/2006" xmlns:p14="http://schemas.microsoft.com/office/powerpoint/2010/main">
                  <mc:Choice Requires="p14">
                    <p:contentPart p14:bwMode="auto" r:id="rId1182">
                      <p14:nvContentPartPr>
                        <p14:cNvPr id="1647" name="Ink 1646">
                          <a:extLst>
                            <a:ext uri="{FF2B5EF4-FFF2-40B4-BE49-F238E27FC236}">
                              <a16:creationId xmlns:a16="http://schemas.microsoft.com/office/drawing/2014/main" id="{28D64D86-0AFA-A5A7-EB2D-731628E6F904}"/>
                            </a:ext>
                          </a:extLst>
                        </p14:cNvPr>
                        <p14:cNvContentPartPr/>
                        <p14:nvPr/>
                      </p14:nvContentPartPr>
                      <p14:xfrm>
                        <a:off x="210937" y="3892387"/>
                        <a:ext cx="820080" cy="1280160"/>
                      </p14:xfrm>
                    </p:contentPart>
                  </mc:Choice>
                  <mc:Fallback xmlns="">
                    <p:pic>
                      <p:nvPicPr>
                        <p:cNvPr id="1647" name="Ink 1646">
                          <a:extLst>
                            <a:ext uri="{FF2B5EF4-FFF2-40B4-BE49-F238E27FC236}">
                              <a16:creationId xmlns:a16="http://schemas.microsoft.com/office/drawing/2014/main" id="{28D64D86-0AFA-A5A7-EB2D-731628E6F904}"/>
                            </a:ext>
                          </a:extLst>
                        </p:cNvPr>
                        <p:cNvPicPr/>
                        <p:nvPr/>
                      </p:nvPicPr>
                      <p:blipFill>
                        <a:blip r:embed="rId23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183">
                      <p14:nvContentPartPr>
                        <p14:cNvPr id="1648" name="Ink 1647">
                          <a:extLst>
                            <a:ext uri="{FF2B5EF4-FFF2-40B4-BE49-F238E27FC236}">
                              <a16:creationId xmlns:a16="http://schemas.microsoft.com/office/drawing/2014/main" id="{501431B8-030E-63E9-16FC-61050FE2E0EB}"/>
                            </a:ext>
                          </a:extLst>
                        </p14:cNvPr>
                        <p14:cNvContentPartPr/>
                        <p14:nvPr/>
                      </p14:nvContentPartPr>
                      <p14:xfrm>
                        <a:off x="417577" y="3857107"/>
                        <a:ext cx="1282680" cy="1186920"/>
                      </p14:xfrm>
                    </p:contentPart>
                  </mc:Choice>
                  <mc:Fallback xmlns="">
                    <p:pic>
                      <p:nvPicPr>
                        <p:cNvPr id="1648" name="Ink 1647">
                          <a:extLst>
                            <a:ext uri="{FF2B5EF4-FFF2-40B4-BE49-F238E27FC236}">
                              <a16:creationId xmlns:a16="http://schemas.microsoft.com/office/drawing/2014/main" id="{501431B8-030E-63E9-16FC-61050FE2E0EB}"/>
                            </a:ext>
                          </a:extLst>
                        </p:cNvPr>
                        <p:cNvPicPr/>
                        <p:nvPr/>
                      </p:nvPicPr>
                      <p:blipFill>
                        <a:blip r:embed="rId458"/>
                        <a:stretch>
                          <a:fillRect/>
                        </a:stretch>
                      </p:blipFill>
                      <p:spPr>
                        <a:xfrm>
                          <a:off x="412584" y="3851595"/>
                          <a:ext cx="1292665" cy="1197944"/>
                        </a:xfrm>
                        <a:prstGeom prst="rect">
                          <a:avLst/>
                        </a:prstGeom>
                      </p:spPr>
                    </p:pic>
                  </mc:Fallback>
                </mc:AlternateContent>
                <mc:AlternateContent xmlns:mc="http://schemas.openxmlformats.org/markup-compatibility/2006" xmlns:p14="http://schemas.microsoft.com/office/powerpoint/2010/main">
                  <mc:Choice Requires="p14">
                    <p:contentPart p14:bwMode="auto" r:id="rId1184">
                      <p14:nvContentPartPr>
                        <p14:cNvPr id="1649" name="Ink 1648">
                          <a:extLst>
                            <a:ext uri="{FF2B5EF4-FFF2-40B4-BE49-F238E27FC236}">
                              <a16:creationId xmlns:a16="http://schemas.microsoft.com/office/drawing/2014/main" id="{3FB4EEE1-19AB-2986-8A5E-2FEA74DDC949}"/>
                            </a:ext>
                          </a:extLst>
                        </p14:cNvPr>
                        <p14:cNvContentPartPr/>
                        <p14:nvPr/>
                      </p14:nvContentPartPr>
                      <p14:xfrm>
                        <a:off x="1207777" y="3889507"/>
                        <a:ext cx="64800" cy="100440"/>
                      </p14:xfrm>
                    </p:contentPart>
                  </mc:Choice>
                  <mc:Fallback xmlns="">
                    <p:pic>
                      <p:nvPicPr>
                        <p:cNvPr id="1649" name="Ink 1648">
                          <a:extLst>
                            <a:ext uri="{FF2B5EF4-FFF2-40B4-BE49-F238E27FC236}">
                              <a16:creationId xmlns:a16="http://schemas.microsoft.com/office/drawing/2014/main" id="{3FB4EEE1-19AB-2986-8A5E-2FEA74DDC949}"/>
                            </a:ext>
                          </a:extLst>
                        </p:cNvPr>
                        <p:cNvPicPr/>
                        <p:nvPr/>
                      </p:nvPicPr>
                      <p:blipFill>
                        <a:blip r:embed="rId460"/>
                        <a:stretch>
                          <a:fillRect/>
                        </a:stretch>
                      </p:blipFill>
                      <p:spPr>
                        <a:xfrm>
                          <a:off x="1202792" y="3884003"/>
                          <a:ext cx="74769" cy="111447"/>
                        </a:xfrm>
                        <a:prstGeom prst="rect">
                          <a:avLst/>
                        </a:prstGeom>
                      </p:spPr>
                    </p:pic>
                  </mc:Fallback>
                </mc:AlternateContent>
                <mc:AlternateContent xmlns:mc="http://schemas.openxmlformats.org/markup-compatibility/2006" xmlns:p14="http://schemas.microsoft.com/office/powerpoint/2010/main">
                  <mc:Choice Requires="p14">
                    <p:contentPart p14:bwMode="auto" r:id="rId1185">
                      <p14:nvContentPartPr>
                        <p14:cNvPr id="1650" name="Ink 1649">
                          <a:extLst>
                            <a:ext uri="{FF2B5EF4-FFF2-40B4-BE49-F238E27FC236}">
                              <a16:creationId xmlns:a16="http://schemas.microsoft.com/office/drawing/2014/main" id="{DF650506-BDF9-392E-65E5-55ED71A61476}"/>
                            </a:ext>
                          </a:extLst>
                        </p14:cNvPr>
                        <p14:cNvContentPartPr/>
                        <p14:nvPr/>
                      </p14:nvContentPartPr>
                      <p14:xfrm>
                        <a:off x="892778" y="4428429"/>
                        <a:ext cx="465120" cy="329400"/>
                      </p14:xfrm>
                    </p:contentPart>
                  </mc:Choice>
                  <mc:Fallback xmlns="">
                    <p:pic>
                      <p:nvPicPr>
                        <p:cNvPr id="1650" name="Ink 1649">
                          <a:extLst>
                            <a:ext uri="{FF2B5EF4-FFF2-40B4-BE49-F238E27FC236}">
                              <a16:creationId xmlns:a16="http://schemas.microsoft.com/office/drawing/2014/main" id="{DF650506-BDF9-392E-65E5-55ED71A61476}"/>
                            </a:ext>
                          </a:extLst>
                        </p:cNvPr>
                        <p:cNvPicPr/>
                        <p:nvPr/>
                      </p:nvPicPr>
                      <p:blipFill>
                        <a:blip r:embed="rId414"/>
                        <a:stretch>
                          <a:fillRect/>
                        </a:stretch>
                      </p:blipFill>
                      <p:spPr>
                        <a:xfrm>
                          <a:off x="887786" y="4422924"/>
                          <a:ext cx="475105" cy="3404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6">
                    <p14:nvContentPartPr>
                      <p14:cNvPr id="1644" name="Ink 1643">
                        <a:extLst>
                          <a:ext uri="{FF2B5EF4-FFF2-40B4-BE49-F238E27FC236}">
                            <a16:creationId xmlns:a16="http://schemas.microsoft.com/office/drawing/2014/main" id="{31E891B3-45A7-30F1-7E2B-2C2A2F353DE0}"/>
                          </a:ext>
                        </a:extLst>
                      </p14:cNvPr>
                      <p14:cNvContentPartPr/>
                      <p14:nvPr/>
                    </p14:nvContentPartPr>
                    <p14:xfrm>
                      <a:off x="1285898" y="4428428"/>
                      <a:ext cx="22680" cy="360"/>
                    </p14:xfrm>
                  </p:contentPart>
                </mc:Choice>
                <mc:Fallback xmlns="">
                  <p:pic>
                    <p:nvPicPr>
                      <p:cNvPr id="1644" name="Ink 1643">
                        <a:extLst>
                          <a:ext uri="{FF2B5EF4-FFF2-40B4-BE49-F238E27FC236}">
                            <a16:creationId xmlns:a16="http://schemas.microsoft.com/office/drawing/2014/main" id="{31E891B3-45A7-30F1-7E2B-2C2A2F353DE0}"/>
                          </a:ext>
                        </a:extLst>
                      </p:cNvPr>
                      <p:cNvPicPr/>
                      <p:nvPr/>
                    </p:nvPicPr>
                    <p:blipFill>
                      <a:blip r:embed="rId50"/>
                      <a:stretch>
                        <a:fillRect/>
                      </a:stretch>
                    </p:blipFill>
                    <p:spPr>
                      <a:xfrm>
                        <a:off x="1280950" y="4424108"/>
                        <a:ext cx="32577"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187">
                    <p14:nvContentPartPr>
                      <p14:cNvPr id="1645" name="Ink 1644">
                        <a:extLst>
                          <a:ext uri="{FF2B5EF4-FFF2-40B4-BE49-F238E27FC236}">
                            <a16:creationId xmlns:a16="http://schemas.microsoft.com/office/drawing/2014/main" id="{7629B68C-9881-075E-5B6A-8BE62E0693A9}"/>
                          </a:ext>
                        </a:extLst>
                      </p14:cNvPr>
                      <p14:cNvContentPartPr/>
                      <p14:nvPr/>
                    </p14:nvContentPartPr>
                    <p14:xfrm>
                      <a:off x="1235856" y="1280229"/>
                      <a:ext cx="648000" cy="1056960"/>
                    </p14:xfrm>
                  </p:contentPart>
                </mc:Choice>
                <mc:Fallback xmlns="">
                  <p:pic>
                    <p:nvPicPr>
                      <p:cNvPr id="1645" name="Ink 1644">
                        <a:extLst>
                          <a:ext uri="{FF2B5EF4-FFF2-40B4-BE49-F238E27FC236}">
                            <a16:creationId xmlns:a16="http://schemas.microsoft.com/office/drawing/2014/main" id="{7629B68C-9881-075E-5B6A-8BE62E0693A9}"/>
                          </a:ext>
                        </a:extLst>
                      </p:cNvPr>
                      <p:cNvPicPr/>
                      <p:nvPr/>
                    </p:nvPicPr>
                    <p:blipFill>
                      <a:blip r:embed="rId464"/>
                      <a:stretch>
                        <a:fillRect/>
                      </a:stretch>
                    </p:blipFill>
                    <p:spPr>
                      <a:xfrm>
                        <a:off x="1230862" y="1274717"/>
                        <a:ext cx="657988" cy="1067984"/>
                      </a:xfrm>
                      <a:prstGeom prst="rect">
                        <a:avLst/>
                      </a:prstGeom>
                    </p:spPr>
                  </p:pic>
                </mc:Fallback>
              </mc:AlternateContent>
              <mc:AlternateContent xmlns:mc="http://schemas.openxmlformats.org/markup-compatibility/2006" xmlns:p14="http://schemas.microsoft.com/office/powerpoint/2010/main">
                <mc:Choice Requires="p14">
                  <p:contentPart p14:bwMode="auto" r:id="rId1188">
                    <p14:nvContentPartPr>
                      <p14:cNvPr id="1646" name="Ink 1645">
                        <a:extLst>
                          <a:ext uri="{FF2B5EF4-FFF2-40B4-BE49-F238E27FC236}">
                            <a16:creationId xmlns:a16="http://schemas.microsoft.com/office/drawing/2014/main" id="{905BDDAC-3828-9D0F-D211-56D9E734DCFF}"/>
                          </a:ext>
                        </a:extLst>
                      </p14:cNvPr>
                      <p14:cNvContentPartPr/>
                      <p14:nvPr/>
                    </p14:nvContentPartPr>
                    <p14:xfrm>
                      <a:off x="1609537" y="1962429"/>
                      <a:ext cx="268200" cy="216360"/>
                    </p14:xfrm>
                  </p:contentPart>
                </mc:Choice>
                <mc:Fallback xmlns="">
                  <p:pic>
                    <p:nvPicPr>
                      <p:cNvPr id="1646" name="Ink 1645">
                        <a:extLst>
                          <a:ext uri="{FF2B5EF4-FFF2-40B4-BE49-F238E27FC236}">
                            <a16:creationId xmlns:a16="http://schemas.microsoft.com/office/drawing/2014/main" id="{905BDDAC-3828-9D0F-D211-56D9E734DCFF}"/>
                          </a:ext>
                        </a:extLst>
                      </p:cNvPr>
                      <p:cNvPicPr/>
                      <p:nvPr/>
                    </p:nvPicPr>
                    <p:blipFill>
                      <a:blip r:embed="rId466"/>
                      <a:stretch>
                        <a:fillRect/>
                      </a:stretch>
                    </p:blipFill>
                    <p:spPr>
                      <a:xfrm>
                        <a:off x="1604547" y="1956917"/>
                        <a:ext cx="278180" cy="227385"/>
                      </a:xfrm>
                      <a:prstGeom prst="rect">
                        <a:avLst/>
                      </a:prstGeom>
                    </p:spPr>
                  </p:pic>
                </mc:Fallback>
              </mc:AlternateContent>
            </p:grpSp>
            <p:grpSp>
              <p:nvGrpSpPr>
                <p:cNvPr id="1586" name="Group 1585">
                  <a:extLst>
                    <a:ext uri="{FF2B5EF4-FFF2-40B4-BE49-F238E27FC236}">
                      <a16:creationId xmlns:a16="http://schemas.microsoft.com/office/drawing/2014/main" id="{B9A42A49-BBE4-36F3-5D59-522585C0A916}"/>
                    </a:ext>
                  </a:extLst>
                </p:cNvPr>
                <p:cNvGrpSpPr/>
                <p:nvPr/>
              </p:nvGrpSpPr>
              <p:grpSpPr>
                <a:xfrm flipH="1">
                  <a:off x="6235471" y="1133303"/>
                  <a:ext cx="1833838" cy="4072321"/>
                  <a:chOff x="-29183" y="1140547"/>
                  <a:chExt cx="1833838" cy="4072321"/>
                </a:xfrm>
              </p:grpSpPr>
              <mc:AlternateContent xmlns:mc="http://schemas.openxmlformats.org/markup-compatibility/2006" xmlns:p14="http://schemas.microsoft.com/office/powerpoint/2010/main">
                <mc:Choice Requires="p14">
                  <p:contentPart p14:bwMode="auto" r:id="rId1189">
                    <p14:nvContentPartPr>
                      <p14:cNvPr id="1587" name="Ink 1586">
                        <a:extLst>
                          <a:ext uri="{FF2B5EF4-FFF2-40B4-BE49-F238E27FC236}">
                            <a16:creationId xmlns:a16="http://schemas.microsoft.com/office/drawing/2014/main" id="{301BE32B-F971-93A9-D194-5BB687915B76}"/>
                          </a:ext>
                        </a:extLst>
                      </p14:cNvPr>
                      <p14:cNvContentPartPr/>
                      <p14:nvPr/>
                    </p14:nvContentPartPr>
                    <p14:xfrm>
                      <a:off x="645097" y="2618707"/>
                      <a:ext cx="308160" cy="309240"/>
                    </p14:xfrm>
                  </p:contentPart>
                </mc:Choice>
                <mc:Fallback xmlns="">
                  <p:pic>
                    <p:nvPicPr>
                      <p:cNvPr id="1587" name="Ink 1586">
                        <a:extLst>
                          <a:ext uri="{FF2B5EF4-FFF2-40B4-BE49-F238E27FC236}">
                            <a16:creationId xmlns:a16="http://schemas.microsoft.com/office/drawing/2014/main" id="{301BE32B-F971-93A9-D194-5BB687915B76}"/>
                          </a:ext>
                        </a:extLst>
                      </p:cNvPr>
                      <p:cNvPicPr/>
                      <p:nvPr/>
                    </p:nvPicPr>
                    <p:blipFill>
                      <a:blip r:embed="rId60"/>
                      <a:stretch>
                        <a:fillRect/>
                      </a:stretch>
                    </p:blipFill>
                    <p:spPr>
                      <a:xfrm>
                        <a:off x="640107" y="2613201"/>
                        <a:ext cx="318141" cy="320252"/>
                      </a:xfrm>
                      <a:prstGeom prst="rect">
                        <a:avLst/>
                      </a:prstGeom>
                    </p:spPr>
                  </p:pic>
                </mc:Fallback>
              </mc:AlternateContent>
              <mc:AlternateContent xmlns:mc="http://schemas.openxmlformats.org/markup-compatibility/2006" xmlns:p14="http://schemas.microsoft.com/office/powerpoint/2010/main">
                <mc:Choice Requires="p14">
                  <p:contentPart p14:bwMode="auto" r:id="rId1190">
                    <p14:nvContentPartPr>
                      <p14:cNvPr id="1588" name="Ink 1587">
                        <a:extLst>
                          <a:ext uri="{FF2B5EF4-FFF2-40B4-BE49-F238E27FC236}">
                            <a16:creationId xmlns:a16="http://schemas.microsoft.com/office/drawing/2014/main" id="{F9070F17-00FE-E2DA-7D49-DDDCCF455C7C}"/>
                          </a:ext>
                        </a:extLst>
                      </p14:cNvPr>
                      <p14:cNvContentPartPr/>
                      <p14:nvPr/>
                    </p14:nvContentPartPr>
                    <p14:xfrm>
                      <a:off x="507217" y="2502427"/>
                      <a:ext cx="700560" cy="658440"/>
                    </p14:xfrm>
                  </p:contentPart>
                </mc:Choice>
                <mc:Fallback xmlns="">
                  <p:pic>
                    <p:nvPicPr>
                      <p:cNvPr id="1588" name="Ink 1587">
                        <a:extLst>
                          <a:ext uri="{FF2B5EF4-FFF2-40B4-BE49-F238E27FC236}">
                            <a16:creationId xmlns:a16="http://schemas.microsoft.com/office/drawing/2014/main" id="{F9070F17-00FE-E2DA-7D49-DDDCCF455C7C}"/>
                          </a:ext>
                        </a:extLst>
                      </p:cNvPr>
                      <p:cNvPicPr/>
                      <p:nvPr/>
                    </p:nvPicPr>
                    <p:blipFill>
                      <a:blip r:embed="rId62"/>
                      <a:stretch>
                        <a:fillRect/>
                      </a:stretch>
                    </p:blipFill>
                    <p:spPr>
                      <a:xfrm>
                        <a:off x="502225" y="2496917"/>
                        <a:ext cx="710544" cy="669460"/>
                      </a:xfrm>
                      <a:prstGeom prst="rect">
                        <a:avLst/>
                      </a:prstGeom>
                    </p:spPr>
                  </p:pic>
                </mc:Fallback>
              </mc:AlternateContent>
              <mc:AlternateContent xmlns:mc="http://schemas.openxmlformats.org/markup-compatibility/2006" xmlns:p14="http://schemas.microsoft.com/office/powerpoint/2010/main">
                <mc:Choice Requires="p14">
                  <p:contentPart p14:bwMode="auto" r:id="rId1191">
                    <p14:nvContentPartPr>
                      <p14:cNvPr id="1589" name="Ink 1588">
                        <a:extLst>
                          <a:ext uri="{FF2B5EF4-FFF2-40B4-BE49-F238E27FC236}">
                            <a16:creationId xmlns:a16="http://schemas.microsoft.com/office/drawing/2014/main" id="{A36887D9-2710-D7B8-B791-3C4B3BCA004A}"/>
                          </a:ext>
                        </a:extLst>
                      </p14:cNvPr>
                      <p14:cNvContentPartPr/>
                      <p14:nvPr/>
                    </p14:nvContentPartPr>
                    <p14:xfrm>
                      <a:off x="381577" y="2313787"/>
                      <a:ext cx="1058040" cy="1020960"/>
                    </p14:xfrm>
                  </p:contentPart>
                </mc:Choice>
                <mc:Fallback xmlns="">
                  <p:pic>
                    <p:nvPicPr>
                      <p:cNvPr id="1589" name="Ink 1588">
                        <a:extLst>
                          <a:ext uri="{FF2B5EF4-FFF2-40B4-BE49-F238E27FC236}">
                            <a16:creationId xmlns:a16="http://schemas.microsoft.com/office/drawing/2014/main" id="{A36887D9-2710-D7B8-B791-3C4B3BCA004A}"/>
                          </a:ext>
                        </a:extLst>
                      </p:cNvPr>
                      <p:cNvPicPr/>
                      <p:nvPr/>
                    </p:nvPicPr>
                    <p:blipFill>
                      <a:blip r:embed="rId64"/>
                      <a:stretch>
                        <a:fillRect/>
                      </a:stretch>
                    </p:blipFill>
                    <p:spPr>
                      <a:xfrm>
                        <a:off x="376584" y="2308278"/>
                        <a:ext cx="1068025" cy="1031978"/>
                      </a:xfrm>
                      <a:prstGeom prst="rect">
                        <a:avLst/>
                      </a:prstGeom>
                    </p:spPr>
                  </p:pic>
                </mc:Fallback>
              </mc:AlternateContent>
              <mc:AlternateContent xmlns:mc="http://schemas.openxmlformats.org/markup-compatibility/2006" xmlns:p14="http://schemas.microsoft.com/office/powerpoint/2010/main">
                <mc:Choice Requires="p14">
                  <p:contentPart p14:bwMode="auto" r:id="rId1192">
                    <p14:nvContentPartPr>
                      <p14:cNvPr id="1590" name="Ink 1589">
                        <a:extLst>
                          <a:ext uri="{FF2B5EF4-FFF2-40B4-BE49-F238E27FC236}">
                            <a16:creationId xmlns:a16="http://schemas.microsoft.com/office/drawing/2014/main" id="{E29CBC0F-EB21-781F-D501-32BC60BF4039}"/>
                          </a:ext>
                        </a:extLst>
                      </p14:cNvPr>
                      <p14:cNvContentPartPr/>
                      <p14:nvPr/>
                    </p14:nvContentPartPr>
                    <p14:xfrm>
                      <a:off x="103657" y="2002027"/>
                      <a:ext cx="747360" cy="294480"/>
                    </p14:xfrm>
                  </p:contentPart>
                </mc:Choice>
                <mc:Fallback xmlns="">
                  <p:pic>
                    <p:nvPicPr>
                      <p:cNvPr id="1590" name="Ink 1589">
                        <a:extLst>
                          <a:ext uri="{FF2B5EF4-FFF2-40B4-BE49-F238E27FC236}">
                            <a16:creationId xmlns:a16="http://schemas.microsoft.com/office/drawing/2014/main" id="{E29CBC0F-EB21-781F-D501-32BC60BF4039}"/>
                          </a:ext>
                        </a:extLst>
                      </p:cNvPr>
                      <p:cNvPicPr/>
                      <p:nvPr/>
                    </p:nvPicPr>
                    <p:blipFill>
                      <a:blip r:embed="rId66"/>
                      <a:stretch>
                        <a:fillRect/>
                      </a:stretch>
                    </p:blipFill>
                    <p:spPr>
                      <a:xfrm>
                        <a:off x="98664" y="1996523"/>
                        <a:ext cx="757347" cy="305489"/>
                      </a:xfrm>
                      <a:prstGeom prst="rect">
                        <a:avLst/>
                      </a:prstGeom>
                    </p:spPr>
                  </p:pic>
                </mc:Fallback>
              </mc:AlternateContent>
              <mc:AlternateContent xmlns:mc="http://schemas.openxmlformats.org/markup-compatibility/2006" xmlns:p14="http://schemas.microsoft.com/office/powerpoint/2010/main">
                <mc:Choice Requires="p14">
                  <p:contentPart p14:bwMode="auto" r:id="rId1193">
                    <p14:nvContentPartPr>
                      <p14:cNvPr id="1591" name="Ink 1590">
                        <a:extLst>
                          <a:ext uri="{FF2B5EF4-FFF2-40B4-BE49-F238E27FC236}">
                            <a16:creationId xmlns:a16="http://schemas.microsoft.com/office/drawing/2014/main" id="{924D46E5-F82F-DD82-7341-23A3B5DA4089}"/>
                          </a:ext>
                        </a:extLst>
                      </p14:cNvPr>
                      <p14:cNvContentPartPr/>
                      <p14:nvPr/>
                    </p14:nvContentPartPr>
                    <p14:xfrm>
                      <a:off x="859656" y="2296147"/>
                      <a:ext cx="912960" cy="297720"/>
                    </p14:xfrm>
                  </p:contentPart>
                </mc:Choice>
                <mc:Fallback xmlns="">
                  <p:pic>
                    <p:nvPicPr>
                      <p:cNvPr id="1591" name="Ink 1590">
                        <a:extLst>
                          <a:ext uri="{FF2B5EF4-FFF2-40B4-BE49-F238E27FC236}">
                            <a16:creationId xmlns:a16="http://schemas.microsoft.com/office/drawing/2014/main" id="{924D46E5-F82F-DD82-7341-23A3B5DA4089}"/>
                          </a:ext>
                        </a:extLst>
                      </p:cNvPr>
                      <p:cNvPicPr/>
                      <p:nvPr/>
                    </p:nvPicPr>
                    <p:blipFill>
                      <a:blip r:embed="rId472"/>
                      <a:stretch>
                        <a:fillRect/>
                      </a:stretch>
                    </p:blipFill>
                    <p:spPr>
                      <a:xfrm>
                        <a:off x="854663" y="2290634"/>
                        <a:ext cx="922947" cy="308747"/>
                      </a:xfrm>
                      <a:prstGeom prst="rect">
                        <a:avLst/>
                      </a:prstGeom>
                    </p:spPr>
                  </p:pic>
                </mc:Fallback>
              </mc:AlternateContent>
              <mc:AlternateContent xmlns:mc="http://schemas.openxmlformats.org/markup-compatibility/2006" xmlns:p14="http://schemas.microsoft.com/office/powerpoint/2010/main">
                <mc:Choice Requires="p14">
                  <p:contentPart p14:bwMode="auto" r:id="rId1194">
                    <p14:nvContentPartPr>
                      <p14:cNvPr id="1592" name="Ink 1591">
                        <a:extLst>
                          <a:ext uri="{FF2B5EF4-FFF2-40B4-BE49-F238E27FC236}">
                            <a16:creationId xmlns:a16="http://schemas.microsoft.com/office/drawing/2014/main" id="{0606AB7F-3D92-F239-C97F-76EFBA3BE566}"/>
                          </a:ext>
                        </a:extLst>
                      </p14:cNvPr>
                      <p14:cNvContentPartPr/>
                      <p14:nvPr/>
                    </p14:nvContentPartPr>
                    <p14:xfrm>
                      <a:off x="-28823" y="1908787"/>
                      <a:ext cx="232920" cy="160560"/>
                    </p14:xfrm>
                  </p:contentPart>
                </mc:Choice>
                <mc:Fallback xmlns="">
                  <p:pic>
                    <p:nvPicPr>
                      <p:cNvPr id="1592" name="Ink 1591">
                        <a:extLst>
                          <a:ext uri="{FF2B5EF4-FFF2-40B4-BE49-F238E27FC236}">
                            <a16:creationId xmlns:a16="http://schemas.microsoft.com/office/drawing/2014/main" id="{0606AB7F-3D92-F239-C97F-76EFBA3BE566}"/>
                          </a:ext>
                        </a:extLst>
                      </p:cNvPr>
                      <p:cNvPicPr/>
                      <p:nvPr/>
                    </p:nvPicPr>
                    <p:blipFill>
                      <a:blip r:embed="rId70"/>
                      <a:stretch>
                        <a:fillRect/>
                      </a:stretch>
                    </p:blipFill>
                    <p:spPr>
                      <a:xfrm>
                        <a:off x="-33814" y="1903282"/>
                        <a:ext cx="242902" cy="171570"/>
                      </a:xfrm>
                      <a:prstGeom prst="rect">
                        <a:avLst/>
                      </a:prstGeom>
                    </p:spPr>
                  </p:pic>
                </mc:Fallback>
              </mc:AlternateContent>
              <mc:AlternateContent xmlns:mc="http://schemas.openxmlformats.org/markup-compatibility/2006" xmlns:p14="http://schemas.microsoft.com/office/powerpoint/2010/main">
                <mc:Choice Requires="p14">
                  <p:contentPart p14:bwMode="auto" r:id="rId1195">
                    <p14:nvContentPartPr>
                      <p14:cNvPr id="1593" name="Ink 1592">
                        <a:extLst>
                          <a:ext uri="{FF2B5EF4-FFF2-40B4-BE49-F238E27FC236}">
                            <a16:creationId xmlns:a16="http://schemas.microsoft.com/office/drawing/2014/main" id="{5B2D615B-AC13-2FF8-5B8D-70796EBA43D6}"/>
                          </a:ext>
                        </a:extLst>
                      </p14:cNvPr>
                      <p14:cNvContentPartPr/>
                      <p14:nvPr/>
                    </p14:nvContentPartPr>
                    <p14:xfrm>
                      <a:off x="-28823" y="1805467"/>
                      <a:ext cx="1806840" cy="662400"/>
                    </p14:xfrm>
                  </p:contentPart>
                </mc:Choice>
                <mc:Fallback xmlns="">
                  <p:pic>
                    <p:nvPicPr>
                      <p:cNvPr id="1593" name="Ink 1592">
                        <a:extLst>
                          <a:ext uri="{FF2B5EF4-FFF2-40B4-BE49-F238E27FC236}">
                            <a16:creationId xmlns:a16="http://schemas.microsoft.com/office/drawing/2014/main" id="{5B2D615B-AC13-2FF8-5B8D-70796EBA43D6}"/>
                          </a:ext>
                        </a:extLst>
                      </p:cNvPr>
                      <p:cNvPicPr/>
                      <p:nvPr/>
                    </p:nvPicPr>
                    <p:blipFill>
                      <a:blip r:embed="rId475"/>
                      <a:stretch>
                        <a:fillRect/>
                      </a:stretch>
                    </p:blipFill>
                    <p:spPr>
                      <a:xfrm>
                        <a:off x="-33815" y="1799958"/>
                        <a:ext cx="1816825" cy="673417"/>
                      </a:xfrm>
                      <a:prstGeom prst="rect">
                        <a:avLst/>
                      </a:prstGeom>
                    </p:spPr>
                  </p:pic>
                </mc:Fallback>
              </mc:AlternateContent>
              <mc:AlternateContent xmlns:mc="http://schemas.openxmlformats.org/markup-compatibility/2006" xmlns:p14="http://schemas.microsoft.com/office/powerpoint/2010/main">
                <mc:Choice Requires="p14">
                  <p:contentPart p14:bwMode="auto" r:id="rId1196">
                    <p14:nvContentPartPr>
                      <p14:cNvPr id="1594" name="Ink 1593">
                        <a:extLst>
                          <a:ext uri="{FF2B5EF4-FFF2-40B4-BE49-F238E27FC236}">
                            <a16:creationId xmlns:a16="http://schemas.microsoft.com/office/drawing/2014/main" id="{EBDDA1BD-2AEB-1E80-AF0C-10349C417A20}"/>
                          </a:ext>
                        </a:extLst>
                      </p14:cNvPr>
                      <p14:cNvContentPartPr/>
                      <p14:nvPr/>
                    </p14:nvContentPartPr>
                    <p14:xfrm>
                      <a:off x="-28823" y="2065747"/>
                      <a:ext cx="361080" cy="1071720"/>
                    </p14:xfrm>
                  </p:contentPart>
                </mc:Choice>
                <mc:Fallback xmlns="">
                  <p:pic>
                    <p:nvPicPr>
                      <p:cNvPr id="1594" name="Ink 1593">
                        <a:extLst>
                          <a:ext uri="{FF2B5EF4-FFF2-40B4-BE49-F238E27FC236}">
                            <a16:creationId xmlns:a16="http://schemas.microsoft.com/office/drawing/2014/main" id="{EBDDA1BD-2AEB-1E80-AF0C-10349C417A20}"/>
                          </a:ext>
                        </a:extLst>
                      </p:cNvPr>
                      <p:cNvPicPr/>
                      <p:nvPr/>
                    </p:nvPicPr>
                    <p:blipFill>
                      <a:blip r:embed="rId74"/>
                      <a:stretch>
                        <a:fillRect/>
                      </a:stretch>
                    </p:blipFill>
                    <p:spPr>
                      <a:xfrm>
                        <a:off x="-33815" y="2060237"/>
                        <a:ext cx="371064" cy="1082740"/>
                      </a:xfrm>
                      <a:prstGeom prst="rect">
                        <a:avLst/>
                      </a:prstGeom>
                    </p:spPr>
                  </p:pic>
                </mc:Fallback>
              </mc:AlternateContent>
              <mc:AlternateContent xmlns:mc="http://schemas.openxmlformats.org/markup-compatibility/2006" xmlns:p14="http://schemas.microsoft.com/office/powerpoint/2010/main">
                <mc:Choice Requires="p14">
                  <p:contentPart p14:bwMode="auto" r:id="rId1197">
                    <p14:nvContentPartPr>
                      <p14:cNvPr id="1595" name="Ink 1594">
                        <a:extLst>
                          <a:ext uri="{FF2B5EF4-FFF2-40B4-BE49-F238E27FC236}">
                            <a16:creationId xmlns:a16="http://schemas.microsoft.com/office/drawing/2014/main" id="{F243D5F5-EAA3-56C9-A3CC-2E94E2389004}"/>
                          </a:ext>
                        </a:extLst>
                      </p14:cNvPr>
                      <p14:cNvContentPartPr/>
                      <p14:nvPr/>
                    </p14:nvContentPartPr>
                    <p14:xfrm>
                      <a:off x="-28823" y="2171947"/>
                      <a:ext cx="271440" cy="824400"/>
                    </p14:xfrm>
                  </p:contentPart>
                </mc:Choice>
                <mc:Fallback xmlns="">
                  <p:pic>
                    <p:nvPicPr>
                      <p:cNvPr id="1595" name="Ink 1594">
                        <a:extLst>
                          <a:ext uri="{FF2B5EF4-FFF2-40B4-BE49-F238E27FC236}">
                            <a16:creationId xmlns:a16="http://schemas.microsoft.com/office/drawing/2014/main" id="{F243D5F5-EAA3-56C9-A3CC-2E94E2389004}"/>
                          </a:ext>
                        </a:extLst>
                      </p:cNvPr>
                      <p:cNvPicPr/>
                      <p:nvPr/>
                    </p:nvPicPr>
                    <p:blipFill>
                      <a:blip r:embed="rId76"/>
                      <a:stretch>
                        <a:fillRect/>
                      </a:stretch>
                    </p:blipFill>
                    <p:spPr>
                      <a:xfrm>
                        <a:off x="-33819" y="2166439"/>
                        <a:ext cx="281432" cy="835416"/>
                      </a:xfrm>
                      <a:prstGeom prst="rect">
                        <a:avLst/>
                      </a:prstGeom>
                    </p:spPr>
                  </p:pic>
                </mc:Fallback>
              </mc:AlternateContent>
              <mc:AlternateContent xmlns:mc="http://schemas.openxmlformats.org/markup-compatibility/2006" xmlns:p14="http://schemas.microsoft.com/office/powerpoint/2010/main">
                <mc:Choice Requires="p14">
                  <p:contentPart p14:bwMode="auto" r:id="rId1198">
                    <p14:nvContentPartPr>
                      <p14:cNvPr id="1596" name="Ink 1595">
                        <a:extLst>
                          <a:ext uri="{FF2B5EF4-FFF2-40B4-BE49-F238E27FC236}">
                            <a16:creationId xmlns:a16="http://schemas.microsoft.com/office/drawing/2014/main" id="{65444B55-AB1D-7F4B-C3B8-D199D528752A}"/>
                          </a:ext>
                        </a:extLst>
                      </p14:cNvPr>
                      <p14:cNvContentPartPr/>
                      <p14:nvPr/>
                    </p14:nvContentPartPr>
                    <p14:xfrm>
                      <a:off x="-29183" y="2315947"/>
                      <a:ext cx="111600" cy="483480"/>
                    </p14:xfrm>
                  </p:contentPart>
                </mc:Choice>
                <mc:Fallback xmlns="">
                  <p:pic>
                    <p:nvPicPr>
                      <p:cNvPr id="1596" name="Ink 1595">
                        <a:extLst>
                          <a:ext uri="{FF2B5EF4-FFF2-40B4-BE49-F238E27FC236}">
                            <a16:creationId xmlns:a16="http://schemas.microsoft.com/office/drawing/2014/main" id="{65444B55-AB1D-7F4B-C3B8-D199D528752A}"/>
                          </a:ext>
                        </a:extLst>
                      </p:cNvPr>
                      <p:cNvPicPr/>
                      <p:nvPr/>
                    </p:nvPicPr>
                    <p:blipFill>
                      <a:blip r:embed="rId78"/>
                      <a:stretch>
                        <a:fillRect/>
                      </a:stretch>
                    </p:blipFill>
                    <p:spPr>
                      <a:xfrm>
                        <a:off x="-34161" y="2310437"/>
                        <a:ext cx="121557" cy="494499"/>
                      </a:xfrm>
                      <a:prstGeom prst="rect">
                        <a:avLst/>
                      </a:prstGeom>
                    </p:spPr>
                  </p:pic>
                </mc:Fallback>
              </mc:AlternateContent>
              <mc:AlternateContent xmlns:mc="http://schemas.openxmlformats.org/markup-compatibility/2006" xmlns:p14="http://schemas.microsoft.com/office/powerpoint/2010/main">
                <mc:Choice Requires="p14">
                  <p:contentPart p14:bwMode="auto" r:id="rId1199">
                    <p14:nvContentPartPr>
                      <p14:cNvPr id="1597" name="Ink 1596">
                        <a:extLst>
                          <a:ext uri="{FF2B5EF4-FFF2-40B4-BE49-F238E27FC236}">
                            <a16:creationId xmlns:a16="http://schemas.microsoft.com/office/drawing/2014/main" id="{92051C35-950F-E687-1BF3-58557764A857}"/>
                          </a:ext>
                        </a:extLst>
                      </p14:cNvPr>
                      <p14:cNvContentPartPr/>
                      <p14:nvPr/>
                    </p14:nvContentPartPr>
                    <p14:xfrm>
                      <a:off x="-28823" y="3088147"/>
                      <a:ext cx="937440" cy="879480"/>
                    </p14:xfrm>
                  </p:contentPart>
                </mc:Choice>
                <mc:Fallback xmlns="">
                  <p:pic>
                    <p:nvPicPr>
                      <p:cNvPr id="1597" name="Ink 1596">
                        <a:extLst>
                          <a:ext uri="{FF2B5EF4-FFF2-40B4-BE49-F238E27FC236}">
                            <a16:creationId xmlns:a16="http://schemas.microsoft.com/office/drawing/2014/main" id="{92051C35-950F-E687-1BF3-58557764A857}"/>
                          </a:ext>
                        </a:extLst>
                      </p:cNvPr>
                      <p:cNvPicPr/>
                      <p:nvPr/>
                    </p:nvPicPr>
                    <p:blipFill>
                      <a:blip r:embed="rId140"/>
                      <a:stretch>
                        <a:fillRect/>
                      </a:stretch>
                    </p:blipFill>
                    <p:spPr>
                      <a:xfrm>
                        <a:off x="-33816" y="3082636"/>
                        <a:ext cx="947426" cy="890502"/>
                      </a:xfrm>
                      <a:prstGeom prst="rect">
                        <a:avLst/>
                      </a:prstGeom>
                    </p:spPr>
                  </p:pic>
                </mc:Fallback>
              </mc:AlternateContent>
              <mc:AlternateContent xmlns:mc="http://schemas.openxmlformats.org/markup-compatibility/2006" xmlns:p14="http://schemas.microsoft.com/office/powerpoint/2010/main">
                <mc:Choice Requires="p14">
                  <p:contentPart p14:bwMode="auto" r:id="rId1200">
                    <p14:nvContentPartPr>
                      <p14:cNvPr id="1598" name="Ink 1597">
                        <a:extLst>
                          <a:ext uri="{FF2B5EF4-FFF2-40B4-BE49-F238E27FC236}">
                            <a16:creationId xmlns:a16="http://schemas.microsoft.com/office/drawing/2014/main" id="{6129649B-08C7-E987-2F37-7E48048A36CB}"/>
                          </a:ext>
                        </a:extLst>
                      </p14:cNvPr>
                      <p14:cNvContentPartPr/>
                      <p14:nvPr/>
                    </p14:nvContentPartPr>
                    <p14:xfrm>
                      <a:off x="-28823" y="3271747"/>
                      <a:ext cx="719280" cy="563400"/>
                    </p14:xfrm>
                  </p:contentPart>
                </mc:Choice>
                <mc:Fallback xmlns="">
                  <p:pic>
                    <p:nvPicPr>
                      <p:cNvPr id="1598" name="Ink 1597">
                        <a:extLst>
                          <a:ext uri="{FF2B5EF4-FFF2-40B4-BE49-F238E27FC236}">
                            <a16:creationId xmlns:a16="http://schemas.microsoft.com/office/drawing/2014/main" id="{6129649B-08C7-E987-2F37-7E48048A36CB}"/>
                          </a:ext>
                        </a:extLst>
                      </p:cNvPr>
                      <p:cNvPicPr/>
                      <p:nvPr/>
                    </p:nvPicPr>
                    <p:blipFill>
                      <a:blip r:embed="rId82"/>
                      <a:stretch>
                        <a:fillRect/>
                      </a:stretch>
                    </p:blipFill>
                    <p:spPr>
                      <a:xfrm>
                        <a:off x="-33818" y="3266237"/>
                        <a:ext cx="729270" cy="574420"/>
                      </a:xfrm>
                      <a:prstGeom prst="rect">
                        <a:avLst/>
                      </a:prstGeom>
                    </p:spPr>
                  </p:pic>
                </mc:Fallback>
              </mc:AlternateContent>
              <mc:AlternateContent xmlns:mc="http://schemas.openxmlformats.org/markup-compatibility/2006" xmlns:p14="http://schemas.microsoft.com/office/powerpoint/2010/main">
                <mc:Choice Requires="p14">
                  <p:contentPart p14:bwMode="auto" r:id="rId1201">
                    <p14:nvContentPartPr>
                      <p14:cNvPr id="1599" name="Ink 1598">
                        <a:extLst>
                          <a:ext uri="{FF2B5EF4-FFF2-40B4-BE49-F238E27FC236}">
                            <a16:creationId xmlns:a16="http://schemas.microsoft.com/office/drawing/2014/main" id="{E04C4EC4-9E18-533C-E0A9-B8CA5B3E0A3F}"/>
                          </a:ext>
                        </a:extLst>
                      </p14:cNvPr>
                      <p14:cNvContentPartPr/>
                      <p14:nvPr/>
                    </p14:nvContentPartPr>
                    <p14:xfrm>
                      <a:off x="9697" y="3476227"/>
                      <a:ext cx="443880" cy="258840"/>
                    </p14:xfrm>
                  </p:contentPart>
                </mc:Choice>
                <mc:Fallback xmlns="">
                  <p:pic>
                    <p:nvPicPr>
                      <p:cNvPr id="1599" name="Ink 1598">
                        <a:extLst>
                          <a:ext uri="{FF2B5EF4-FFF2-40B4-BE49-F238E27FC236}">
                            <a16:creationId xmlns:a16="http://schemas.microsoft.com/office/drawing/2014/main" id="{E04C4EC4-9E18-533C-E0A9-B8CA5B3E0A3F}"/>
                          </a:ext>
                        </a:extLst>
                      </p:cNvPr>
                      <p:cNvPicPr/>
                      <p:nvPr/>
                    </p:nvPicPr>
                    <p:blipFill>
                      <a:blip r:embed="rId84"/>
                      <a:stretch>
                        <a:fillRect/>
                      </a:stretch>
                    </p:blipFill>
                    <p:spPr>
                      <a:xfrm>
                        <a:off x="4705" y="3470720"/>
                        <a:ext cx="453864" cy="269854"/>
                      </a:xfrm>
                      <a:prstGeom prst="rect">
                        <a:avLst/>
                      </a:prstGeom>
                    </p:spPr>
                  </p:pic>
                </mc:Fallback>
              </mc:AlternateContent>
              <mc:AlternateContent xmlns:mc="http://schemas.openxmlformats.org/markup-compatibility/2006" xmlns:p14="http://schemas.microsoft.com/office/powerpoint/2010/main">
                <mc:Choice Requires="p14">
                  <p:contentPart p14:bwMode="auto" r:id="rId1202">
                    <p14:nvContentPartPr>
                      <p14:cNvPr id="1600" name="Ink 1599">
                        <a:extLst>
                          <a:ext uri="{FF2B5EF4-FFF2-40B4-BE49-F238E27FC236}">
                            <a16:creationId xmlns:a16="http://schemas.microsoft.com/office/drawing/2014/main" id="{7AE49C36-1C14-A716-439D-7AFE09BEF115}"/>
                          </a:ext>
                        </a:extLst>
                      </p14:cNvPr>
                      <p14:cNvContentPartPr/>
                      <p14:nvPr/>
                    </p14:nvContentPartPr>
                    <p14:xfrm>
                      <a:off x="18696" y="2706188"/>
                      <a:ext cx="1748880" cy="2506680"/>
                    </p14:xfrm>
                  </p:contentPart>
                </mc:Choice>
                <mc:Fallback xmlns="">
                  <p:pic>
                    <p:nvPicPr>
                      <p:cNvPr id="1600" name="Ink 1599">
                        <a:extLst>
                          <a:ext uri="{FF2B5EF4-FFF2-40B4-BE49-F238E27FC236}">
                            <a16:creationId xmlns:a16="http://schemas.microsoft.com/office/drawing/2014/main" id="{7AE49C36-1C14-A716-439D-7AFE09BEF115}"/>
                          </a:ext>
                        </a:extLst>
                      </p:cNvPr>
                      <p:cNvPicPr/>
                      <p:nvPr/>
                    </p:nvPicPr>
                    <p:blipFill>
                      <a:blip r:embed="rId483"/>
                      <a:stretch>
                        <a:fillRect/>
                      </a:stretch>
                    </p:blipFill>
                    <p:spPr>
                      <a:xfrm>
                        <a:off x="13704" y="2700677"/>
                        <a:ext cx="1758864" cy="2517702"/>
                      </a:xfrm>
                      <a:prstGeom prst="rect">
                        <a:avLst/>
                      </a:prstGeom>
                    </p:spPr>
                  </p:pic>
                </mc:Fallback>
              </mc:AlternateContent>
              <mc:AlternateContent xmlns:mc="http://schemas.openxmlformats.org/markup-compatibility/2006" xmlns:p14="http://schemas.microsoft.com/office/powerpoint/2010/main">
                <mc:Choice Requires="p14">
                  <p:contentPart p14:bwMode="auto" r:id="rId1203">
                    <p14:nvContentPartPr>
                      <p14:cNvPr id="1601" name="Ink 1600">
                        <a:extLst>
                          <a:ext uri="{FF2B5EF4-FFF2-40B4-BE49-F238E27FC236}">
                            <a16:creationId xmlns:a16="http://schemas.microsoft.com/office/drawing/2014/main" id="{1A6310FA-BEFB-E5DB-C07C-448EE678CFB1}"/>
                          </a:ext>
                        </a:extLst>
                      </p14:cNvPr>
                      <p14:cNvContentPartPr/>
                      <p14:nvPr/>
                    </p14:nvContentPartPr>
                    <p14:xfrm>
                      <a:off x="1031016" y="2908507"/>
                      <a:ext cx="727920" cy="984240"/>
                    </p14:xfrm>
                  </p:contentPart>
                </mc:Choice>
                <mc:Fallback xmlns="">
                  <p:pic>
                    <p:nvPicPr>
                      <p:cNvPr id="1601" name="Ink 1600">
                        <a:extLst>
                          <a:ext uri="{FF2B5EF4-FFF2-40B4-BE49-F238E27FC236}">
                            <a16:creationId xmlns:a16="http://schemas.microsoft.com/office/drawing/2014/main" id="{1A6310FA-BEFB-E5DB-C07C-448EE678CFB1}"/>
                          </a:ext>
                        </a:extLst>
                      </p:cNvPr>
                      <p:cNvPicPr/>
                      <p:nvPr/>
                    </p:nvPicPr>
                    <p:blipFill>
                      <a:blip r:embed="rId485"/>
                      <a:stretch>
                        <a:fillRect/>
                      </a:stretch>
                    </p:blipFill>
                    <p:spPr>
                      <a:xfrm>
                        <a:off x="1026025" y="2902996"/>
                        <a:ext cx="737903" cy="995263"/>
                      </a:xfrm>
                      <a:prstGeom prst="rect">
                        <a:avLst/>
                      </a:prstGeom>
                    </p:spPr>
                  </p:pic>
                </mc:Fallback>
              </mc:AlternateContent>
              <mc:AlternateContent xmlns:mc="http://schemas.openxmlformats.org/markup-compatibility/2006" xmlns:p14="http://schemas.microsoft.com/office/powerpoint/2010/main">
                <mc:Choice Requires="p14">
                  <p:contentPart p14:bwMode="auto" r:id="rId1204">
                    <p14:nvContentPartPr>
                      <p14:cNvPr id="1602" name="Ink 1601">
                        <a:extLst>
                          <a:ext uri="{FF2B5EF4-FFF2-40B4-BE49-F238E27FC236}">
                            <a16:creationId xmlns:a16="http://schemas.microsoft.com/office/drawing/2014/main" id="{5E74FA73-FFFA-D1A5-BDA0-ACE00A2C23EF}"/>
                          </a:ext>
                        </a:extLst>
                      </p14:cNvPr>
                      <p14:cNvContentPartPr/>
                      <p14:nvPr/>
                    </p14:nvContentPartPr>
                    <p14:xfrm>
                      <a:off x="1332696" y="3169869"/>
                      <a:ext cx="414360" cy="878040"/>
                    </p14:xfrm>
                  </p:contentPart>
                </mc:Choice>
                <mc:Fallback xmlns="">
                  <p:pic>
                    <p:nvPicPr>
                      <p:cNvPr id="1602" name="Ink 1601">
                        <a:extLst>
                          <a:ext uri="{FF2B5EF4-FFF2-40B4-BE49-F238E27FC236}">
                            <a16:creationId xmlns:a16="http://schemas.microsoft.com/office/drawing/2014/main" id="{5E74FA73-FFFA-D1A5-BDA0-ACE00A2C23EF}"/>
                          </a:ext>
                        </a:extLst>
                      </p:cNvPr>
                      <p:cNvPicPr/>
                      <p:nvPr/>
                    </p:nvPicPr>
                    <p:blipFill>
                      <a:blip r:embed="rId487"/>
                      <a:stretch>
                        <a:fillRect/>
                      </a:stretch>
                    </p:blipFill>
                    <p:spPr>
                      <a:xfrm>
                        <a:off x="1327704" y="3164358"/>
                        <a:ext cx="424345" cy="889061"/>
                      </a:xfrm>
                      <a:prstGeom prst="rect">
                        <a:avLst/>
                      </a:prstGeom>
                    </p:spPr>
                  </p:pic>
                </mc:Fallback>
              </mc:AlternateContent>
              <mc:AlternateContent xmlns:mc="http://schemas.openxmlformats.org/markup-compatibility/2006" xmlns:p14="http://schemas.microsoft.com/office/powerpoint/2010/main">
                <mc:Choice Requires="p14">
                  <p:contentPart p14:bwMode="auto" r:id="rId1205">
                    <p14:nvContentPartPr>
                      <p14:cNvPr id="1603" name="Ink 1602">
                        <a:extLst>
                          <a:ext uri="{FF2B5EF4-FFF2-40B4-BE49-F238E27FC236}">
                            <a16:creationId xmlns:a16="http://schemas.microsoft.com/office/drawing/2014/main" id="{DF7AA037-914D-B828-9043-DBE5EC4823C9}"/>
                          </a:ext>
                        </a:extLst>
                      </p14:cNvPr>
                      <p14:cNvContentPartPr/>
                      <p14:nvPr/>
                    </p14:nvContentPartPr>
                    <p14:xfrm>
                      <a:off x="1534656" y="3366787"/>
                      <a:ext cx="191160" cy="444600"/>
                    </p14:xfrm>
                  </p:contentPart>
                </mc:Choice>
                <mc:Fallback xmlns="">
                  <p:pic>
                    <p:nvPicPr>
                      <p:cNvPr id="1603" name="Ink 1602">
                        <a:extLst>
                          <a:ext uri="{FF2B5EF4-FFF2-40B4-BE49-F238E27FC236}">
                            <a16:creationId xmlns:a16="http://schemas.microsoft.com/office/drawing/2014/main" id="{DF7AA037-914D-B828-9043-DBE5EC4823C9}"/>
                          </a:ext>
                        </a:extLst>
                      </p:cNvPr>
                      <p:cNvPicPr/>
                      <p:nvPr/>
                    </p:nvPicPr>
                    <p:blipFill>
                      <a:blip r:embed="rId489"/>
                      <a:stretch>
                        <a:fillRect/>
                      </a:stretch>
                    </p:blipFill>
                    <p:spPr>
                      <a:xfrm>
                        <a:off x="1529658" y="3361275"/>
                        <a:ext cx="201155" cy="455623"/>
                      </a:xfrm>
                      <a:prstGeom prst="rect">
                        <a:avLst/>
                      </a:prstGeom>
                    </p:spPr>
                  </p:pic>
                </mc:Fallback>
              </mc:AlternateContent>
              <mc:AlternateContent xmlns:mc="http://schemas.openxmlformats.org/markup-compatibility/2006" xmlns:p14="http://schemas.microsoft.com/office/powerpoint/2010/main">
                <mc:Choice Requires="p14">
                  <p:contentPart p14:bwMode="auto" r:id="rId1206">
                    <p14:nvContentPartPr>
                      <p14:cNvPr id="1604" name="Ink 1603">
                        <a:extLst>
                          <a:ext uri="{FF2B5EF4-FFF2-40B4-BE49-F238E27FC236}">
                            <a16:creationId xmlns:a16="http://schemas.microsoft.com/office/drawing/2014/main" id="{35F979E7-9975-3BAA-103E-CEA65940389F}"/>
                          </a:ext>
                        </a:extLst>
                      </p14:cNvPr>
                      <p14:cNvContentPartPr/>
                      <p14:nvPr/>
                    </p14:nvContentPartPr>
                    <p14:xfrm>
                      <a:off x="1702055" y="3538509"/>
                      <a:ext cx="16200" cy="83880"/>
                    </p14:xfrm>
                  </p:contentPart>
                </mc:Choice>
                <mc:Fallback xmlns="">
                  <p:pic>
                    <p:nvPicPr>
                      <p:cNvPr id="1604" name="Ink 1603">
                        <a:extLst>
                          <a:ext uri="{FF2B5EF4-FFF2-40B4-BE49-F238E27FC236}">
                            <a16:creationId xmlns:a16="http://schemas.microsoft.com/office/drawing/2014/main" id="{35F979E7-9975-3BAA-103E-CEA65940389F}"/>
                          </a:ext>
                        </a:extLst>
                      </p:cNvPr>
                      <p:cNvPicPr/>
                      <p:nvPr/>
                    </p:nvPicPr>
                    <p:blipFill>
                      <a:blip r:embed="rId491"/>
                      <a:stretch>
                        <a:fillRect/>
                      </a:stretch>
                    </p:blipFill>
                    <p:spPr>
                      <a:xfrm>
                        <a:off x="1697070" y="3533009"/>
                        <a:ext cx="26169" cy="94881"/>
                      </a:xfrm>
                      <a:prstGeom prst="rect">
                        <a:avLst/>
                      </a:prstGeom>
                    </p:spPr>
                  </p:pic>
                </mc:Fallback>
              </mc:AlternateContent>
              <mc:AlternateContent xmlns:mc="http://schemas.openxmlformats.org/markup-compatibility/2006" xmlns:p14="http://schemas.microsoft.com/office/powerpoint/2010/main">
                <mc:Choice Requires="p14">
                  <p:contentPart p14:bwMode="auto" r:id="rId1207">
                    <p14:nvContentPartPr>
                      <p14:cNvPr id="1605" name="Ink 1604">
                        <a:extLst>
                          <a:ext uri="{FF2B5EF4-FFF2-40B4-BE49-F238E27FC236}">
                            <a16:creationId xmlns:a16="http://schemas.microsoft.com/office/drawing/2014/main" id="{A1A7ED9E-3EB8-DEED-81E8-9BA1ED777A63}"/>
                          </a:ext>
                        </a:extLst>
                      </p14:cNvPr>
                      <p14:cNvContentPartPr/>
                      <p14:nvPr/>
                    </p14:nvContentPartPr>
                    <p14:xfrm>
                      <a:off x="-28823" y="1140547"/>
                      <a:ext cx="1732680" cy="894960"/>
                    </p14:xfrm>
                  </p:contentPart>
                </mc:Choice>
                <mc:Fallback xmlns="">
                  <p:pic>
                    <p:nvPicPr>
                      <p:cNvPr id="1605" name="Ink 1604">
                        <a:extLst>
                          <a:ext uri="{FF2B5EF4-FFF2-40B4-BE49-F238E27FC236}">
                            <a16:creationId xmlns:a16="http://schemas.microsoft.com/office/drawing/2014/main" id="{A1A7ED9E-3EB8-DEED-81E8-9BA1ED777A63}"/>
                          </a:ext>
                        </a:extLst>
                      </p:cNvPr>
                      <p:cNvPicPr/>
                      <p:nvPr/>
                    </p:nvPicPr>
                    <p:blipFill>
                      <a:blip r:embed="rId493"/>
                      <a:stretch>
                        <a:fillRect/>
                      </a:stretch>
                    </p:blipFill>
                    <p:spPr>
                      <a:xfrm>
                        <a:off x="-33815" y="1135037"/>
                        <a:ext cx="1742664" cy="905981"/>
                      </a:xfrm>
                      <a:prstGeom prst="rect">
                        <a:avLst/>
                      </a:prstGeom>
                    </p:spPr>
                  </p:pic>
                </mc:Fallback>
              </mc:AlternateContent>
              <mc:AlternateContent xmlns:mc="http://schemas.openxmlformats.org/markup-compatibility/2006" xmlns:p14="http://schemas.microsoft.com/office/powerpoint/2010/main">
                <mc:Choice Requires="p14">
                  <p:contentPart p14:bwMode="auto" r:id="rId1208">
                    <p14:nvContentPartPr>
                      <p14:cNvPr id="1606" name="Ink 1605">
                        <a:extLst>
                          <a:ext uri="{FF2B5EF4-FFF2-40B4-BE49-F238E27FC236}">
                            <a16:creationId xmlns:a16="http://schemas.microsoft.com/office/drawing/2014/main" id="{C4DC6371-4AC0-0C6E-BC2A-040285D93DFB}"/>
                          </a:ext>
                        </a:extLst>
                      </p14:cNvPr>
                      <p14:cNvContentPartPr/>
                      <p14:nvPr/>
                    </p14:nvContentPartPr>
                    <p14:xfrm>
                      <a:off x="154417" y="1188430"/>
                      <a:ext cx="1379880" cy="644040"/>
                    </p14:xfrm>
                  </p:contentPart>
                </mc:Choice>
                <mc:Fallback xmlns="">
                  <p:pic>
                    <p:nvPicPr>
                      <p:cNvPr id="1606" name="Ink 1605">
                        <a:extLst>
                          <a:ext uri="{FF2B5EF4-FFF2-40B4-BE49-F238E27FC236}">
                            <a16:creationId xmlns:a16="http://schemas.microsoft.com/office/drawing/2014/main" id="{C4DC6371-4AC0-0C6E-BC2A-040285D93DFB}"/>
                          </a:ext>
                        </a:extLst>
                      </p:cNvPr>
                      <p:cNvPicPr/>
                      <p:nvPr/>
                    </p:nvPicPr>
                    <p:blipFill>
                      <a:blip r:embed="rId495"/>
                      <a:stretch>
                        <a:fillRect/>
                      </a:stretch>
                    </p:blipFill>
                    <p:spPr>
                      <a:xfrm>
                        <a:off x="149425" y="1182921"/>
                        <a:ext cx="1389864" cy="655057"/>
                      </a:xfrm>
                      <a:prstGeom prst="rect">
                        <a:avLst/>
                      </a:prstGeom>
                    </p:spPr>
                  </p:pic>
                </mc:Fallback>
              </mc:AlternateContent>
              <mc:AlternateContent xmlns:mc="http://schemas.openxmlformats.org/markup-compatibility/2006" xmlns:p14="http://schemas.microsoft.com/office/powerpoint/2010/main">
                <mc:Choice Requires="p14">
                  <p:contentPart p14:bwMode="auto" r:id="rId1209">
                    <p14:nvContentPartPr>
                      <p14:cNvPr id="1607" name="Ink 1606">
                        <a:extLst>
                          <a:ext uri="{FF2B5EF4-FFF2-40B4-BE49-F238E27FC236}">
                            <a16:creationId xmlns:a16="http://schemas.microsoft.com/office/drawing/2014/main" id="{23CF9BD1-1392-659E-7924-356BEDC58B6D}"/>
                          </a:ext>
                        </a:extLst>
                      </p14:cNvPr>
                      <p14:cNvContentPartPr/>
                      <p14:nvPr/>
                    </p14:nvContentPartPr>
                    <p14:xfrm>
                      <a:off x="431978" y="1199229"/>
                      <a:ext cx="985320" cy="414000"/>
                    </p14:xfrm>
                  </p:contentPart>
                </mc:Choice>
                <mc:Fallback xmlns="">
                  <p:pic>
                    <p:nvPicPr>
                      <p:cNvPr id="1607" name="Ink 1606">
                        <a:extLst>
                          <a:ext uri="{FF2B5EF4-FFF2-40B4-BE49-F238E27FC236}">
                            <a16:creationId xmlns:a16="http://schemas.microsoft.com/office/drawing/2014/main" id="{23CF9BD1-1392-659E-7924-356BEDC58B6D}"/>
                          </a:ext>
                        </a:extLst>
                      </p:cNvPr>
                      <p:cNvPicPr/>
                      <p:nvPr/>
                    </p:nvPicPr>
                    <p:blipFill>
                      <a:blip r:embed="rId497"/>
                      <a:stretch>
                        <a:fillRect/>
                      </a:stretch>
                    </p:blipFill>
                    <p:spPr>
                      <a:xfrm>
                        <a:off x="426985" y="1193721"/>
                        <a:ext cx="995306" cy="425016"/>
                      </a:xfrm>
                      <a:prstGeom prst="rect">
                        <a:avLst/>
                      </a:prstGeom>
                    </p:spPr>
                  </p:pic>
                </mc:Fallback>
              </mc:AlternateContent>
              <mc:AlternateContent xmlns:mc="http://schemas.openxmlformats.org/markup-compatibility/2006" xmlns:p14="http://schemas.microsoft.com/office/powerpoint/2010/main">
                <mc:Choice Requires="p14">
                  <p:contentPart p14:bwMode="auto" r:id="rId1210">
                    <p14:nvContentPartPr>
                      <p14:cNvPr id="1608" name="Ink 1607">
                        <a:extLst>
                          <a:ext uri="{FF2B5EF4-FFF2-40B4-BE49-F238E27FC236}">
                            <a16:creationId xmlns:a16="http://schemas.microsoft.com/office/drawing/2014/main" id="{86CBCDA0-D801-20DE-D17D-1E684E9B9613}"/>
                          </a:ext>
                        </a:extLst>
                      </p14:cNvPr>
                      <p14:cNvContentPartPr/>
                      <p14:nvPr/>
                    </p14:nvContentPartPr>
                    <p14:xfrm>
                      <a:off x="870816" y="1207869"/>
                      <a:ext cx="433800" cy="251640"/>
                    </p14:xfrm>
                  </p:contentPart>
                </mc:Choice>
                <mc:Fallback xmlns="">
                  <p:pic>
                    <p:nvPicPr>
                      <p:cNvPr id="1608" name="Ink 1607">
                        <a:extLst>
                          <a:ext uri="{FF2B5EF4-FFF2-40B4-BE49-F238E27FC236}">
                            <a16:creationId xmlns:a16="http://schemas.microsoft.com/office/drawing/2014/main" id="{86CBCDA0-D801-20DE-D17D-1E684E9B9613}"/>
                          </a:ext>
                        </a:extLst>
                      </p:cNvPr>
                      <p:cNvPicPr/>
                      <p:nvPr/>
                    </p:nvPicPr>
                    <p:blipFill>
                      <a:blip r:embed="rId499"/>
                      <a:stretch>
                        <a:fillRect/>
                      </a:stretch>
                    </p:blipFill>
                    <p:spPr>
                      <a:xfrm>
                        <a:off x="865825" y="1202359"/>
                        <a:ext cx="443782" cy="262661"/>
                      </a:xfrm>
                      <a:prstGeom prst="rect">
                        <a:avLst/>
                      </a:prstGeom>
                    </p:spPr>
                  </p:pic>
                </mc:Fallback>
              </mc:AlternateContent>
              <mc:AlternateContent xmlns:mc="http://schemas.openxmlformats.org/markup-compatibility/2006" xmlns:p14="http://schemas.microsoft.com/office/powerpoint/2010/main">
                <mc:Choice Requires="p14">
                  <p:contentPart p14:bwMode="auto" r:id="rId1211">
                    <p14:nvContentPartPr>
                      <p14:cNvPr id="1609" name="Ink 1608">
                        <a:extLst>
                          <a:ext uri="{FF2B5EF4-FFF2-40B4-BE49-F238E27FC236}">
                            <a16:creationId xmlns:a16="http://schemas.microsoft.com/office/drawing/2014/main" id="{554270C2-F1E5-7EB1-1F12-DE7F3C9FE4D6}"/>
                          </a:ext>
                        </a:extLst>
                      </p14:cNvPr>
                      <p14:cNvContentPartPr/>
                      <p14:nvPr/>
                    </p14:nvContentPartPr>
                    <p14:xfrm>
                      <a:off x="536016" y="4019467"/>
                      <a:ext cx="1036080" cy="953280"/>
                    </p14:xfrm>
                  </p:contentPart>
                </mc:Choice>
                <mc:Fallback xmlns="">
                  <p:pic>
                    <p:nvPicPr>
                      <p:cNvPr id="1609" name="Ink 1608">
                        <a:extLst>
                          <a:ext uri="{FF2B5EF4-FFF2-40B4-BE49-F238E27FC236}">
                            <a16:creationId xmlns:a16="http://schemas.microsoft.com/office/drawing/2014/main" id="{554270C2-F1E5-7EB1-1F12-DE7F3C9FE4D6}"/>
                          </a:ext>
                        </a:extLst>
                      </p:cNvPr>
                      <p:cNvPicPr/>
                      <p:nvPr/>
                    </p:nvPicPr>
                    <p:blipFill>
                      <a:blip r:embed="rId501"/>
                      <a:stretch>
                        <a:fillRect/>
                      </a:stretch>
                    </p:blipFill>
                    <p:spPr>
                      <a:xfrm>
                        <a:off x="531023" y="4013957"/>
                        <a:ext cx="1046066" cy="964301"/>
                      </a:xfrm>
                      <a:prstGeom prst="rect">
                        <a:avLst/>
                      </a:prstGeom>
                    </p:spPr>
                  </p:pic>
                </mc:Fallback>
              </mc:AlternateContent>
              <mc:AlternateContent xmlns:mc="http://schemas.openxmlformats.org/markup-compatibility/2006" xmlns:p14="http://schemas.microsoft.com/office/powerpoint/2010/main">
                <mc:Choice Requires="p14">
                  <p:contentPart p14:bwMode="auto" r:id="rId1212">
                    <p14:nvContentPartPr>
                      <p14:cNvPr id="1610" name="Ink 1609">
                        <a:extLst>
                          <a:ext uri="{FF2B5EF4-FFF2-40B4-BE49-F238E27FC236}">
                            <a16:creationId xmlns:a16="http://schemas.microsoft.com/office/drawing/2014/main" id="{5A403BC0-CDA3-580B-6407-C45283BE0211}"/>
                          </a:ext>
                        </a:extLst>
                      </p14:cNvPr>
                      <p14:cNvContentPartPr/>
                      <p14:nvPr/>
                    </p14:nvContentPartPr>
                    <p14:xfrm>
                      <a:off x="694777" y="4250227"/>
                      <a:ext cx="748800" cy="607680"/>
                    </p14:xfrm>
                  </p:contentPart>
                </mc:Choice>
                <mc:Fallback xmlns="">
                  <p:pic>
                    <p:nvPicPr>
                      <p:cNvPr id="1610" name="Ink 1609">
                        <a:extLst>
                          <a:ext uri="{FF2B5EF4-FFF2-40B4-BE49-F238E27FC236}">
                            <a16:creationId xmlns:a16="http://schemas.microsoft.com/office/drawing/2014/main" id="{5A403BC0-CDA3-580B-6407-C45283BE0211}"/>
                          </a:ext>
                        </a:extLst>
                      </p:cNvPr>
                      <p:cNvPicPr/>
                      <p:nvPr/>
                    </p:nvPicPr>
                    <p:blipFill>
                      <a:blip r:embed="rId108"/>
                      <a:stretch>
                        <a:fillRect/>
                      </a:stretch>
                    </p:blipFill>
                    <p:spPr>
                      <a:xfrm>
                        <a:off x="689785" y="4244715"/>
                        <a:ext cx="758784" cy="618704"/>
                      </a:xfrm>
                      <a:prstGeom prst="rect">
                        <a:avLst/>
                      </a:prstGeom>
                    </p:spPr>
                  </p:pic>
                </mc:Fallback>
              </mc:AlternateContent>
              <p:grpSp>
                <p:nvGrpSpPr>
                  <p:cNvPr id="1611" name="Group 1610">
                    <a:extLst>
                      <a:ext uri="{FF2B5EF4-FFF2-40B4-BE49-F238E27FC236}">
                        <a16:creationId xmlns:a16="http://schemas.microsoft.com/office/drawing/2014/main" id="{97D48195-E686-3E23-DB2E-1B4482DA2F70}"/>
                      </a:ext>
                    </a:extLst>
                  </p:cNvPr>
                  <p:cNvGrpSpPr/>
                  <p:nvPr/>
                </p:nvGrpSpPr>
                <p:grpSpPr>
                  <a:xfrm>
                    <a:off x="210937" y="3889507"/>
                    <a:ext cx="1489320" cy="1283040"/>
                    <a:chOff x="210937" y="3889507"/>
                    <a:chExt cx="1489320" cy="1283040"/>
                  </a:xfrm>
                </p:grpSpPr>
                <mc:AlternateContent xmlns:mc="http://schemas.openxmlformats.org/markup-compatibility/2006" xmlns:p14="http://schemas.microsoft.com/office/powerpoint/2010/main">
                  <mc:Choice Requires="p14">
                    <p:contentPart p14:bwMode="auto" r:id="rId1213">
                      <p14:nvContentPartPr>
                        <p14:cNvPr id="1614" name="Ink 1613">
                          <a:extLst>
                            <a:ext uri="{FF2B5EF4-FFF2-40B4-BE49-F238E27FC236}">
                              <a16:creationId xmlns:a16="http://schemas.microsoft.com/office/drawing/2014/main" id="{9A145700-3DD4-B9C3-27B1-14DA35B6DEB9}"/>
                            </a:ext>
                          </a:extLst>
                        </p14:cNvPr>
                        <p14:cNvContentPartPr/>
                        <p14:nvPr/>
                      </p14:nvContentPartPr>
                      <p14:xfrm>
                        <a:off x="210937" y="3892387"/>
                        <a:ext cx="820080" cy="1280160"/>
                      </p14:xfrm>
                    </p:contentPart>
                  </mc:Choice>
                  <mc:Fallback xmlns="">
                    <p:pic>
                      <p:nvPicPr>
                        <p:cNvPr id="1614" name="Ink 1613">
                          <a:extLst>
                            <a:ext uri="{FF2B5EF4-FFF2-40B4-BE49-F238E27FC236}">
                              <a16:creationId xmlns:a16="http://schemas.microsoft.com/office/drawing/2014/main" id="{9A145700-3DD4-B9C3-27B1-14DA35B6DEB9}"/>
                            </a:ext>
                          </a:extLst>
                        </p:cNvPr>
                        <p:cNvPicPr/>
                        <p:nvPr/>
                      </p:nvPicPr>
                      <p:blipFill>
                        <a:blip r:embed="rId110"/>
                        <a:stretch>
                          <a:fillRect/>
                        </a:stretch>
                      </p:blipFill>
                      <p:spPr>
                        <a:xfrm>
                          <a:off x="205944" y="3886875"/>
                          <a:ext cx="830066" cy="1291184"/>
                        </a:xfrm>
                        <a:prstGeom prst="rect">
                          <a:avLst/>
                        </a:prstGeom>
                      </p:spPr>
                    </p:pic>
                  </mc:Fallback>
                </mc:AlternateContent>
                <mc:AlternateContent xmlns:mc="http://schemas.openxmlformats.org/markup-compatibility/2006" xmlns:p14="http://schemas.microsoft.com/office/powerpoint/2010/main">
                  <mc:Choice Requires="p14">
                    <p:contentPart p14:bwMode="auto" r:id="rId1214">
                      <p14:nvContentPartPr>
                        <p14:cNvPr id="1615" name="Ink 1614">
                          <a:extLst>
                            <a:ext uri="{FF2B5EF4-FFF2-40B4-BE49-F238E27FC236}">
                              <a16:creationId xmlns:a16="http://schemas.microsoft.com/office/drawing/2014/main" id="{E616EA27-1347-FDCE-61FD-4654C3C52A25}"/>
                            </a:ext>
                          </a:extLst>
                        </p14:cNvPr>
                        <p14:cNvContentPartPr/>
                        <p14:nvPr/>
                      </p14:nvContentPartPr>
                      <p14:xfrm>
                        <a:off x="417577" y="3889507"/>
                        <a:ext cx="1282680" cy="1154160"/>
                      </p14:xfrm>
                    </p:contentPart>
                  </mc:Choice>
                  <mc:Fallback xmlns="">
                    <p:pic>
                      <p:nvPicPr>
                        <p:cNvPr id="1615" name="Ink 1614">
                          <a:extLst>
                            <a:ext uri="{FF2B5EF4-FFF2-40B4-BE49-F238E27FC236}">
                              <a16:creationId xmlns:a16="http://schemas.microsoft.com/office/drawing/2014/main" id="{E616EA27-1347-FDCE-61FD-4654C3C52A25}"/>
                            </a:ext>
                          </a:extLst>
                        </p:cNvPr>
                        <p:cNvPicPr/>
                        <p:nvPr/>
                      </p:nvPicPr>
                      <p:blipFill>
                        <a:blip r:embed="rId114"/>
                        <a:stretch>
                          <a:fillRect/>
                        </a:stretch>
                      </p:blipFill>
                      <p:spPr>
                        <a:xfrm>
                          <a:off x="412584" y="3883996"/>
                          <a:ext cx="1292665" cy="1165183"/>
                        </a:xfrm>
                        <a:prstGeom prst="rect">
                          <a:avLst/>
                        </a:prstGeom>
                      </p:spPr>
                    </p:pic>
                  </mc:Fallback>
                </mc:AlternateContent>
                <mc:AlternateContent xmlns:mc="http://schemas.openxmlformats.org/markup-compatibility/2006" xmlns:p14="http://schemas.microsoft.com/office/powerpoint/2010/main">
                  <mc:Choice Requires="p14">
                    <p:contentPart p14:bwMode="auto" r:id="rId1215">
                      <p14:nvContentPartPr>
                        <p14:cNvPr id="1616" name="Ink 1615">
                          <a:extLst>
                            <a:ext uri="{FF2B5EF4-FFF2-40B4-BE49-F238E27FC236}">
                              <a16:creationId xmlns:a16="http://schemas.microsoft.com/office/drawing/2014/main" id="{1C3AD20A-7474-9976-E81B-BDC6B4825D6E}"/>
                            </a:ext>
                          </a:extLst>
                        </p14:cNvPr>
                        <p14:cNvContentPartPr/>
                        <p14:nvPr/>
                      </p14:nvContentPartPr>
                      <p14:xfrm>
                        <a:off x="1247737" y="3889508"/>
                        <a:ext cx="24840" cy="360"/>
                      </p14:xfrm>
                    </p:contentPart>
                  </mc:Choice>
                  <mc:Fallback xmlns="">
                    <p:pic>
                      <p:nvPicPr>
                        <p:cNvPr id="1616" name="Ink 1615">
                          <a:extLst>
                            <a:ext uri="{FF2B5EF4-FFF2-40B4-BE49-F238E27FC236}">
                              <a16:creationId xmlns:a16="http://schemas.microsoft.com/office/drawing/2014/main" id="{1C3AD20A-7474-9976-E81B-BDC6B4825D6E}"/>
                            </a:ext>
                          </a:extLst>
                        </p:cNvPr>
                        <p:cNvPicPr/>
                        <p:nvPr/>
                      </p:nvPicPr>
                      <p:blipFill>
                        <a:blip r:embed="rId176"/>
                        <a:stretch>
                          <a:fillRect/>
                        </a:stretch>
                      </p:blipFill>
                      <p:spPr>
                        <a:xfrm>
                          <a:off x="1242685" y="3885188"/>
                          <a:ext cx="3494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16">
                      <p14:nvContentPartPr>
                        <p14:cNvPr id="1617" name="Ink 1616">
                          <a:extLst>
                            <a:ext uri="{FF2B5EF4-FFF2-40B4-BE49-F238E27FC236}">
                              <a16:creationId xmlns:a16="http://schemas.microsoft.com/office/drawing/2014/main" id="{01345DEF-5F07-5EBE-0EEB-71B2C956CD82}"/>
                            </a:ext>
                          </a:extLst>
                        </p14:cNvPr>
                        <p14:cNvContentPartPr/>
                        <p14:nvPr/>
                      </p14:nvContentPartPr>
                      <p14:xfrm>
                        <a:off x="892776" y="4406107"/>
                        <a:ext cx="384120" cy="351720"/>
                      </p14:xfrm>
                    </p:contentPart>
                  </mc:Choice>
                  <mc:Fallback xmlns="">
                    <p:pic>
                      <p:nvPicPr>
                        <p:cNvPr id="1617" name="Ink 1616">
                          <a:extLst>
                            <a:ext uri="{FF2B5EF4-FFF2-40B4-BE49-F238E27FC236}">
                              <a16:creationId xmlns:a16="http://schemas.microsoft.com/office/drawing/2014/main" id="{01345DEF-5F07-5EBE-0EEB-71B2C956CD82}"/>
                            </a:ext>
                          </a:extLst>
                        </p:cNvPr>
                        <p:cNvPicPr/>
                        <p:nvPr/>
                      </p:nvPicPr>
                      <p:blipFill>
                        <a:blip r:embed="rId507"/>
                        <a:stretch>
                          <a:fillRect/>
                        </a:stretch>
                      </p:blipFill>
                      <p:spPr>
                        <a:xfrm>
                          <a:off x="887782" y="4400597"/>
                          <a:ext cx="394108" cy="3627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17">
                    <p14:nvContentPartPr>
                      <p14:cNvPr id="1612" name="Ink 1611">
                        <a:extLst>
                          <a:ext uri="{FF2B5EF4-FFF2-40B4-BE49-F238E27FC236}">
                            <a16:creationId xmlns:a16="http://schemas.microsoft.com/office/drawing/2014/main" id="{C140C2AA-1E91-614C-0284-14CC604D1AAA}"/>
                          </a:ext>
                        </a:extLst>
                      </p14:cNvPr>
                      <p14:cNvContentPartPr/>
                      <p14:nvPr/>
                    </p14:nvContentPartPr>
                    <p14:xfrm>
                      <a:off x="1235855" y="1872429"/>
                      <a:ext cx="568800" cy="464760"/>
                    </p14:xfrm>
                  </p:contentPart>
                </mc:Choice>
                <mc:Fallback xmlns="">
                  <p:pic>
                    <p:nvPicPr>
                      <p:cNvPr id="1612" name="Ink 1611">
                        <a:extLst>
                          <a:ext uri="{FF2B5EF4-FFF2-40B4-BE49-F238E27FC236}">
                            <a16:creationId xmlns:a16="http://schemas.microsoft.com/office/drawing/2014/main" id="{C140C2AA-1E91-614C-0284-14CC604D1AAA}"/>
                          </a:ext>
                        </a:extLst>
                      </p:cNvPr>
                      <p:cNvPicPr/>
                      <p:nvPr/>
                    </p:nvPicPr>
                    <p:blipFill>
                      <a:blip r:embed="rId509"/>
                      <a:stretch>
                        <a:fillRect/>
                      </a:stretch>
                    </p:blipFill>
                    <p:spPr>
                      <a:xfrm>
                        <a:off x="1230862" y="1866918"/>
                        <a:ext cx="578786" cy="475782"/>
                      </a:xfrm>
                      <a:prstGeom prst="rect">
                        <a:avLst/>
                      </a:prstGeom>
                    </p:spPr>
                  </p:pic>
                </mc:Fallback>
              </mc:AlternateContent>
              <mc:AlternateContent xmlns:mc="http://schemas.openxmlformats.org/markup-compatibility/2006" xmlns:p14="http://schemas.microsoft.com/office/powerpoint/2010/main">
                <mc:Choice Requires="p14">
                  <p:contentPart p14:bwMode="auto" r:id="rId1218">
                    <p14:nvContentPartPr>
                      <p14:cNvPr id="1613" name="Ink 1612">
                        <a:extLst>
                          <a:ext uri="{FF2B5EF4-FFF2-40B4-BE49-F238E27FC236}">
                            <a16:creationId xmlns:a16="http://schemas.microsoft.com/office/drawing/2014/main" id="{C3A20DF8-3893-5AE4-A12C-EA4AE0B0E8EA}"/>
                          </a:ext>
                        </a:extLst>
                      </p14:cNvPr>
                      <p14:cNvContentPartPr/>
                      <p14:nvPr/>
                    </p14:nvContentPartPr>
                    <p14:xfrm>
                      <a:off x="1609536" y="2030107"/>
                      <a:ext cx="187560" cy="148680"/>
                    </p14:xfrm>
                  </p:contentPart>
                </mc:Choice>
                <mc:Fallback xmlns="">
                  <p:pic>
                    <p:nvPicPr>
                      <p:cNvPr id="1613" name="Ink 1612">
                        <a:extLst>
                          <a:ext uri="{FF2B5EF4-FFF2-40B4-BE49-F238E27FC236}">
                            <a16:creationId xmlns:a16="http://schemas.microsoft.com/office/drawing/2014/main" id="{C3A20DF8-3893-5AE4-A12C-EA4AE0B0E8EA}"/>
                          </a:ext>
                        </a:extLst>
                      </p:cNvPr>
                      <p:cNvPicPr/>
                      <p:nvPr/>
                    </p:nvPicPr>
                    <p:blipFill>
                      <a:blip r:embed="rId511"/>
                      <a:stretch>
                        <a:fillRect/>
                      </a:stretch>
                    </p:blipFill>
                    <p:spPr>
                      <a:xfrm>
                        <a:off x="1604545" y="2024600"/>
                        <a:ext cx="197541" cy="159693"/>
                      </a:xfrm>
                      <a:prstGeom prst="rect">
                        <a:avLst/>
                      </a:prstGeom>
                    </p:spPr>
                  </p:pic>
                </mc:Fallback>
              </mc:AlternateContent>
            </p:grpSp>
          </p:grpSp>
          <p:grpSp>
            <p:nvGrpSpPr>
              <p:cNvPr id="1533" name="Group 1532">
                <a:extLst>
                  <a:ext uri="{FF2B5EF4-FFF2-40B4-BE49-F238E27FC236}">
                    <a16:creationId xmlns:a16="http://schemas.microsoft.com/office/drawing/2014/main" id="{E4CA8F5C-DA0D-E3DB-021E-35ABB9D6E421}"/>
                  </a:ext>
                </a:extLst>
              </p:cNvPr>
              <p:cNvGrpSpPr/>
              <p:nvPr/>
            </p:nvGrpSpPr>
            <p:grpSpPr>
              <a:xfrm rot="10950597" flipH="1">
                <a:off x="10609066" y="4093969"/>
                <a:ext cx="978120" cy="2406599"/>
                <a:chOff x="210577" y="2765588"/>
                <a:chExt cx="978120" cy="2406599"/>
              </a:xfrm>
            </p:grpSpPr>
            <mc:AlternateContent xmlns:mc="http://schemas.openxmlformats.org/markup-compatibility/2006" xmlns:p14="http://schemas.microsoft.com/office/powerpoint/2010/main">
              <mc:Choice Requires="p14">
                <p:contentPart p14:bwMode="auto" r:id="rId1219">
                  <p14:nvContentPartPr>
                    <p14:cNvPr id="1583" name="Ink 1582">
                      <a:extLst>
                        <a:ext uri="{FF2B5EF4-FFF2-40B4-BE49-F238E27FC236}">
                          <a16:creationId xmlns:a16="http://schemas.microsoft.com/office/drawing/2014/main" id="{6952F1FB-5969-3139-9392-266C8496C7BA}"/>
                        </a:ext>
                      </a:extLst>
                    </p14:cNvPr>
                    <p14:cNvContentPartPr/>
                    <p14:nvPr/>
                  </p14:nvContentPartPr>
                  <p14:xfrm>
                    <a:off x="1184737" y="2765588"/>
                    <a:ext cx="3960" cy="61200"/>
                  </p14:xfrm>
                </p:contentPart>
              </mc:Choice>
              <mc:Fallback xmlns="">
                <p:pic>
                  <p:nvPicPr>
                    <p:cNvPr id="1583" name="Ink 1582">
                      <a:extLst>
                        <a:ext uri="{FF2B5EF4-FFF2-40B4-BE49-F238E27FC236}">
                          <a16:creationId xmlns:a16="http://schemas.microsoft.com/office/drawing/2014/main" id="{6952F1FB-5969-3139-9392-266C8496C7BA}"/>
                        </a:ext>
                      </a:extLst>
                    </p:cNvPr>
                    <p:cNvPicPr/>
                    <p:nvPr/>
                  </p:nvPicPr>
                  <p:blipFill>
                    <a:blip r:embed="rId513"/>
                    <a:stretch>
                      <a:fillRect/>
                    </a:stretch>
                  </p:blipFill>
                  <p:spPr>
                    <a:xfrm>
                      <a:off x="1179985" y="2760066"/>
                      <a:ext cx="13464" cy="72244"/>
                    </a:xfrm>
                    <a:prstGeom prst="rect">
                      <a:avLst/>
                    </a:prstGeom>
                  </p:spPr>
                </p:pic>
              </mc:Fallback>
            </mc:AlternateContent>
            <mc:AlternateContent xmlns:mc="http://schemas.openxmlformats.org/markup-compatibility/2006" xmlns:p14="http://schemas.microsoft.com/office/powerpoint/2010/main">
              <mc:Choice Requires="p14">
                <p:contentPart p14:bwMode="auto" r:id="rId1220">
                  <p14:nvContentPartPr>
                    <p14:cNvPr id="1584" name="Ink 1583">
                      <a:extLst>
                        <a:ext uri="{FF2B5EF4-FFF2-40B4-BE49-F238E27FC236}">
                          <a16:creationId xmlns:a16="http://schemas.microsoft.com/office/drawing/2014/main" id="{A8FE04B6-3B4E-4E99-2246-3416556FA342}"/>
                        </a:ext>
                      </a:extLst>
                    </p14:cNvPr>
                    <p14:cNvContentPartPr/>
                    <p14:nvPr/>
                  </p14:nvContentPartPr>
                  <p14:xfrm>
                    <a:off x="210577" y="5123947"/>
                    <a:ext cx="11160" cy="48240"/>
                  </p14:xfrm>
                </p:contentPart>
              </mc:Choice>
              <mc:Fallback xmlns="">
                <p:pic>
                  <p:nvPicPr>
                    <p:cNvPr id="1584" name="Ink 1583">
                      <a:extLst>
                        <a:ext uri="{FF2B5EF4-FFF2-40B4-BE49-F238E27FC236}">
                          <a16:creationId xmlns:a16="http://schemas.microsoft.com/office/drawing/2014/main" id="{A8FE04B6-3B4E-4E99-2246-3416556FA342}"/>
                        </a:ext>
                      </a:extLst>
                    </p:cNvPr>
                    <p:cNvPicPr/>
                    <p:nvPr/>
                  </p:nvPicPr>
                  <p:blipFill>
                    <a:blip r:embed="rId515"/>
                    <a:stretch>
                      <a:fillRect/>
                    </a:stretch>
                  </p:blipFill>
                  <p:spPr>
                    <a:xfrm>
                      <a:off x="205617" y="5118434"/>
                      <a:ext cx="21080" cy="5926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21">
                <p14:nvContentPartPr>
                  <p14:cNvPr id="1534" name="Ink 1533">
                    <a:extLst>
                      <a:ext uri="{FF2B5EF4-FFF2-40B4-BE49-F238E27FC236}">
                        <a16:creationId xmlns:a16="http://schemas.microsoft.com/office/drawing/2014/main" id="{5D2E5B48-7F4D-22A8-B06A-B2775BD150F8}"/>
                      </a:ext>
                    </a:extLst>
                  </p14:cNvPr>
                  <p14:cNvContentPartPr/>
                  <p14:nvPr/>
                </p14:nvContentPartPr>
                <p14:xfrm>
                  <a:off x="5785305" y="1992170"/>
                  <a:ext cx="57960" cy="4320"/>
                </p14:xfrm>
              </p:contentPart>
            </mc:Choice>
            <mc:Fallback xmlns="">
              <p:pic>
                <p:nvPicPr>
                  <p:cNvPr id="1534" name="Ink 1533">
                    <a:extLst>
                      <a:ext uri="{FF2B5EF4-FFF2-40B4-BE49-F238E27FC236}">
                        <a16:creationId xmlns:a16="http://schemas.microsoft.com/office/drawing/2014/main" id="{5D2E5B48-7F4D-22A8-B06A-B2775BD150F8}"/>
                      </a:ext>
                    </a:extLst>
                  </p:cNvPr>
                  <p:cNvPicPr/>
                  <p:nvPr/>
                </p:nvPicPr>
                <p:blipFill>
                  <a:blip r:embed="rId517"/>
                  <a:stretch>
                    <a:fillRect/>
                  </a:stretch>
                </p:blipFill>
                <p:spPr>
                  <a:xfrm>
                    <a:off x="5780301" y="1986986"/>
                    <a:ext cx="67967" cy="14688"/>
                  </a:xfrm>
                  <a:prstGeom prst="rect">
                    <a:avLst/>
                  </a:prstGeom>
                </p:spPr>
              </p:pic>
            </mc:Fallback>
          </mc:AlternateContent>
          <mc:AlternateContent xmlns:mc="http://schemas.openxmlformats.org/markup-compatibility/2006" xmlns:p14="http://schemas.microsoft.com/office/powerpoint/2010/main">
            <mc:Choice Requires="p14">
              <p:contentPart p14:bwMode="auto" r:id="rId1222">
                <p14:nvContentPartPr>
                  <p14:cNvPr id="1535" name="Ink 1534">
                    <a:extLst>
                      <a:ext uri="{FF2B5EF4-FFF2-40B4-BE49-F238E27FC236}">
                        <a16:creationId xmlns:a16="http://schemas.microsoft.com/office/drawing/2014/main" id="{1F40D301-CC50-5DD7-62AE-7BAB46AC280D}"/>
                      </a:ext>
                    </a:extLst>
                  </p14:cNvPr>
                  <p14:cNvContentPartPr/>
                  <p14:nvPr/>
                </p14:nvContentPartPr>
                <p14:xfrm>
                  <a:off x="5770545" y="2168570"/>
                  <a:ext cx="71640" cy="3600"/>
                </p14:xfrm>
              </p:contentPart>
            </mc:Choice>
            <mc:Fallback xmlns="">
              <p:pic>
                <p:nvPicPr>
                  <p:cNvPr id="1535" name="Ink 1534">
                    <a:extLst>
                      <a:ext uri="{FF2B5EF4-FFF2-40B4-BE49-F238E27FC236}">
                        <a16:creationId xmlns:a16="http://schemas.microsoft.com/office/drawing/2014/main" id="{1F40D301-CC50-5DD7-62AE-7BAB46AC280D}"/>
                      </a:ext>
                    </a:extLst>
                  </p:cNvPr>
                  <p:cNvPicPr/>
                  <p:nvPr/>
                </p:nvPicPr>
                <p:blipFill>
                  <a:blip r:embed="rId519"/>
                  <a:stretch>
                    <a:fillRect/>
                  </a:stretch>
                </p:blipFill>
                <p:spPr>
                  <a:xfrm>
                    <a:off x="5765576" y="2163170"/>
                    <a:ext cx="81578"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23">
                <p14:nvContentPartPr>
                  <p14:cNvPr id="1536" name="Ink 1535">
                    <a:extLst>
                      <a:ext uri="{FF2B5EF4-FFF2-40B4-BE49-F238E27FC236}">
                        <a16:creationId xmlns:a16="http://schemas.microsoft.com/office/drawing/2014/main" id="{E4DC648A-5EB8-3D37-E8D6-0194CC6869E6}"/>
                      </a:ext>
                    </a:extLst>
                  </p14:cNvPr>
                  <p14:cNvContentPartPr/>
                  <p14:nvPr/>
                </p14:nvContentPartPr>
                <p14:xfrm>
                  <a:off x="5761905" y="2330570"/>
                  <a:ext cx="78480" cy="1080"/>
                </p14:xfrm>
              </p:contentPart>
            </mc:Choice>
            <mc:Fallback xmlns="">
              <p:pic>
                <p:nvPicPr>
                  <p:cNvPr id="1536" name="Ink 1535">
                    <a:extLst>
                      <a:ext uri="{FF2B5EF4-FFF2-40B4-BE49-F238E27FC236}">
                        <a16:creationId xmlns:a16="http://schemas.microsoft.com/office/drawing/2014/main" id="{E4DC648A-5EB8-3D37-E8D6-0194CC6869E6}"/>
                      </a:ext>
                    </a:extLst>
                  </p:cNvPr>
                  <p:cNvPicPr/>
                  <p:nvPr/>
                </p:nvPicPr>
                <p:blipFill>
                  <a:blip r:embed="rId519"/>
                  <a:stretch>
                    <a:fillRect/>
                  </a:stretch>
                </p:blipFill>
                <p:spPr>
                  <a:xfrm>
                    <a:off x="5756922" y="2326250"/>
                    <a:ext cx="88446" cy="9720"/>
                  </a:xfrm>
                  <a:prstGeom prst="rect">
                    <a:avLst/>
                  </a:prstGeom>
                </p:spPr>
              </p:pic>
            </mc:Fallback>
          </mc:AlternateContent>
          <mc:AlternateContent xmlns:mc="http://schemas.openxmlformats.org/markup-compatibility/2006" xmlns:p14="http://schemas.microsoft.com/office/powerpoint/2010/main">
            <mc:Choice Requires="p14">
              <p:contentPart p14:bwMode="auto" r:id="rId1224">
                <p14:nvContentPartPr>
                  <p14:cNvPr id="1537" name="Ink 1536">
                    <a:extLst>
                      <a:ext uri="{FF2B5EF4-FFF2-40B4-BE49-F238E27FC236}">
                        <a16:creationId xmlns:a16="http://schemas.microsoft.com/office/drawing/2014/main" id="{F5F5ED45-8C9D-4A07-40FD-2E8B9A214D49}"/>
                      </a:ext>
                    </a:extLst>
                  </p14:cNvPr>
                  <p14:cNvContentPartPr/>
                  <p14:nvPr/>
                </p14:nvContentPartPr>
                <p14:xfrm>
                  <a:off x="5720145" y="2394290"/>
                  <a:ext cx="144720" cy="18720"/>
                </p14:xfrm>
              </p:contentPart>
            </mc:Choice>
            <mc:Fallback xmlns="">
              <p:pic>
                <p:nvPicPr>
                  <p:cNvPr id="1537" name="Ink 1536">
                    <a:extLst>
                      <a:ext uri="{FF2B5EF4-FFF2-40B4-BE49-F238E27FC236}">
                        <a16:creationId xmlns:a16="http://schemas.microsoft.com/office/drawing/2014/main" id="{F5F5ED45-8C9D-4A07-40FD-2E8B9A214D49}"/>
                      </a:ext>
                    </a:extLst>
                  </p:cNvPr>
                  <p:cNvPicPr/>
                  <p:nvPr/>
                </p:nvPicPr>
                <p:blipFill>
                  <a:blip r:embed="rId522"/>
                  <a:stretch>
                    <a:fillRect/>
                  </a:stretch>
                </p:blipFill>
                <p:spPr>
                  <a:xfrm>
                    <a:off x="5715155" y="2388811"/>
                    <a:ext cx="154701" cy="29678"/>
                  </a:xfrm>
                  <a:prstGeom prst="rect">
                    <a:avLst/>
                  </a:prstGeom>
                </p:spPr>
              </p:pic>
            </mc:Fallback>
          </mc:AlternateContent>
          <mc:AlternateContent xmlns:mc="http://schemas.openxmlformats.org/markup-compatibility/2006" xmlns:p14="http://schemas.microsoft.com/office/powerpoint/2010/main">
            <mc:Choice Requires="p14">
              <p:contentPart p14:bwMode="auto" r:id="rId1225">
                <p14:nvContentPartPr>
                  <p14:cNvPr id="1538" name="Ink 1537">
                    <a:extLst>
                      <a:ext uri="{FF2B5EF4-FFF2-40B4-BE49-F238E27FC236}">
                        <a16:creationId xmlns:a16="http://schemas.microsoft.com/office/drawing/2014/main" id="{0B1A6B92-EC34-1353-C1CD-F7164A021C7A}"/>
                      </a:ext>
                    </a:extLst>
                  </p14:cNvPr>
                  <p14:cNvContentPartPr/>
                  <p14:nvPr/>
                </p14:nvContentPartPr>
                <p14:xfrm>
                  <a:off x="5724825" y="2540090"/>
                  <a:ext cx="111240" cy="9360"/>
                </p14:xfrm>
              </p:contentPart>
            </mc:Choice>
            <mc:Fallback xmlns="">
              <p:pic>
                <p:nvPicPr>
                  <p:cNvPr id="1538" name="Ink 1537">
                    <a:extLst>
                      <a:ext uri="{FF2B5EF4-FFF2-40B4-BE49-F238E27FC236}">
                        <a16:creationId xmlns:a16="http://schemas.microsoft.com/office/drawing/2014/main" id="{0B1A6B92-EC34-1353-C1CD-F7164A021C7A}"/>
                      </a:ext>
                    </a:extLst>
                  </p:cNvPr>
                  <p:cNvPicPr/>
                  <p:nvPr/>
                </p:nvPicPr>
                <p:blipFill>
                  <a:blip r:embed="rId524"/>
                  <a:stretch>
                    <a:fillRect/>
                  </a:stretch>
                </p:blipFill>
                <p:spPr>
                  <a:xfrm>
                    <a:off x="5719825" y="2534474"/>
                    <a:ext cx="121239" cy="20592"/>
                  </a:xfrm>
                  <a:prstGeom prst="rect">
                    <a:avLst/>
                  </a:prstGeom>
                </p:spPr>
              </p:pic>
            </mc:Fallback>
          </mc:AlternateContent>
          <mc:AlternateContent xmlns:mc="http://schemas.openxmlformats.org/markup-compatibility/2006" xmlns:p14="http://schemas.microsoft.com/office/powerpoint/2010/main">
            <mc:Choice Requires="p14">
              <p:contentPart p14:bwMode="auto" r:id="rId1226">
                <p14:nvContentPartPr>
                  <p14:cNvPr id="1539" name="Ink 1538">
                    <a:extLst>
                      <a:ext uri="{FF2B5EF4-FFF2-40B4-BE49-F238E27FC236}">
                        <a16:creationId xmlns:a16="http://schemas.microsoft.com/office/drawing/2014/main" id="{D1814BB1-F988-FA4F-A710-07E4C58A4E81}"/>
                      </a:ext>
                    </a:extLst>
                  </p14:cNvPr>
                  <p14:cNvContentPartPr/>
                  <p14:nvPr/>
                </p14:nvContentPartPr>
                <p14:xfrm>
                  <a:off x="5728785" y="2669330"/>
                  <a:ext cx="110520" cy="19080"/>
                </p14:xfrm>
              </p:contentPart>
            </mc:Choice>
            <mc:Fallback xmlns="">
              <p:pic>
                <p:nvPicPr>
                  <p:cNvPr id="1539" name="Ink 1538">
                    <a:extLst>
                      <a:ext uri="{FF2B5EF4-FFF2-40B4-BE49-F238E27FC236}">
                        <a16:creationId xmlns:a16="http://schemas.microsoft.com/office/drawing/2014/main" id="{D1814BB1-F988-FA4F-A710-07E4C58A4E81}"/>
                      </a:ext>
                    </a:extLst>
                  </p:cNvPr>
                  <p:cNvPicPr/>
                  <p:nvPr/>
                </p:nvPicPr>
                <p:blipFill>
                  <a:blip r:embed="rId524"/>
                  <a:stretch>
                    <a:fillRect/>
                  </a:stretch>
                </p:blipFill>
                <p:spPr>
                  <a:xfrm>
                    <a:off x="5723799" y="2663879"/>
                    <a:ext cx="120492" cy="29983"/>
                  </a:xfrm>
                  <a:prstGeom prst="rect">
                    <a:avLst/>
                  </a:prstGeom>
                </p:spPr>
              </p:pic>
            </mc:Fallback>
          </mc:AlternateContent>
          <mc:AlternateContent xmlns:mc="http://schemas.openxmlformats.org/markup-compatibility/2006" xmlns:p14="http://schemas.microsoft.com/office/powerpoint/2010/main">
            <mc:Choice Requires="p14">
              <p:contentPart p14:bwMode="auto" r:id="rId1227">
                <p14:nvContentPartPr>
                  <p14:cNvPr id="1540" name="Ink 1539">
                    <a:extLst>
                      <a:ext uri="{FF2B5EF4-FFF2-40B4-BE49-F238E27FC236}">
                        <a16:creationId xmlns:a16="http://schemas.microsoft.com/office/drawing/2014/main" id="{6583569D-BAC6-4E1F-5AA4-286D847F9001}"/>
                      </a:ext>
                    </a:extLst>
                  </p14:cNvPr>
                  <p14:cNvContentPartPr/>
                  <p14:nvPr/>
                </p14:nvContentPartPr>
                <p14:xfrm>
                  <a:off x="5752805" y="3007110"/>
                  <a:ext cx="35640" cy="3600"/>
                </p14:xfrm>
              </p:contentPart>
            </mc:Choice>
            <mc:Fallback xmlns="">
              <p:pic>
                <p:nvPicPr>
                  <p:cNvPr id="1540" name="Ink 1539">
                    <a:extLst>
                      <a:ext uri="{FF2B5EF4-FFF2-40B4-BE49-F238E27FC236}">
                        <a16:creationId xmlns:a16="http://schemas.microsoft.com/office/drawing/2014/main" id="{6583569D-BAC6-4E1F-5AA4-286D847F9001}"/>
                      </a:ext>
                    </a:extLst>
                  </p:cNvPr>
                  <p:cNvPicPr/>
                  <p:nvPr/>
                </p:nvPicPr>
                <p:blipFill>
                  <a:blip r:embed="rId50"/>
                  <a:stretch>
                    <a:fillRect/>
                  </a:stretch>
                </p:blipFill>
                <p:spPr>
                  <a:xfrm>
                    <a:off x="5747832" y="3001710"/>
                    <a:ext cx="45586"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228">
                <p14:nvContentPartPr>
                  <p14:cNvPr id="1541" name="Ink 1540">
                    <a:extLst>
                      <a:ext uri="{FF2B5EF4-FFF2-40B4-BE49-F238E27FC236}">
                        <a16:creationId xmlns:a16="http://schemas.microsoft.com/office/drawing/2014/main" id="{33151A08-71FB-B859-24CA-FB0673932FBA}"/>
                      </a:ext>
                    </a:extLst>
                  </p14:cNvPr>
                  <p14:cNvContentPartPr/>
                  <p14:nvPr/>
                </p14:nvContentPartPr>
                <p14:xfrm>
                  <a:off x="5706365" y="3136350"/>
                  <a:ext cx="132480" cy="23760"/>
                </p14:xfrm>
              </p:contentPart>
            </mc:Choice>
            <mc:Fallback xmlns="">
              <p:pic>
                <p:nvPicPr>
                  <p:cNvPr id="1541" name="Ink 1540">
                    <a:extLst>
                      <a:ext uri="{FF2B5EF4-FFF2-40B4-BE49-F238E27FC236}">
                        <a16:creationId xmlns:a16="http://schemas.microsoft.com/office/drawing/2014/main" id="{33151A08-71FB-B859-24CA-FB0673932FBA}"/>
                      </a:ext>
                    </a:extLst>
                  </p:cNvPr>
                  <p:cNvPicPr/>
                  <p:nvPr/>
                </p:nvPicPr>
                <p:blipFill>
                  <a:blip r:embed="rId528"/>
                  <a:stretch>
                    <a:fillRect/>
                  </a:stretch>
                </p:blipFill>
                <p:spPr>
                  <a:xfrm>
                    <a:off x="5701381" y="3130867"/>
                    <a:ext cx="14244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1229">
                <p14:nvContentPartPr>
                  <p14:cNvPr id="1542" name="Ink 1541">
                    <a:extLst>
                      <a:ext uri="{FF2B5EF4-FFF2-40B4-BE49-F238E27FC236}">
                        <a16:creationId xmlns:a16="http://schemas.microsoft.com/office/drawing/2014/main" id="{21F79699-B191-7C51-ED5C-1E7FE9690867}"/>
                      </a:ext>
                    </a:extLst>
                  </p14:cNvPr>
                  <p14:cNvContentPartPr/>
                  <p14:nvPr/>
                </p14:nvContentPartPr>
                <p14:xfrm>
                  <a:off x="5669285" y="3276030"/>
                  <a:ext cx="167040" cy="23760"/>
                </p14:xfrm>
              </p:contentPart>
            </mc:Choice>
            <mc:Fallback xmlns="">
              <p:pic>
                <p:nvPicPr>
                  <p:cNvPr id="1542" name="Ink 1541">
                    <a:extLst>
                      <a:ext uri="{FF2B5EF4-FFF2-40B4-BE49-F238E27FC236}">
                        <a16:creationId xmlns:a16="http://schemas.microsoft.com/office/drawing/2014/main" id="{21F79699-B191-7C51-ED5C-1E7FE9690867}"/>
                      </a:ext>
                    </a:extLst>
                  </p:cNvPr>
                  <p:cNvPicPr/>
                  <p:nvPr/>
                </p:nvPicPr>
                <p:blipFill>
                  <a:blip r:embed="rId530"/>
                  <a:stretch>
                    <a:fillRect/>
                  </a:stretch>
                </p:blipFill>
                <p:spPr>
                  <a:xfrm>
                    <a:off x="5664286" y="3270547"/>
                    <a:ext cx="177037" cy="34726"/>
                  </a:xfrm>
                  <a:prstGeom prst="rect">
                    <a:avLst/>
                  </a:prstGeom>
                </p:spPr>
              </p:pic>
            </mc:Fallback>
          </mc:AlternateContent>
          <mc:AlternateContent xmlns:mc="http://schemas.openxmlformats.org/markup-compatibility/2006" xmlns:p14="http://schemas.microsoft.com/office/powerpoint/2010/main">
            <mc:Choice Requires="p14">
              <p:contentPart p14:bwMode="auto" r:id="rId1230">
                <p14:nvContentPartPr>
                  <p14:cNvPr id="1543" name="Ink 1542">
                    <a:extLst>
                      <a:ext uri="{FF2B5EF4-FFF2-40B4-BE49-F238E27FC236}">
                        <a16:creationId xmlns:a16="http://schemas.microsoft.com/office/drawing/2014/main" id="{0A0E9CCD-49E1-C1AB-2014-E6B16B2AC94E}"/>
                      </a:ext>
                    </a:extLst>
                  </p14:cNvPr>
                  <p14:cNvContentPartPr/>
                  <p14:nvPr/>
                </p14:nvContentPartPr>
                <p14:xfrm>
                  <a:off x="5733005" y="3350550"/>
                  <a:ext cx="36720" cy="10440"/>
                </p14:xfrm>
              </p:contentPart>
            </mc:Choice>
            <mc:Fallback xmlns="">
              <p:pic>
                <p:nvPicPr>
                  <p:cNvPr id="1543" name="Ink 1542">
                    <a:extLst>
                      <a:ext uri="{FF2B5EF4-FFF2-40B4-BE49-F238E27FC236}">
                        <a16:creationId xmlns:a16="http://schemas.microsoft.com/office/drawing/2014/main" id="{0A0E9CCD-49E1-C1AB-2014-E6B16B2AC94E}"/>
                      </a:ext>
                    </a:extLst>
                  </p:cNvPr>
                  <p:cNvPicPr/>
                  <p:nvPr/>
                </p:nvPicPr>
                <p:blipFill>
                  <a:blip r:embed="rId532"/>
                  <a:stretch>
                    <a:fillRect/>
                  </a:stretch>
                </p:blipFill>
                <p:spPr>
                  <a:xfrm>
                    <a:off x="5728054" y="3345103"/>
                    <a:ext cx="46622" cy="21334"/>
                  </a:xfrm>
                  <a:prstGeom prst="rect">
                    <a:avLst/>
                  </a:prstGeom>
                </p:spPr>
              </p:pic>
            </mc:Fallback>
          </mc:AlternateContent>
          <mc:AlternateContent xmlns:mc="http://schemas.openxmlformats.org/markup-compatibility/2006" xmlns:p14="http://schemas.microsoft.com/office/powerpoint/2010/main">
            <mc:Choice Requires="p14">
              <p:contentPart p14:bwMode="auto" r:id="rId1231">
                <p14:nvContentPartPr>
                  <p14:cNvPr id="1544" name="Ink 1543">
                    <a:extLst>
                      <a:ext uri="{FF2B5EF4-FFF2-40B4-BE49-F238E27FC236}">
                        <a16:creationId xmlns:a16="http://schemas.microsoft.com/office/drawing/2014/main" id="{4E964D05-0BF5-58A8-C948-C84986F3A4B1}"/>
                      </a:ext>
                    </a:extLst>
                  </p14:cNvPr>
                  <p14:cNvContentPartPr/>
                  <p14:nvPr/>
                </p14:nvContentPartPr>
                <p14:xfrm>
                  <a:off x="5745245" y="3470430"/>
                  <a:ext cx="12960" cy="360"/>
                </p14:xfrm>
              </p:contentPart>
            </mc:Choice>
            <mc:Fallback xmlns="">
              <p:pic>
                <p:nvPicPr>
                  <p:cNvPr id="1544" name="Ink 1543">
                    <a:extLst>
                      <a:ext uri="{FF2B5EF4-FFF2-40B4-BE49-F238E27FC236}">
                        <a16:creationId xmlns:a16="http://schemas.microsoft.com/office/drawing/2014/main" id="{4E964D05-0BF5-58A8-C948-C84986F3A4B1}"/>
                      </a:ext>
                    </a:extLst>
                  </p:cNvPr>
                  <p:cNvPicPr/>
                  <p:nvPr/>
                </p:nvPicPr>
                <p:blipFill>
                  <a:blip r:embed="rId416"/>
                  <a:stretch>
                    <a:fillRect/>
                  </a:stretch>
                </p:blipFill>
                <p:spPr>
                  <a:xfrm>
                    <a:off x="5740228" y="3466110"/>
                    <a:ext cx="22994" cy="9000"/>
                  </a:xfrm>
                  <a:prstGeom prst="rect">
                    <a:avLst/>
                  </a:prstGeom>
                </p:spPr>
              </p:pic>
            </mc:Fallback>
          </mc:AlternateContent>
          <mc:AlternateContent xmlns:mc="http://schemas.openxmlformats.org/markup-compatibility/2006" xmlns:p14="http://schemas.microsoft.com/office/powerpoint/2010/main">
            <mc:Choice Requires="p14">
              <p:contentPart p14:bwMode="auto" r:id="rId1232">
                <p14:nvContentPartPr>
                  <p14:cNvPr id="1545" name="Ink 1544">
                    <a:extLst>
                      <a:ext uri="{FF2B5EF4-FFF2-40B4-BE49-F238E27FC236}">
                        <a16:creationId xmlns:a16="http://schemas.microsoft.com/office/drawing/2014/main" id="{2BE76116-A93F-DBC4-C5AA-153CE6660B97}"/>
                      </a:ext>
                    </a:extLst>
                  </p14:cNvPr>
                  <p14:cNvContentPartPr/>
                  <p14:nvPr/>
                </p14:nvContentPartPr>
                <p14:xfrm>
                  <a:off x="5731205" y="3655830"/>
                  <a:ext cx="47160" cy="12600"/>
                </p14:xfrm>
              </p:contentPart>
            </mc:Choice>
            <mc:Fallback xmlns="">
              <p:pic>
                <p:nvPicPr>
                  <p:cNvPr id="1545" name="Ink 1544">
                    <a:extLst>
                      <a:ext uri="{FF2B5EF4-FFF2-40B4-BE49-F238E27FC236}">
                        <a16:creationId xmlns:a16="http://schemas.microsoft.com/office/drawing/2014/main" id="{2BE76116-A93F-DBC4-C5AA-153CE6660B97}"/>
                      </a:ext>
                    </a:extLst>
                  </p:cNvPr>
                  <p:cNvPicPr/>
                  <p:nvPr/>
                </p:nvPicPr>
                <p:blipFill>
                  <a:blip r:embed="rId532"/>
                  <a:stretch>
                    <a:fillRect/>
                  </a:stretch>
                </p:blipFill>
                <p:spPr>
                  <a:xfrm>
                    <a:off x="5726197" y="3650230"/>
                    <a:ext cx="57176" cy="23800"/>
                  </a:xfrm>
                  <a:prstGeom prst="rect">
                    <a:avLst/>
                  </a:prstGeom>
                </p:spPr>
              </p:pic>
            </mc:Fallback>
          </mc:AlternateContent>
          <p:grpSp>
            <p:nvGrpSpPr>
              <p:cNvPr id="1546" name="Group 1545">
                <a:extLst>
                  <a:ext uri="{FF2B5EF4-FFF2-40B4-BE49-F238E27FC236}">
                    <a16:creationId xmlns:a16="http://schemas.microsoft.com/office/drawing/2014/main" id="{81CBD312-F2B9-51E2-AE6F-987382C670AD}"/>
                  </a:ext>
                </a:extLst>
              </p:cNvPr>
              <p:cNvGrpSpPr/>
              <p:nvPr/>
            </p:nvGrpSpPr>
            <p:grpSpPr>
              <a:xfrm>
                <a:off x="5621765" y="3826830"/>
                <a:ext cx="231840" cy="130190"/>
                <a:chOff x="5621765" y="3826830"/>
                <a:chExt cx="231840" cy="130190"/>
              </a:xfrm>
            </p:grpSpPr>
            <mc:AlternateContent xmlns:mc="http://schemas.openxmlformats.org/markup-compatibility/2006" xmlns:p14="http://schemas.microsoft.com/office/powerpoint/2010/main">
              <mc:Choice Requires="p14">
                <p:contentPart p14:bwMode="auto" r:id="rId1233">
                  <p14:nvContentPartPr>
                    <p14:cNvPr id="1580" name="Ink 1579">
                      <a:extLst>
                        <a:ext uri="{FF2B5EF4-FFF2-40B4-BE49-F238E27FC236}">
                          <a16:creationId xmlns:a16="http://schemas.microsoft.com/office/drawing/2014/main" id="{823B60BB-80A7-5492-EA21-6D706180ABA0}"/>
                        </a:ext>
                      </a:extLst>
                    </p14:cNvPr>
                    <p14:cNvContentPartPr/>
                    <p14:nvPr/>
                  </p14:nvContentPartPr>
                  <p14:xfrm>
                    <a:off x="5621765" y="3826830"/>
                    <a:ext cx="180720" cy="41400"/>
                  </p14:xfrm>
                </p:contentPart>
              </mc:Choice>
              <mc:Fallback xmlns="">
                <p:pic>
                  <p:nvPicPr>
                    <p:cNvPr id="1580" name="Ink 1579">
                      <a:extLst>
                        <a:ext uri="{FF2B5EF4-FFF2-40B4-BE49-F238E27FC236}">
                          <a16:creationId xmlns:a16="http://schemas.microsoft.com/office/drawing/2014/main" id="{823B60BB-80A7-5492-EA21-6D706180ABA0}"/>
                        </a:ext>
                      </a:extLst>
                    </p:cNvPr>
                    <p:cNvPicPr/>
                    <p:nvPr/>
                  </p:nvPicPr>
                  <p:blipFill>
                    <a:blip r:embed="rId536"/>
                    <a:stretch>
                      <a:fillRect/>
                    </a:stretch>
                  </p:blipFill>
                  <p:spPr>
                    <a:xfrm>
                      <a:off x="5616780" y="3821310"/>
                      <a:ext cx="190691" cy="52440"/>
                    </a:xfrm>
                    <a:prstGeom prst="rect">
                      <a:avLst/>
                    </a:prstGeom>
                  </p:spPr>
                </p:pic>
              </mc:Fallback>
            </mc:AlternateContent>
            <mc:AlternateContent xmlns:mc="http://schemas.openxmlformats.org/markup-compatibility/2006" xmlns:p14="http://schemas.microsoft.com/office/powerpoint/2010/main">
              <mc:Choice Requires="p14">
                <p:contentPart p14:bwMode="auto" r:id="rId1234">
                  <p14:nvContentPartPr>
                    <p14:cNvPr id="1581" name="Ink 1580">
                      <a:extLst>
                        <a:ext uri="{FF2B5EF4-FFF2-40B4-BE49-F238E27FC236}">
                          <a16:creationId xmlns:a16="http://schemas.microsoft.com/office/drawing/2014/main" id="{EB8235B3-49A8-E492-A477-9F10FE94E97E}"/>
                        </a:ext>
                      </a:extLst>
                    </p14:cNvPr>
                    <p14:cNvContentPartPr/>
                    <p14:nvPr/>
                  </p14:nvContentPartPr>
                  <p14:xfrm>
                    <a:off x="5842805" y="3868230"/>
                    <a:ext cx="10800" cy="7560"/>
                  </p14:xfrm>
                </p:contentPart>
              </mc:Choice>
              <mc:Fallback xmlns="">
                <p:pic>
                  <p:nvPicPr>
                    <p:cNvPr id="1581" name="Ink 1580">
                      <a:extLst>
                        <a:ext uri="{FF2B5EF4-FFF2-40B4-BE49-F238E27FC236}">
                          <a16:creationId xmlns:a16="http://schemas.microsoft.com/office/drawing/2014/main" id="{EB8235B3-49A8-E492-A477-9F10FE94E97E}"/>
                        </a:ext>
                      </a:extLst>
                    </p:cNvPr>
                    <p:cNvPicPr/>
                    <p:nvPr/>
                  </p:nvPicPr>
                  <p:blipFill>
                    <a:blip r:embed="rId538"/>
                    <a:stretch>
                      <a:fillRect/>
                    </a:stretch>
                  </p:blipFill>
                  <p:spPr>
                    <a:xfrm>
                      <a:off x="5837820" y="3862894"/>
                      <a:ext cx="20769" cy="18233"/>
                    </a:xfrm>
                    <a:prstGeom prst="rect">
                      <a:avLst/>
                    </a:prstGeom>
                  </p:spPr>
                </p:pic>
              </mc:Fallback>
            </mc:AlternateContent>
            <mc:AlternateContent xmlns:mc="http://schemas.openxmlformats.org/markup-compatibility/2006" xmlns:p14="http://schemas.microsoft.com/office/powerpoint/2010/main">
              <mc:Choice Requires="p14">
                <p:contentPart p14:bwMode="auto" r:id="rId1235">
                  <p14:nvContentPartPr>
                    <p14:cNvPr id="1582" name="Ink 1581">
                      <a:extLst>
                        <a:ext uri="{FF2B5EF4-FFF2-40B4-BE49-F238E27FC236}">
                          <a16:creationId xmlns:a16="http://schemas.microsoft.com/office/drawing/2014/main" id="{FDD42A5C-64A8-310B-FFE5-8D8EEBC6B6BD}"/>
                        </a:ext>
                      </a:extLst>
                    </p14:cNvPr>
                    <p14:cNvContentPartPr/>
                    <p14:nvPr/>
                  </p14:nvContentPartPr>
                  <p14:xfrm>
                    <a:off x="5662345" y="3889340"/>
                    <a:ext cx="91800" cy="67680"/>
                  </p14:xfrm>
                </p:contentPart>
              </mc:Choice>
              <mc:Fallback xmlns="">
                <p:pic>
                  <p:nvPicPr>
                    <p:cNvPr id="1582" name="Ink 1581">
                      <a:extLst>
                        <a:ext uri="{FF2B5EF4-FFF2-40B4-BE49-F238E27FC236}">
                          <a16:creationId xmlns:a16="http://schemas.microsoft.com/office/drawing/2014/main" id="{FDD42A5C-64A8-310B-FFE5-8D8EEBC6B6BD}"/>
                        </a:ext>
                      </a:extLst>
                    </p:cNvPr>
                    <p:cNvPicPr/>
                    <p:nvPr/>
                  </p:nvPicPr>
                  <p:blipFill>
                    <a:blip r:embed="rId540"/>
                    <a:stretch>
                      <a:fillRect/>
                    </a:stretch>
                  </p:blipFill>
                  <p:spPr>
                    <a:xfrm>
                      <a:off x="5657360" y="3883852"/>
                      <a:ext cx="101769" cy="78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6">
                <p14:nvContentPartPr>
                  <p14:cNvPr id="1547" name="Ink 1546">
                    <a:extLst>
                      <a:ext uri="{FF2B5EF4-FFF2-40B4-BE49-F238E27FC236}">
                        <a16:creationId xmlns:a16="http://schemas.microsoft.com/office/drawing/2014/main" id="{8DC6C6C4-729E-4B2A-CBA3-D08FBDEE9225}"/>
                      </a:ext>
                    </a:extLst>
                  </p14:cNvPr>
                  <p14:cNvContentPartPr/>
                  <p14:nvPr/>
                </p14:nvContentPartPr>
                <p14:xfrm>
                  <a:off x="5114785" y="4135580"/>
                  <a:ext cx="7920" cy="45720"/>
                </p14:xfrm>
              </p:contentPart>
            </mc:Choice>
            <mc:Fallback xmlns="">
              <p:pic>
                <p:nvPicPr>
                  <p:cNvPr id="1547" name="Ink 1546">
                    <a:extLst>
                      <a:ext uri="{FF2B5EF4-FFF2-40B4-BE49-F238E27FC236}">
                        <a16:creationId xmlns:a16="http://schemas.microsoft.com/office/drawing/2014/main" id="{8DC6C6C4-729E-4B2A-CBA3-D08FBDEE9225}"/>
                      </a:ext>
                    </a:extLst>
                  </p:cNvPr>
                  <p:cNvPicPr/>
                  <p:nvPr/>
                </p:nvPicPr>
                <p:blipFill>
                  <a:blip r:embed="rId240"/>
                  <a:stretch>
                    <a:fillRect/>
                  </a:stretch>
                </p:blipFill>
                <p:spPr>
                  <a:xfrm>
                    <a:off x="5109783" y="4130094"/>
                    <a:ext cx="17924" cy="56693"/>
                  </a:xfrm>
                  <a:prstGeom prst="rect">
                    <a:avLst/>
                  </a:prstGeom>
                </p:spPr>
              </p:pic>
            </mc:Fallback>
          </mc:AlternateContent>
          <mc:AlternateContent xmlns:mc="http://schemas.openxmlformats.org/markup-compatibility/2006" xmlns:p14="http://schemas.microsoft.com/office/powerpoint/2010/main">
            <mc:Choice Requires="p14">
              <p:contentPart p14:bwMode="auto" r:id="rId1237">
                <p14:nvContentPartPr>
                  <p14:cNvPr id="1548" name="Ink 1547">
                    <a:extLst>
                      <a:ext uri="{FF2B5EF4-FFF2-40B4-BE49-F238E27FC236}">
                        <a16:creationId xmlns:a16="http://schemas.microsoft.com/office/drawing/2014/main" id="{4BE53BFD-C717-FE08-1469-562DFFD777D6}"/>
                      </a:ext>
                    </a:extLst>
                  </p14:cNvPr>
                  <p14:cNvContentPartPr/>
                  <p14:nvPr/>
                </p14:nvContentPartPr>
                <p14:xfrm>
                  <a:off x="4962145" y="4228100"/>
                  <a:ext cx="21600" cy="43560"/>
                </p14:xfrm>
              </p:contentPart>
            </mc:Choice>
            <mc:Fallback xmlns="">
              <p:pic>
                <p:nvPicPr>
                  <p:cNvPr id="1548" name="Ink 1547">
                    <a:extLst>
                      <a:ext uri="{FF2B5EF4-FFF2-40B4-BE49-F238E27FC236}">
                        <a16:creationId xmlns:a16="http://schemas.microsoft.com/office/drawing/2014/main" id="{4BE53BFD-C717-FE08-1469-562DFFD777D6}"/>
                      </a:ext>
                    </a:extLst>
                  </p:cNvPr>
                  <p:cNvPicPr/>
                  <p:nvPr/>
                </p:nvPicPr>
                <p:blipFill>
                  <a:blip r:embed="rId543"/>
                  <a:stretch>
                    <a:fillRect/>
                  </a:stretch>
                </p:blipFill>
                <p:spPr>
                  <a:xfrm>
                    <a:off x="4957160" y="4222598"/>
                    <a:ext cx="31569" cy="54565"/>
                  </a:xfrm>
                  <a:prstGeom prst="rect">
                    <a:avLst/>
                  </a:prstGeom>
                </p:spPr>
              </p:pic>
            </mc:Fallback>
          </mc:AlternateContent>
          <mc:AlternateContent xmlns:mc="http://schemas.openxmlformats.org/markup-compatibility/2006" xmlns:p14="http://schemas.microsoft.com/office/powerpoint/2010/main">
            <mc:Choice Requires="p14">
              <p:contentPart p14:bwMode="auto" r:id="rId1238">
                <p14:nvContentPartPr>
                  <p14:cNvPr id="1549" name="Ink 1548">
                    <a:extLst>
                      <a:ext uri="{FF2B5EF4-FFF2-40B4-BE49-F238E27FC236}">
                        <a16:creationId xmlns:a16="http://schemas.microsoft.com/office/drawing/2014/main" id="{5618CB9A-C4E1-44F0-2DA0-1782B4325E56}"/>
                      </a:ext>
                    </a:extLst>
                  </p14:cNvPr>
                  <p14:cNvContentPartPr/>
                  <p14:nvPr/>
                </p14:nvContentPartPr>
                <p14:xfrm>
                  <a:off x="5247985" y="4056380"/>
                  <a:ext cx="68400" cy="45360"/>
                </p14:xfrm>
              </p:contentPart>
            </mc:Choice>
            <mc:Fallback xmlns="">
              <p:pic>
                <p:nvPicPr>
                  <p:cNvPr id="1549" name="Ink 1548">
                    <a:extLst>
                      <a:ext uri="{FF2B5EF4-FFF2-40B4-BE49-F238E27FC236}">
                        <a16:creationId xmlns:a16="http://schemas.microsoft.com/office/drawing/2014/main" id="{5618CB9A-C4E1-44F0-2DA0-1782B4325E56}"/>
                      </a:ext>
                    </a:extLst>
                  </p:cNvPr>
                  <p:cNvPicPr/>
                  <p:nvPr/>
                </p:nvPicPr>
                <p:blipFill>
                  <a:blip r:embed="rId545"/>
                  <a:stretch>
                    <a:fillRect/>
                  </a:stretch>
                </p:blipFill>
                <p:spPr>
                  <a:xfrm>
                    <a:off x="5243010" y="4050882"/>
                    <a:ext cx="78349" cy="56356"/>
                  </a:xfrm>
                  <a:prstGeom prst="rect">
                    <a:avLst/>
                  </a:prstGeom>
                </p:spPr>
              </p:pic>
            </mc:Fallback>
          </mc:AlternateContent>
          <p:grpSp>
            <p:nvGrpSpPr>
              <p:cNvPr id="1550" name="Group 1549">
                <a:extLst>
                  <a:ext uri="{FF2B5EF4-FFF2-40B4-BE49-F238E27FC236}">
                    <a16:creationId xmlns:a16="http://schemas.microsoft.com/office/drawing/2014/main" id="{905A3EF7-F94F-C689-CD42-FAD90346BF36}"/>
                  </a:ext>
                </a:extLst>
              </p:cNvPr>
              <p:cNvGrpSpPr/>
              <p:nvPr/>
            </p:nvGrpSpPr>
            <p:grpSpPr>
              <a:xfrm>
                <a:off x="5939905" y="3993740"/>
                <a:ext cx="225360" cy="140565"/>
                <a:chOff x="5939905" y="3993740"/>
                <a:chExt cx="225360" cy="140565"/>
              </a:xfrm>
            </p:grpSpPr>
            <mc:AlternateContent xmlns:mc="http://schemas.openxmlformats.org/markup-compatibility/2006" xmlns:p14="http://schemas.microsoft.com/office/powerpoint/2010/main">
              <mc:Choice Requires="p14">
                <p:contentPart p14:bwMode="auto" r:id="rId1239">
                  <p14:nvContentPartPr>
                    <p14:cNvPr id="1577" name="Ink 1576">
                      <a:extLst>
                        <a:ext uri="{FF2B5EF4-FFF2-40B4-BE49-F238E27FC236}">
                          <a16:creationId xmlns:a16="http://schemas.microsoft.com/office/drawing/2014/main" id="{154463CA-6025-BD05-9240-24CDC5F3F799}"/>
                        </a:ext>
                      </a:extLst>
                    </p14:cNvPr>
                    <p14:cNvContentPartPr/>
                    <p14:nvPr/>
                  </p14:nvContentPartPr>
                  <p14:xfrm>
                    <a:off x="6018745" y="3998060"/>
                    <a:ext cx="146520" cy="97200"/>
                  </p14:xfrm>
                </p:contentPart>
              </mc:Choice>
              <mc:Fallback xmlns="">
                <p:pic>
                  <p:nvPicPr>
                    <p:cNvPr id="1577" name="Ink 1576">
                      <a:extLst>
                        <a:ext uri="{FF2B5EF4-FFF2-40B4-BE49-F238E27FC236}">
                          <a16:creationId xmlns:a16="http://schemas.microsoft.com/office/drawing/2014/main" id="{154463CA-6025-BD05-9240-24CDC5F3F799}"/>
                        </a:ext>
                      </a:extLst>
                    </p:cNvPr>
                    <p:cNvPicPr/>
                    <p:nvPr/>
                  </p:nvPicPr>
                  <p:blipFill>
                    <a:blip r:embed="rId547"/>
                    <a:stretch>
                      <a:fillRect/>
                    </a:stretch>
                  </p:blipFill>
                  <p:spPr>
                    <a:xfrm>
                      <a:off x="6013750" y="3992558"/>
                      <a:ext cx="156510" cy="108204"/>
                    </a:xfrm>
                    <a:prstGeom prst="rect">
                      <a:avLst/>
                    </a:prstGeom>
                  </p:spPr>
                </p:pic>
              </mc:Fallback>
            </mc:AlternateContent>
            <mc:AlternateContent xmlns:mc="http://schemas.openxmlformats.org/markup-compatibility/2006" xmlns:p14="http://schemas.microsoft.com/office/powerpoint/2010/main">
              <mc:Choice Requires="p14">
                <p:contentPart p14:bwMode="auto" r:id="rId1240">
                  <p14:nvContentPartPr>
                    <p14:cNvPr id="1578" name="Ink 1577">
                      <a:extLst>
                        <a:ext uri="{FF2B5EF4-FFF2-40B4-BE49-F238E27FC236}">
                          <a16:creationId xmlns:a16="http://schemas.microsoft.com/office/drawing/2014/main" id="{7AE5DDBE-88ED-10DE-2D87-2020D468DB37}"/>
                        </a:ext>
                      </a:extLst>
                    </p14:cNvPr>
                    <p14:cNvContentPartPr/>
                    <p14:nvPr/>
                  </p14:nvContentPartPr>
                  <p14:xfrm>
                    <a:off x="5939905" y="3993740"/>
                    <a:ext cx="4680" cy="8640"/>
                  </p14:xfrm>
                </p:contentPart>
              </mc:Choice>
              <mc:Fallback xmlns="">
                <p:pic>
                  <p:nvPicPr>
                    <p:cNvPr id="1578" name="Ink 1577">
                      <a:extLst>
                        <a:ext uri="{FF2B5EF4-FFF2-40B4-BE49-F238E27FC236}">
                          <a16:creationId xmlns:a16="http://schemas.microsoft.com/office/drawing/2014/main" id="{7AE5DDBE-88ED-10DE-2D87-2020D468DB37}"/>
                        </a:ext>
                      </a:extLst>
                    </p:cNvPr>
                    <p:cNvPicPr/>
                    <p:nvPr/>
                  </p:nvPicPr>
                  <p:blipFill>
                    <a:blip r:embed="rId549"/>
                    <a:stretch>
                      <a:fillRect/>
                    </a:stretch>
                  </p:blipFill>
                  <p:spPr>
                    <a:xfrm>
                      <a:off x="5935225" y="3988283"/>
                      <a:ext cx="14040" cy="19554"/>
                    </a:xfrm>
                    <a:prstGeom prst="rect">
                      <a:avLst/>
                    </a:prstGeom>
                  </p:spPr>
                </p:pic>
              </mc:Fallback>
            </mc:AlternateContent>
            <mc:AlternateContent xmlns:mc="http://schemas.openxmlformats.org/markup-compatibility/2006" xmlns:p14="http://schemas.microsoft.com/office/powerpoint/2010/main">
              <mc:Choice Requires="p14">
                <p:contentPart p14:bwMode="auto" r:id="rId1241">
                  <p14:nvContentPartPr>
                    <p14:cNvPr id="1579" name="Ink 1578">
                      <a:extLst>
                        <a:ext uri="{FF2B5EF4-FFF2-40B4-BE49-F238E27FC236}">
                          <a16:creationId xmlns:a16="http://schemas.microsoft.com/office/drawing/2014/main" id="{D452A419-AB5E-8020-AED5-17D2947A4EED}"/>
                        </a:ext>
                      </a:extLst>
                    </p14:cNvPr>
                    <p14:cNvContentPartPr/>
                    <p14:nvPr/>
                  </p14:nvContentPartPr>
                  <p14:xfrm>
                    <a:off x="5943260" y="3995345"/>
                    <a:ext cx="195480" cy="138960"/>
                  </p14:xfrm>
                </p:contentPart>
              </mc:Choice>
              <mc:Fallback xmlns="">
                <p:pic>
                  <p:nvPicPr>
                    <p:cNvPr id="1579" name="Ink 1578">
                      <a:extLst>
                        <a:ext uri="{FF2B5EF4-FFF2-40B4-BE49-F238E27FC236}">
                          <a16:creationId xmlns:a16="http://schemas.microsoft.com/office/drawing/2014/main" id="{D452A419-AB5E-8020-AED5-17D2947A4EED}"/>
                        </a:ext>
                      </a:extLst>
                    </p:cNvPr>
                    <p:cNvPicPr/>
                    <p:nvPr/>
                  </p:nvPicPr>
                  <p:blipFill>
                    <a:blip r:embed="rId238"/>
                    <a:stretch>
                      <a:fillRect/>
                    </a:stretch>
                  </p:blipFill>
                  <p:spPr>
                    <a:xfrm>
                      <a:off x="5938269" y="3989842"/>
                      <a:ext cx="205462" cy="14996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2">
                <p14:nvContentPartPr>
                  <p14:cNvPr id="1551" name="Ink 1550">
                    <a:extLst>
                      <a:ext uri="{FF2B5EF4-FFF2-40B4-BE49-F238E27FC236}">
                        <a16:creationId xmlns:a16="http://schemas.microsoft.com/office/drawing/2014/main" id="{41BD6D04-9D8D-BAFB-0F17-AB3240EF5873}"/>
                      </a:ext>
                    </a:extLst>
                  </p14:cNvPr>
                  <p14:cNvContentPartPr/>
                  <p14:nvPr/>
                </p14:nvContentPartPr>
                <p14:xfrm>
                  <a:off x="6258980" y="4174265"/>
                  <a:ext cx="88560" cy="41040"/>
                </p14:xfrm>
              </p:contentPart>
            </mc:Choice>
            <mc:Fallback xmlns="">
              <p:pic>
                <p:nvPicPr>
                  <p:cNvPr id="1551" name="Ink 1550">
                    <a:extLst>
                      <a:ext uri="{FF2B5EF4-FFF2-40B4-BE49-F238E27FC236}">
                        <a16:creationId xmlns:a16="http://schemas.microsoft.com/office/drawing/2014/main" id="{41BD6D04-9D8D-BAFB-0F17-AB3240EF5873}"/>
                      </a:ext>
                    </a:extLst>
                  </p:cNvPr>
                  <p:cNvPicPr/>
                  <p:nvPr/>
                </p:nvPicPr>
                <p:blipFill>
                  <a:blip r:embed="rId552"/>
                  <a:stretch>
                    <a:fillRect/>
                  </a:stretch>
                </p:blipFill>
                <p:spPr>
                  <a:xfrm>
                    <a:off x="6253991" y="4168732"/>
                    <a:ext cx="98539" cy="52107"/>
                  </a:xfrm>
                  <a:prstGeom prst="rect">
                    <a:avLst/>
                  </a:prstGeom>
                </p:spPr>
              </p:pic>
            </mc:Fallback>
          </mc:AlternateContent>
          <mc:AlternateContent xmlns:mc="http://schemas.openxmlformats.org/markup-compatibility/2006" xmlns:p14="http://schemas.microsoft.com/office/powerpoint/2010/main">
            <mc:Choice Requires="p14">
              <p:contentPart p14:bwMode="auto" r:id="rId1243">
                <p14:nvContentPartPr>
                  <p14:cNvPr id="1552" name="Ink 1551">
                    <a:extLst>
                      <a:ext uri="{FF2B5EF4-FFF2-40B4-BE49-F238E27FC236}">
                        <a16:creationId xmlns:a16="http://schemas.microsoft.com/office/drawing/2014/main" id="{AA84B432-637F-1508-D377-DF95F9DA7890}"/>
                      </a:ext>
                    </a:extLst>
                  </p14:cNvPr>
                  <p14:cNvContentPartPr/>
                  <p14:nvPr/>
                </p14:nvContentPartPr>
                <p14:xfrm>
                  <a:off x="6412700" y="4279745"/>
                  <a:ext cx="68400" cy="73080"/>
                </p14:xfrm>
              </p:contentPart>
            </mc:Choice>
            <mc:Fallback xmlns="">
              <p:pic>
                <p:nvPicPr>
                  <p:cNvPr id="1552" name="Ink 1551">
                    <a:extLst>
                      <a:ext uri="{FF2B5EF4-FFF2-40B4-BE49-F238E27FC236}">
                        <a16:creationId xmlns:a16="http://schemas.microsoft.com/office/drawing/2014/main" id="{AA84B432-637F-1508-D377-DF95F9DA7890}"/>
                      </a:ext>
                    </a:extLst>
                  </p:cNvPr>
                  <p:cNvPicPr/>
                  <p:nvPr/>
                </p:nvPicPr>
                <p:blipFill>
                  <a:blip r:embed="rId554"/>
                  <a:stretch>
                    <a:fillRect/>
                  </a:stretch>
                </p:blipFill>
                <p:spPr>
                  <a:xfrm>
                    <a:off x="6407695" y="4274264"/>
                    <a:ext cx="78410" cy="84042"/>
                  </a:xfrm>
                  <a:prstGeom prst="rect">
                    <a:avLst/>
                  </a:prstGeom>
                </p:spPr>
              </p:pic>
            </mc:Fallback>
          </mc:AlternateContent>
          <mc:AlternateContent xmlns:mc="http://schemas.openxmlformats.org/markup-compatibility/2006" xmlns:p14="http://schemas.microsoft.com/office/powerpoint/2010/main">
            <mc:Choice Requires="p14">
              <p:contentPart p14:bwMode="auto" r:id="rId1244">
                <p14:nvContentPartPr>
                  <p14:cNvPr id="1553" name="Ink 1552">
                    <a:extLst>
                      <a:ext uri="{FF2B5EF4-FFF2-40B4-BE49-F238E27FC236}">
                        <a16:creationId xmlns:a16="http://schemas.microsoft.com/office/drawing/2014/main" id="{90D166EC-97B3-6226-F1BB-C823EEC351FE}"/>
                      </a:ext>
                    </a:extLst>
                  </p14:cNvPr>
                  <p14:cNvContentPartPr/>
                  <p14:nvPr/>
                </p14:nvContentPartPr>
                <p14:xfrm>
                  <a:off x="4197390" y="4713485"/>
                  <a:ext cx="1080" cy="1800"/>
                </p14:xfrm>
              </p:contentPart>
            </mc:Choice>
            <mc:Fallback xmlns="">
              <p:pic>
                <p:nvPicPr>
                  <p:cNvPr id="1553" name="Ink 1552">
                    <a:extLst>
                      <a:ext uri="{FF2B5EF4-FFF2-40B4-BE49-F238E27FC236}">
                        <a16:creationId xmlns:a16="http://schemas.microsoft.com/office/drawing/2014/main" id="{90D166EC-97B3-6226-F1BB-C823EEC351FE}"/>
                      </a:ext>
                    </a:extLst>
                  </p:cNvPr>
                  <p:cNvPicPr/>
                  <p:nvPr/>
                </p:nvPicPr>
                <p:blipFill>
                  <a:blip r:embed="rId556"/>
                  <a:stretch>
                    <a:fillRect/>
                  </a:stretch>
                </p:blipFill>
                <p:spPr>
                  <a:xfrm>
                    <a:off x="4193070" y="4708085"/>
                    <a:ext cx="972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45">
                <p14:nvContentPartPr>
                  <p14:cNvPr id="1554" name="Ink 1553">
                    <a:extLst>
                      <a:ext uri="{FF2B5EF4-FFF2-40B4-BE49-F238E27FC236}">
                        <a16:creationId xmlns:a16="http://schemas.microsoft.com/office/drawing/2014/main" id="{F4C31682-D9C4-57C7-1A25-4D11427FAA5B}"/>
                      </a:ext>
                    </a:extLst>
                  </p14:cNvPr>
                  <p14:cNvContentPartPr/>
                  <p14:nvPr/>
                </p14:nvContentPartPr>
                <p14:xfrm>
                  <a:off x="4666470" y="3930125"/>
                  <a:ext cx="34560" cy="46800"/>
                </p14:xfrm>
              </p:contentPart>
            </mc:Choice>
            <mc:Fallback xmlns="">
              <p:pic>
                <p:nvPicPr>
                  <p:cNvPr id="1554" name="Ink 1553">
                    <a:extLst>
                      <a:ext uri="{FF2B5EF4-FFF2-40B4-BE49-F238E27FC236}">
                        <a16:creationId xmlns:a16="http://schemas.microsoft.com/office/drawing/2014/main" id="{F4C31682-D9C4-57C7-1A25-4D11427FAA5B}"/>
                      </a:ext>
                    </a:extLst>
                  </p:cNvPr>
                  <p:cNvPicPr/>
                  <p:nvPr/>
                </p:nvPicPr>
                <p:blipFill>
                  <a:blip r:embed="rId543"/>
                  <a:stretch>
                    <a:fillRect/>
                  </a:stretch>
                </p:blipFill>
                <p:spPr>
                  <a:xfrm>
                    <a:off x="4661473" y="3924619"/>
                    <a:ext cx="44553" cy="57812"/>
                  </a:xfrm>
                  <a:prstGeom prst="rect">
                    <a:avLst/>
                  </a:prstGeom>
                </p:spPr>
              </p:pic>
            </mc:Fallback>
          </mc:AlternateContent>
          <mc:AlternateContent xmlns:mc="http://schemas.openxmlformats.org/markup-compatibility/2006" xmlns:p14="http://schemas.microsoft.com/office/powerpoint/2010/main">
            <mc:Choice Requires="p14">
              <p:contentPart p14:bwMode="auto" r:id="rId1246">
                <p14:nvContentPartPr>
                  <p14:cNvPr id="1555" name="Ink 1554">
                    <a:extLst>
                      <a:ext uri="{FF2B5EF4-FFF2-40B4-BE49-F238E27FC236}">
                        <a16:creationId xmlns:a16="http://schemas.microsoft.com/office/drawing/2014/main" id="{0C3CDAC6-1B36-7EFF-9D8A-47F80FA5258A}"/>
                      </a:ext>
                    </a:extLst>
                  </p14:cNvPr>
                  <p14:cNvContentPartPr/>
                  <p14:nvPr/>
                </p14:nvContentPartPr>
                <p14:xfrm>
                  <a:off x="4627590" y="3802325"/>
                  <a:ext cx="69480" cy="77040"/>
                </p14:xfrm>
              </p:contentPart>
            </mc:Choice>
            <mc:Fallback xmlns="">
              <p:pic>
                <p:nvPicPr>
                  <p:cNvPr id="1555" name="Ink 1554">
                    <a:extLst>
                      <a:ext uri="{FF2B5EF4-FFF2-40B4-BE49-F238E27FC236}">
                        <a16:creationId xmlns:a16="http://schemas.microsoft.com/office/drawing/2014/main" id="{0C3CDAC6-1B36-7EFF-9D8A-47F80FA5258A}"/>
                      </a:ext>
                    </a:extLst>
                  </p:cNvPr>
                  <p:cNvPicPr/>
                  <p:nvPr/>
                </p:nvPicPr>
                <p:blipFill>
                  <a:blip r:embed="rId554"/>
                  <a:stretch>
                    <a:fillRect/>
                  </a:stretch>
                </p:blipFill>
                <p:spPr>
                  <a:xfrm>
                    <a:off x="4622597" y="3796822"/>
                    <a:ext cx="79465" cy="88046"/>
                  </a:xfrm>
                  <a:prstGeom prst="rect">
                    <a:avLst/>
                  </a:prstGeom>
                </p:spPr>
              </p:pic>
            </mc:Fallback>
          </mc:AlternateContent>
          <mc:AlternateContent xmlns:mc="http://schemas.openxmlformats.org/markup-compatibility/2006" xmlns:p14="http://schemas.microsoft.com/office/powerpoint/2010/main">
            <mc:Choice Requires="p14">
              <p:contentPart p14:bwMode="auto" r:id="rId1247">
                <p14:nvContentPartPr>
                  <p14:cNvPr id="1556" name="Ink 1555">
                    <a:extLst>
                      <a:ext uri="{FF2B5EF4-FFF2-40B4-BE49-F238E27FC236}">
                        <a16:creationId xmlns:a16="http://schemas.microsoft.com/office/drawing/2014/main" id="{7EBA2A0D-4189-A817-6401-ADFF5D34642D}"/>
                      </a:ext>
                    </a:extLst>
                  </p14:cNvPr>
                  <p14:cNvContentPartPr/>
                  <p14:nvPr/>
                </p14:nvContentPartPr>
                <p14:xfrm>
                  <a:off x="3898590" y="4826165"/>
                  <a:ext cx="28080" cy="73440"/>
                </p14:xfrm>
              </p:contentPart>
            </mc:Choice>
            <mc:Fallback xmlns="">
              <p:pic>
                <p:nvPicPr>
                  <p:cNvPr id="1556" name="Ink 1555">
                    <a:extLst>
                      <a:ext uri="{FF2B5EF4-FFF2-40B4-BE49-F238E27FC236}">
                        <a16:creationId xmlns:a16="http://schemas.microsoft.com/office/drawing/2014/main" id="{7EBA2A0D-4189-A817-6401-ADFF5D34642D}"/>
                      </a:ext>
                    </a:extLst>
                  </p:cNvPr>
                  <p:cNvPicPr/>
                  <p:nvPr/>
                </p:nvPicPr>
                <p:blipFill>
                  <a:blip r:embed="rId560"/>
                  <a:stretch>
                    <a:fillRect/>
                  </a:stretch>
                </p:blipFill>
                <p:spPr>
                  <a:xfrm>
                    <a:off x="3893635" y="4820657"/>
                    <a:ext cx="37991"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1248">
                <p14:nvContentPartPr>
                  <p14:cNvPr id="1557" name="Ink 1556">
                    <a:extLst>
                      <a:ext uri="{FF2B5EF4-FFF2-40B4-BE49-F238E27FC236}">
                        <a16:creationId xmlns:a16="http://schemas.microsoft.com/office/drawing/2014/main" id="{4303E187-B635-C1B6-01C0-068ABAAB3D50}"/>
                      </a:ext>
                    </a:extLst>
                  </p14:cNvPr>
                  <p14:cNvContentPartPr/>
                  <p14:nvPr/>
                </p14:nvContentPartPr>
                <p14:xfrm>
                  <a:off x="4057350" y="4722845"/>
                  <a:ext cx="10440" cy="96120"/>
                </p14:xfrm>
              </p:contentPart>
            </mc:Choice>
            <mc:Fallback xmlns="">
              <p:pic>
                <p:nvPicPr>
                  <p:cNvPr id="1557" name="Ink 1556">
                    <a:extLst>
                      <a:ext uri="{FF2B5EF4-FFF2-40B4-BE49-F238E27FC236}">
                        <a16:creationId xmlns:a16="http://schemas.microsoft.com/office/drawing/2014/main" id="{4303E187-B635-C1B6-01C0-068ABAAB3D50}"/>
                      </a:ext>
                    </a:extLst>
                  </p:cNvPr>
                  <p:cNvPicPr/>
                  <p:nvPr/>
                </p:nvPicPr>
                <p:blipFill>
                  <a:blip r:embed="rId562"/>
                  <a:stretch>
                    <a:fillRect/>
                  </a:stretch>
                </p:blipFill>
                <p:spPr>
                  <a:xfrm>
                    <a:off x="4052339" y="4717326"/>
                    <a:ext cx="20462" cy="107158"/>
                  </a:xfrm>
                  <a:prstGeom prst="rect">
                    <a:avLst/>
                  </a:prstGeom>
                </p:spPr>
              </p:pic>
            </mc:Fallback>
          </mc:AlternateContent>
          <mc:AlternateContent xmlns:mc="http://schemas.openxmlformats.org/markup-compatibility/2006" xmlns:p14="http://schemas.microsoft.com/office/powerpoint/2010/main">
            <mc:Choice Requires="p14">
              <p:contentPart p14:bwMode="auto" r:id="rId1249">
                <p14:nvContentPartPr>
                  <p14:cNvPr id="1558" name="Ink 1557">
                    <a:extLst>
                      <a:ext uri="{FF2B5EF4-FFF2-40B4-BE49-F238E27FC236}">
                        <a16:creationId xmlns:a16="http://schemas.microsoft.com/office/drawing/2014/main" id="{53E17850-1C9F-F939-26AE-3757B96C95F7}"/>
                      </a:ext>
                    </a:extLst>
                  </p14:cNvPr>
                  <p14:cNvContentPartPr/>
                  <p14:nvPr/>
                </p14:nvContentPartPr>
                <p14:xfrm>
                  <a:off x="4847550" y="4312085"/>
                  <a:ext cx="31320" cy="206640"/>
                </p14:xfrm>
              </p:contentPart>
            </mc:Choice>
            <mc:Fallback xmlns="">
              <p:pic>
                <p:nvPicPr>
                  <p:cNvPr id="1558" name="Ink 1557">
                    <a:extLst>
                      <a:ext uri="{FF2B5EF4-FFF2-40B4-BE49-F238E27FC236}">
                        <a16:creationId xmlns:a16="http://schemas.microsoft.com/office/drawing/2014/main" id="{53E17850-1C9F-F939-26AE-3757B96C95F7}"/>
                      </a:ext>
                    </a:extLst>
                  </p:cNvPr>
                  <p:cNvPicPr/>
                  <p:nvPr/>
                </p:nvPicPr>
                <p:blipFill>
                  <a:blip r:embed="rId564"/>
                  <a:stretch>
                    <a:fillRect/>
                  </a:stretch>
                </p:blipFill>
                <p:spPr>
                  <a:xfrm>
                    <a:off x="4842539" y="4306575"/>
                    <a:ext cx="41342" cy="217661"/>
                  </a:xfrm>
                  <a:prstGeom prst="rect">
                    <a:avLst/>
                  </a:prstGeom>
                </p:spPr>
              </p:pic>
            </mc:Fallback>
          </mc:AlternateContent>
          <p:grpSp>
            <p:nvGrpSpPr>
              <p:cNvPr id="1559" name="Group 1558">
                <a:extLst>
                  <a:ext uri="{FF2B5EF4-FFF2-40B4-BE49-F238E27FC236}">
                    <a16:creationId xmlns:a16="http://schemas.microsoft.com/office/drawing/2014/main" id="{D4575ACA-C308-11E2-7576-4713BA60C7B5}"/>
                  </a:ext>
                </a:extLst>
              </p:cNvPr>
              <p:cNvGrpSpPr/>
              <p:nvPr/>
            </p:nvGrpSpPr>
            <p:grpSpPr>
              <a:xfrm>
                <a:off x="4171470" y="4240805"/>
                <a:ext cx="653760" cy="472320"/>
                <a:chOff x="4171470" y="4240805"/>
                <a:chExt cx="653760" cy="472320"/>
              </a:xfrm>
            </p:grpSpPr>
            <mc:AlternateContent xmlns:mc="http://schemas.openxmlformats.org/markup-compatibility/2006" xmlns:p14="http://schemas.microsoft.com/office/powerpoint/2010/main">
              <mc:Choice Requires="p14">
                <p:contentPart p14:bwMode="auto" r:id="rId1250">
                  <p14:nvContentPartPr>
                    <p14:cNvPr id="1573" name="Ink 1572">
                      <a:extLst>
                        <a:ext uri="{FF2B5EF4-FFF2-40B4-BE49-F238E27FC236}">
                          <a16:creationId xmlns:a16="http://schemas.microsoft.com/office/drawing/2014/main" id="{BB81809A-1E13-8BF7-E937-197D1D573D51}"/>
                        </a:ext>
                      </a:extLst>
                    </p14:cNvPr>
                    <p14:cNvContentPartPr/>
                    <p14:nvPr/>
                  </p14:nvContentPartPr>
                  <p14:xfrm>
                    <a:off x="4628670" y="4334765"/>
                    <a:ext cx="83160" cy="12600"/>
                  </p14:xfrm>
                </p:contentPart>
              </mc:Choice>
              <mc:Fallback xmlns="">
                <p:pic>
                  <p:nvPicPr>
                    <p:cNvPr id="1573" name="Ink 1572">
                      <a:extLst>
                        <a:ext uri="{FF2B5EF4-FFF2-40B4-BE49-F238E27FC236}">
                          <a16:creationId xmlns:a16="http://schemas.microsoft.com/office/drawing/2014/main" id="{BB81809A-1E13-8BF7-E937-197D1D573D51}"/>
                        </a:ext>
                      </a:extLst>
                    </p:cNvPr>
                    <p:cNvPicPr/>
                    <p:nvPr/>
                  </p:nvPicPr>
                  <p:blipFill>
                    <a:blip r:embed="rId566"/>
                    <a:stretch>
                      <a:fillRect/>
                    </a:stretch>
                  </p:blipFill>
                  <p:spPr>
                    <a:xfrm>
                      <a:off x="4623680" y="4329365"/>
                      <a:ext cx="93139"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251">
                  <p14:nvContentPartPr>
                    <p14:cNvPr id="1574" name="Ink 1573">
                      <a:extLst>
                        <a:ext uri="{FF2B5EF4-FFF2-40B4-BE49-F238E27FC236}">
                          <a16:creationId xmlns:a16="http://schemas.microsoft.com/office/drawing/2014/main" id="{D796F4D7-DCCB-AB02-0D25-6E553280F1F7}"/>
                        </a:ext>
                      </a:extLst>
                    </p14:cNvPr>
                    <p14:cNvContentPartPr/>
                    <p14:nvPr/>
                  </p14:nvContentPartPr>
                  <p14:xfrm>
                    <a:off x="4269030" y="4641845"/>
                    <a:ext cx="22320" cy="27720"/>
                  </p14:xfrm>
                </p:contentPart>
              </mc:Choice>
              <mc:Fallback xmlns="">
                <p:pic>
                  <p:nvPicPr>
                    <p:cNvPr id="1574" name="Ink 1573">
                      <a:extLst>
                        <a:ext uri="{FF2B5EF4-FFF2-40B4-BE49-F238E27FC236}">
                          <a16:creationId xmlns:a16="http://schemas.microsoft.com/office/drawing/2014/main" id="{D796F4D7-DCCB-AB02-0D25-6E553280F1F7}"/>
                        </a:ext>
                      </a:extLst>
                    </p:cNvPr>
                    <p:cNvPicPr/>
                    <p:nvPr/>
                  </p:nvPicPr>
                  <p:blipFill>
                    <a:blip r:embed="rId568"/>
                    <a:stretch>
                      <a:fillRect/>
                    </a:stretch>
                  </p:blipFill>
                  <p:spPr>
                    <a:xfrm>
                      <a:off x="4264070" y="4636392"/>
                      <a:ext cx="32240" cy="38626"/>
                    </a:xfrm>
                    <a:prstGeom prst="rect">
                      <a:avLst/>
                    </a:prstGeom>
                  </p:spPr>
                </p:pic>
              </mc:Fallback>
            </mc:AlternateContent>
            <mc:AlternateContent xmlns:mc="http://schemas.openxmlformats.org/markup-compatibility/2006" xmlns:p14="http://schemas.microsoft.com/office/powerpoint/2010/main">
              <mc:Choice Requires="p14">
                <p:contentPart p14:bwMode="auto" r:id="rId1252">
                  <p14:nvContentPartPr>
                    <p14:cNvPr id="1575" name="Ink 1574">
                      <a:extLst>
                        <a:ext uri="{FF2B5EF4-FFF2-40B4-BE49-F238E27FC236}">
                          <a16:creationId xmlns:a16="http://schemas.microsoft.com/office/drawing/2014/main" id="{AC4BC504-F541-4A8B-76F6-FC4B497955C7}"/>
                        </a:ext>
                      </a:extLst>
                    </p14:cNvPr>
                    <p14:cNvContentPartPr/>
                    <p14:nvPr/>
                  </p14:nvContentPartPr>
                  <p14:xfrm>
                    <a:off x="4350390" y="4677125"/>
                    <a:ext cx="56160" cy="5760"/>
                  </p14:xfrm>
                </p:contentPart>
              </mc:Choice>
              <mc:Fallback xmlns="">
                <p:pic>
                  <p:nvPicPr>
                    <p:cNvPr id="1575" name="Ink 1574">
                      <a:extLst>
                        <a:ext uri="{FF2B5EF4-FFF2-40B4-BE49-F238E27FC236}">
                          <a16:creationId xmlns:a16="http://schemas.microsoft.com/office/drawing/2014/main" id="{AC4BC504-F541-4A8B-76F6-FC4B497955C7}"/>
                        </a:ext>
                      </a:extLst>
                    </p:cNvPr>
                    <p:cNvPicPr/>
                    <p:nvPr/>
                  </p:nvPicPr>
                  <p:blipFill>
                    <a:blip r:embed="rId517"/>
                    <a:stretch>
                      <a:fillRect/>
                    </a:stretch>
                  </p:blipFill>
                  <p:spPr>
                    <a:xfrm>
                      <a:off x="4345398" y="4671808"/>
                      <a:ext cx="66144" cy="16394"/>
                    </a:xfrm>
                    <a:prstGeom prst="rect">
                      <a:avLst/>
                    </a:prstGeom>
                  </p:spPr>
                </p:pic>
              </mc:Fallback>
            </mc:AlternateContent>
            <mc:AlternateContent xmlns:mc="http://schemas.openxmlformats.org/markup-compatibility/2006" xmlns:p14="http://schemas.microsoft.com/office/powerpoint/2010/main">
              <mc:Choice Requires="p14">
                <p:contentPart p14:bwMode="auto" r:id="rId1253">
                  <p14:nvContentPartPr>
                    <p14:cNvPr id="1576" name="Ink 1575">
                      <a:extLst>
                        <a:ext uri="{FF2B5EF4-FFF2-40B4-BE49-F238E27FC236}">
                          <a16:creationId xmlns:a16="http://schemas.microsoft.com/office/drawing/2014/main" id="{FC8B9B88-523D-64CF-0A04-B01FFC633095}"/>
                        </a:ext>
                      </a:extLst>
                    </p14:cNvPr>
                    <p14:cNvContentPartPr/>
                    <p14:nvPr/>
                  </p14:nvContentPartPr>
                  <p14:xfrm>
                    <a:off x="4171470" y="4240805"/>
                    <a:ext cx="653760" cy="472320"/>
                  </p14:xfrm>
                </p:contentPart>
              </mc:Choice>
              <mc:Fallback xmlns="">
                <p:pic>
                  <p:nvPicPr>
                    <p:cNvPr id="1576" name="Ink 1575">
                      <a:extLst>
                        <a:ext uri="{FF2B5EF4-FFF2-40B4-BE49-F238E27FC236}">
                          <a16:creationId xmlns:a16="http://schemas.microsoft.com/office/drawing/2014/main" id="{FC8B9B88-523D-64CF-0A04-B01FFC633095}"/>
                        </a:ext>
                      </a:extLst>
                    </p:cNvPr>
                    <p:cNvPicPr/>
                    <p:nvPr/>
                  </p:nvPicPr>
                  <p:blipFill>
                    <a:blip r:embed="rId571"/>
                    <a:stretch>
                      <a:fillRect/>
                    </a:stretch>
                  </p:blipFill>
                  <p:spPr>
                    <a:xfrm>
                      <a:off x="4166476" y="4235297"/>
                      <a:ext cx="663747" cy="483336"/>
                    </a:xfrm>
                    <a:prstGeom prst="rect">
                      <a:avLst/>
                    </a:prstGeom>
                  </p:spPr>
                </p:pic>
              </mc:Fallback>
            </mc:AlternateContent>
          </p:grpSp>
          <p:grpSp>
            <p:nvGrpSpPr>
              <p:cNvPr id="1560" name="Group 1559">
                <a:extLst>
                  <a:ext uri="{FF2B5EF4-FFF2-40B4-BE49-F238E27FC236}">
                    <a16:creationId xmlns:a16="http://schemas.microsoft.com/office/drawing/2014/main" id="{B561A2B5-F325-3DDE-E06B-5FF4F78D619F}"/>
                  </a:ext>
                </a:extLst>
              </p:cNvPr>
              <p:cNvGrpSpPr/>
              <p:nvPr/>
            </p:nvGrpSpPr>
            <p:grpSpPr>
              <a:xfrm>
                <a:off x="6768850" y="3883025"/>
                <a:ext cx="92160" cy="164520"/>
                <a:chOff x="6768850" y="3883025"/>
                <a:chExt cx="92160" cy="164520"/>
              </a:xfrm>
            </p:grpSpPr>
            <mc:AlternateContent xmlns:mc="http://schemas.openxmlformats.org/markup-compatibility/2006" xmlns:p14="http://schemas.microsoft.com/office/powerpoint/2010/main">
              <mc:Choice Requires="p14">
                <p:contentPart p14:bwMode="auto" r:id="rId1254">
                  <p14:nvContentPartPr>
                    <p14:cNvPr id="1571" name="Ink 1570">
                      <a:extLst>
                        <a:ext uri="{FF2B5EF4-FFF2-40B4-BE49-F238E27FC236}">
                          <a16:creationId xmlns:a16="http://schemas.microsoft.com/office/drawing/2014/main" id="{7918A4B5-AED3-48FE-94BF-BCA738332849}"/>
                        </a:ext>
                      </a:extLst>
                    </p14:cNvPr>
                    <p14:cNvContentPartPr/>
                    <p14:nvPr/>
                  </p14:nvContentPartPr>
                  <p14:xfrm>
                    <a:off x="6784690" y="3883025"/>
                    <a:ext cx="76320" cy="95400"/>
                  </p14:xfrm>
                </p:contentPart>
              </mc:Choice>
              <mc:Fallback xmlns="">
                <p:pic>
                  <p:nvPicPr>
                    <p:cNvPr id="1571" name="Ink 1570">
                      <a:extLst>
                        <a:ext uri="{FF2B5EF4-FFF2-40B4-BE49-F238E27FC236}">
                          <a16:creationId xmlns:a16="http://schemas.microsoft.com/office/drawing/2014/main" id="{7918A4B5-AED3-48FE-94BF-BCA738332849}"/>
                        </a:ext>
                      </a:extLst>
                    </p:cNvPr>
                    <p:cNvPicPr/>
                    <p:nvPr/>
                  </p:nvPicPr>
                  <p:blipFill>
                    <a:blip r:embed="rId573"/>
                    <a:stretch>
                      <a:fillRect/>
                    </a:stretch>
                  </p:blipFill>
                  <p:spPr>
                    <a:xfrm>
                      <a:off x="6779713" y="3877521"/>
                      <a:ext cx="86275" cy="106408"/>
                    </a:xfrm>
                    <a:prstGeom prst="rect">
                      <a:avLst/>
                    </a:prstGeom>
                  </p:spPr>
                </p:pic>
              </mc:Fallback>
            </mc:AlternateContent>
            <mc:AlternateContent xmlns:mc="http://schemas.openxmlformats.org/markup-compatibility/2006" xmlns:p14="http://schemas.microsoft.com/office/powerpoint/2010/main">
              <mc:Choice Requires="p14">
                <p:contentPart p14:bwMode="auto" r:id="rId1255">
                  <p14:nvContentPartPr>
                    <p14:cNvPr id="1572" name="Ink 1571">
                      <a:extLst>
                        <a:ext uri="{FF2B5EF4-FFF2-40B4-BE49-F238E27FC236}">
                          <a16:creationId xmlns:a16="http://schemas.microsoft.com/office/drawing/2014/main" id="{3C542719-048A-BF0F-5D01-10CC43C84449}"/>
                        </a:ext>
                      </a:extLst>
                    </p14:cNvPr>
                    <p14:cNvContentPartPr/>
                    <p14:nvPr/>
                  </p14:nvContentPartPr>
                  <p14:xfrm>
                    <a:off x="6768850" y="4015145"/>
                    <a:ext cx="28080" cy="32400"/>
                  </p14:xfrm>
                </p:contentPart>
              </mc:Choice>
              <mc:Fallback xmlns="">
                <p:pic>
                  <p:nvPicPr>
                    <p:cNvPr id="1572" name="Ink 1571">
                      <a:extLst>
                        <a:ext uri="{FF2B5EF4-FFF2-40B4-BE49-F238E27FC236}">
                          <a16:creationId xmlns:a16="http://schemas.microsoft.com/office/drawing/2014/main" id="{3C542719-048A-BF0F-5D01-10CC43C84449}"/>
                        </a:ext>
                      </a:extLst>
                    </p:cNvPr>
                    <p:cNvPicPr/>
                    <p:nvPr/>
                  </p:nvPicPr>
                  <p:blipFill>
                    <a:blip r:embed="rId568"/>
                    <a:stretch>
                      <a:fillRect/>
                    </a:stretch>
                  </p:blipFill>
                  <p:spPr>
                    <a:xfrm>
                      <a:off x="6763895" y="4009591"/>
                      <a:ext cx="37991" cy="43509"/>
                    </a:xfrm>
                    <a:prstGeom prst="rect">
                      <a:avLst/>
                    </a:prstGeom>
                  </p:spPr>
                </p:pic>
              </mc:Fallback>
            </mc:AlternateContent>
          </p:grpSp>
          <p:grpSp>
            <p:nvGrpSpPr>
              <p:cNvPr id="1561" name="Group 1560">
                <a:extLst>
                  <a:ext uri="{FF2B5EF4-FFF2-40B4-BE49-F238E27FC236}">
                    <a16:creationId xmlns:a16="http://schemas.microsoft.com/office/drawing/2014/main" id="{4BD953B9-FAB6-6EA8-E95F-7EDE6B988C56}"/>
                  </a:ext>
                </a:extLst>
              </p:cNvPr>
              <p:cNvGrpSpPr/>
              <p:nvPr/>
            </p:nvGrpSpPr>
            <p:grpSpPr>
              <a:xfrm>
                <a:off x="6597850" y="4377305"/>
                <a:ext cx="171360" cy="73800"/>
                <a:chOff x="6597850" y="4377305"/>
                <a:chExt cx="171360" cy="73800"/>
              </a:xfrm>
            </p:grpSpPr>
            <mc:AlternateContent xmlns:mc="http://schemas.openxmlformats.org/markup-compatibility/2006" xmlns:p14="http://schemas.microsoft.com/office/powerpoint/2010/main">
              <mc:Choice Requires="p14">
                <p:contentPart p14:bwMode="auto" r:id="rId1256">
                  <p14:nvContentPartPr>
                    <p14:cNvPr id="1569" name="Ink 1568">
                      <a:extLst>
                        <a:ext uri="{FF2B5EF4-FFF2-40B4-BE49-F238E27FC236}">
                          <a16:creationId xmlns:a16="http://schemas.microsoft.com/office/drawing/2014/main" id="{2886B083-E31F-FBE2-59E4-F53B8E0F4DBD}"/>
                        </a:ext>
                      </a:extLst>
                    </p14:cNvPr>
                    <p14:cNvContentPartPr/>
                    <p14:nvPr/>
                  </p14:nvContentPartPr>
                  <p14:xfrm>
                    <a:off x="6597850" y="4377305"/>
                    <a:ext cx="5040" cy="73440"/>
                  </p14:xfrm>
                </p:contentPart>
              </mc:Choice>
              <mc:Fallback xmlns="">
                <p:pic>
                  <p:nvPicPr>
                    <p:cNvPr id="1569" name="Ink 1568">
                      <a:extLst>
                        <a:ext uri="{FF2B5EF4-FFF2-40B4-BE49-F238E27FC236}">
                          <a16:creationId xmlns:a16="http://schemas.microsoft.com/office/drawing/2014/main" id="{2886B083-E31F-FBE2-59E4-F53B8E0F4DBD}"/>
                        </a:ext>
                      </a:extLst>
                    </p:cNvPr>
                    <p:cNvPicPr/>
                    <p:nvPr/>
                  </p:nvPicPr>
                  <p:blipFill>
                    <a:blip r:embed="rId576"/>
                    <a:stretch>
                      <a:fillRect/>
                    </a:stretch>
                  </p:blipFill>
                  <p:spPr>
                    <a:xfrm>
                      <a:off x="6592810" y="4371797"/>
                      <a:ext cx="15120" cy="84456"/>
                    </a:xfrm>
                    <a:prstGeom prst="rect">
                      <a:avLst/>
                    </a:prstGeom>
                  </p:spPr>
                </p:pic>
              </mc:Fallback>
            </mc:AlternateContent>
            <mc:AlternateContent xmlns:mc="http://schemas.openxmlformats.org/markup-compatibility/2006" xmlns:p14="http://schemas.microsoft.com/office/powerpoint/2010/main">
              <mc:Choice Requires="p14">
                <p:contentPart p14:bwMode="auto" r:id="rId1257">
                  <p14:nvContentPartPr>
                    <p14:cNvPr id="1570" name="Ink 1569">
                      <a:extLst>
                        <a:ext uri="{FF2B5EF4-FFF2-40B4-BE49-F238E27FC236}">
                          <a16:creationId xmlns:a16="http://schemas.microsoft.com/office/drawing/2014/main" id="{A4F242AE-DC60-9674-6FE0-C8C75CF08FF6}"/>
                        </a:ext>
                      </a:extLst>
                    </p14:cNvPr>
                    <p14:cNvContentPartPr/>
                    <p14:nvPr/>
                  </p14:nvContentPartPr>
                  <p14:xfrm>
                    <a:off x="6602530" y="4389545"/>
                    <a:ext cx="166680" cy="61560"/>
                  </p14:xfrm>
                </p:contentPart>
              </mc:Choice>
              <mc:Fallback xmlns="">
                <p:pic>
                  <p:nvPicPr>
                    <p:cNvPr id="1570" name="Ink 1569">
                      <a:extLst>
                        <a:ext uri="{FF2B5EF4-FFF2-40B4-BE49-F238E27FC236}">
                          <a16:creationId xmlns:a16="http://schemas.microsoft.com/office/drawing/2014/main" id="{A4F242AE-DC60-9674-6FE0-C8C75CF08FF6}"/>
                        </a:ext>
                      </a:extLst>
                    </p:cNvPr>
                    <p:cNvPicPr/>
                    <p:nvPr/>
                  </p:nvPicPr>
                  <p:blipFill>
                    <a:blip r:embed="rId578"/>
                    <a:stretch>
                      <a:fillRect/>
                    </a:stretch>
                  </p:blipFill>
                  <p:spPr>
                    <a:xfrm>
                      <a:off x="6597530" y="4384032"/>
                      <a:ext cx="176681" cy="725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58">
                <p14:nvContentPartPr>
                  <p14:cNvPr id="1562" name="Ink 1561">
                    <a:extLst>
                      <a:ext uri="{FF2B5EF4-FFF2-40B4-BE49-F238E27FC236}">
                        <a16:creationId xmlns:a16="http://schemas.microsoft.com/office/drawing/2014/main" id="{5587166B-D331-8643-6F21-B5C5E2766AEC}"/>
                      </a:ext>
                    </a:extLst>
                  </p14:cNvPr>
                  <p14:cNvContentPartPr/>
                  <p14:nvPr/>
                </p14:nvContentPartPr>
                <p14:xfrm>
                  <a:off x="7129570" y="4752065"/>
                  <a:ext cx="27720" cy="102960"/>
                </p14:xfrm>
              </p:contentPart>
            </mc:Choice>
            <mc:Fallback xmlns="">
              <p:pic>
                <p:nvPicPr>
                  <p:cNvPr id="1562" name="Ink 1561">
                    <a:extLst>
                      <a:ext uri="{FF2B5EF4-FFF2-40B4-BE49-F238E27FC236}">
                        <a16:creationId xmlns:a16="http://schemas.microsoft.com/office/drawing/2014/main" id="{5587166B-D331-8643-6F21-B5C5E2766AEC}"/>
                      </a:ext>
                    </a:extLst>
                  </p:cNvPr>
                  <p:cNvPicPr/>
                  <p:nvPr/>
                </p:nvPicPr>
                <p:blipFill>
                  <a:blip r:embed="rId580"/>
                  <a:stretch>
                    <a:fillRect/>
                  </a:stretch>
                </p:blipFill>
                <p:spPr>
                  <a:xfrm>
                    <a:off x="7124530" y="4746549"/>
                    <a:ext cx="37800" cy="113991"/>
                  </a:xfrm>
                  <a:prstGeom prst="rect">
                    <a:avLst/>
                  </a:prstGeom>
                </p:spPr>
              </p:pic>
            </mc:Fallback>
          </mc:AlternateContent>
          <mc:AlternateContent xmlns:mc="http://schemas.openxmlformats.org/markup-compatibility/2006" xmlns:p14="http://schemas.microsoft.com/office/powerpoint/2010/main">
            <mc:Choice Requires="p14">
              <p:contentPart p14:bwMode="auto" r:id="rId1259">
                <p14:nvContentPartPr>
                  <p14:cNvPr id="1563" name="Ink 1562">
                    <a:extLst>
                      <a:ext uri="{FF2B5EF4-FFF2-40B4-BE49-F238E27FC236}">
                        <a16:creationId xmlns:a16="http://schemas.microsoft.com/office/drawing/2014/main" id="{5DCEB505-412F-EB35-1C3A-8648938CE22B}"/>
                      </a:ext>
                    </a:extLst>
                  </p14:cNvPr>
                  <p14:cNvContentPartPr/>
                  <p14:nvPr/>
                </p14:nvContentPartPr>
                <p14:xfrm>
                  <a:off x="6925810" y="4737305"/>
                  <a:ext cx="225360" cy="78120"/>
                </p14:xfrm>
              </p:contentPart>
            </mc:Choice>
            <mc:Fallback xmlns="">
              <p:pic>
                <p:nvPicPr>
                  <p:cNvPr id="1563" name="Ink 1562">
                    <a:extLst>
                      <a:ext uri="{FF2B5EF4-FFF2-40B4-BE49-F238E27FC236}">
                        <a16:creationId xmlns:a16="http://schemas.microsoft.com/office/drawing/2014/main" id="{5DCEB505-412F-EB35-1C3A-8648938CE22B}"/>
                      </a:ext>
                    </a:extLst>
                  </p:cNvPr>
                  <p:cNvPicPr/>
                  <p:nvPr/>
                </p:nvPicPr>
                <p:blipFill>
                  <a:blip r:embed="rId582"/>
                  <a:stretch>
                    <a:fillRect/>
                  </a:stretch>
                </p:blipFill>
                <p:spPr>
                  <a:xfrm>
                    <a:off x="6920820" y="4731791"/>
                    <a:ext cx="235339" cy="89149"/>
                  </a:xfrm>
                  <a:prstGeom prst="rect">
                    <a:avLst/>
                  </a:prstGeom>
                </p:spPr>
              </p:pic>
            </mc:Fallback>
          </mc:AlternateContent>
          <mc:AlternateContent xmlns:mc="http://schemas.openxmlformats.org/markup-compatibility/2006" xmlns:p14="http://schemas.microsoft.com/office/powerpoint/2010/main">
            <mc:Choice Requires="p14">
              <p:contentPart p14:bwMode="auto" r:id="rId1260">
                <p14:nvContentPartPr>
                  <p14:cNvPr id="1564" name="Ink 1563">
                    <a:extLst>
                      <a:ext uri="{FF2B5EF4-FFF2-40B4-BE49-F238E27FC236}">
                        <a16:creationId xmlns:a16="http://schemas.microsoft.com/office/drawing/2014/main" id="{AD79B21D-BF34-032A-577A-239E89F09A5C}"/>
                      </a:ext>
                    </a:extLst>
                  </p14:cNvPr>
                  <p14:cNvContentPartPr/>
                  <p14:nvPr/>
                </p14:nvContentPartPr>
                <p14:xfrm>
                  <a:off x="7265650" y="4835945"/>
                  <a:ext cx="78840" cy="103680"/>
                </p14:xfrm>
              </p:contentPart>
            </mc:Choice>
            <mc:Fallback xmlns="">
              <p:pic>
                <p:nvPicPr>
                  <p:cNvPr id="1564" name="Ink 1563">
                    <a:extLst>
                      <a:ext uri="{FF2B5EF4-FFF2-40B4-BE49-F238E27FC236}">
                        <a16:creationId xmlns:a16="http://schemas.microsoft.com/office/drawing/2014/main" id="{AD79B21D-BF34-032A-577A-239E89F09A5C}"/>
                      </a:ext>
                    </a:extLst>
                  </p:cNvPr>
                  <p:cNvPicPr/>
                  <p:nvPr/>
                </p:nvPicPr>
                <p:blipFill>
                  <a:blip r:embed="rId573"/>
                  <a:stretch>
                    <a:fillRect/>
                  </a:stretch>
                </p:blipFill>
                <p:spPr>
                  <a:xfrm>
                    <a:off x="7260671" y="4830440"/>
                    <a:ext cx="88799" cy="114690"/>
                  </a:xfrm>
                  <a:prstGeom prst="rect">
                    <a:avLst/>
                  </a:prstGeom>
                </p:spPr>
              </p:pic>
            </mc:Fallback>
          </mc:AlternateContent>
          <p:grpSp>
            <p:nvGrpSpPr>
              <p:cNvPr id="1565" name="Group 1564">
                <a:extLst>
                  <a:ext uri="{FF2B5EF4-FFF2-40B4-BE49-F238E27FC236}">
                    <a16:creationId xmlns:a16="http://schemas.microsoft.com/office/drawing/2014/main" id="{711BFFBD-5A47-7C8D-A850-7E0316CCBC1C}"/>
                  </a:ext>
                </a:extLst>
              </p:cNvPr>
              <p:cNvGrpSpPr/>
              <p:nvPr/>
            </p:nvGrpSpPr>
            <p:grpSpPr>
              <a:xfrm>
                <a:off x="6863530" y="5143385"/>
                <a:ext cx="93600" cy="181800"/>
                <a:chOff x="6863530" y="5143385"/>
                <a:chExt cx="93600" cy="181800"/>
              </a:xfrm>
            </p:grpSpPr>
            <mc:AlternateContent xmlns:mc="http://schemas.openxmlformats.org/markup-compatibility/2006" xmlns:p14="http://schemas.microsoft.com/office/powerpoint/2010/main">
              <mc:Choice Requires="p14">
                <p:contentPart p14:bwMode="auto" r:id="rId1261">
                  <p14:nvContentPartPr>
                    <p14:cNvPr id="1567" name="Ink 1566">
                      <a:extLst>
                        <a:ext uri="{FF2B5EF4-FFF2-40B4-BE49-F238E27FC236}">
                          <a16:creationId xmlns:a16="http://schemas.microsoft.com/office/drawing/2014/main" id="{A4894898-A95A-5FE6-F6BF-F7F932E32297}"/>
                        </a:ext>
                      </a:extLst>
                    </p14:cNvPr>
                    <p14:cNvContentPartPr/>
                    <p14:nvPr/>
                  </p14:nvContentPartPr>
                  <p14:xfrm>
                    <a:off x="6921130" y="5143385"/>
                    <a:ext cx="36000" cy="54000"/>
                  </p14:xfrm>
                </p:contentPart>
              </mc:Choice>
              <mc:Fallback xmlns="">
                <p:pic>
                  <p:nvPicPr>
                    <p:cNvPr id="1567" name="Ink 1566">
                      <a:extLst>
                        <a:ext uri="{FF2B5EF4-FFF2-40B4-BE49-F238E27FC236}">
                          <a16:creationId xmlns:a16="http://schemas.microsoft.com/office/drawing/2014/main" id="{A4894898-A95A-5FE6-F6BF-F7F932E32297}"/>
                        </a:ext>
                      </a:extLst>
                    </p:cNvPr>
                    <p:cNvPicPr/>
                    <p:nvPr/>
                  </p:nvPicPr>
                  <p:blipFill>
                    <a:blip r:embed="rId543"/>
                    <a:stretch>
                      <a:fillRect/>
                    </a:stretch>
                  </p:blipFill>
                  <p:spPr>
                    <a:xfrm>
                      <a:off x="6916164" y="5137893"/>
                      <a:ext cx="45931" cy="64983"/>
                    </a:xfrm>
                    <a:prstGeom prst="rect">
                      <a:avLst/>
                    </a:prstGeom>
                  </p:spPr>
                </p:pic>
              </mc:Fallback>
            </mc:AlternateContent>
            <mc:AlternateContent xmlns:mc="http://schemas.openxmlformats.org/markup-compatibility/2006" xmlns:p14="http://schemas.microsoft.com/office/powerpoint/2010/main">
              <mc:Choice Requires="p14">
                <p:contentPart p14:bwMode="auto" r:id="rId1262">
                  <p14:nvContentPartPr>
                    <p14:cNvPr id="1568" name="Ink 1567">
                      <a:extLst>
                        <a:ext uri="{FF2B5EF4-FFF2-40B4-BE49-F238E27FC236}">
                          <a16:creationId xmlns:a16="http://schemas.microsoft.com/office/drawing/2014/main" id="{6960C8BF-428B-9147-4E03-7C0AE89A9DAE}"/>
                        </a:ext>
                      </a:extLst>
                    </p14:cNvPr>
                    <p14:cNvContentPartPr/>
                    <p14:nvPr/>
                  </p14:nvContentPartPr>
                  <p14:xfrm>
                    <a:off x="6863530" y="5247785"/>
                    <a:ext cx="57960" cy="77400"/>
                  </p14:xfrm>
                </p:contentPart>
              </mc:Choice>
              <mc:Fallback xmlns="">
                <p:pic>
                  <p:nvPicPr>
                    <p:cNvPr id="1568" name="Ink 1567">
                      <a:extLst>
                        <a:ext uri="{FF2B5EF4-FFF2-40B4-BE49-F238E27FC236}">
                          <a16:creationId xmlns:a16="http://schemas.microsoft.com/office/drawing/2014/main" id="{6960C8BF-428B-9147-4E03-7C0AE89A9DAE}"/>
                        </a:ext>
                      </a:extLst>
                    </p:cNvPr>
                    <p:cNvPicPr/>
                    <p:nvPr/>
                  </p:nvPicPr>
                  <p:blipFill>
                    <a:blip r:embed="rId586"/>
                    <a:stretch>
                      <a:fillRect/>
                    </a:stretch>
                  </p:blipFill>
                  <p:spPr>
                    <a:xfrm>
                      <a:off x="6858526" y="5242289"/>
                      <a:ext cx="67967" cy="883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3">
                <p14:nvContentPartPr>
                  <p14:cNvPr id="1566" name="Ink 1565">
                    <a:extLst>
                      <a:ext uri="{FF2B5EF4-FFF2-40B4-BE49-F238E27FC236}">
                        <a16:creationId xmlns:a16="http://schemas.microsoft.com/office/drawing/2014/main" id="{C1F69FAB-4655-6BB7-FF31-8086CE8D5F06}"/>
                      </a:ext>
                    </a:extLst>
                  </p14:cNvPr>
                  <p14:cNvContentPartPr/>
                  <p14:nvPr/>
                </p14:nvContentPartPr>
                <p14:xfrm>
                  <a:off x="7385170" y="5045825"/>
                  <a:ext cx="720" cy="360"/>
                </p14:xfrm>
              </p:contentPart>
            </mc:Choice>
            <mc:Fallback xmlns="">
              <p:pic>
                <p:nvPicPr>
                  <p:cNvPr id="1566" name="Ink 1565">
                    <a:extLst>
                      <a:ext uri="{FF2B5EF4-FFF2-40B4-BE49-F238E27FC236}">
                        <a16:creationId xmlns:a16="http://schemas.microsoft.com/office/drawing/2014/main" id="{C1F69FAB-4655-6BB7-FF31-8086CE8D5F06}"/>
                      </a:ext>
                    </a:extLst>
                  </p:cNvPr>
                  <p:cNvPicPr/>
                  <p:nvPr/>
                </p:nvPicPr>
                <p:blipFill>
                  <a:blip r:embed="rId556"/>
                  <a:stretch>
                    <a:fillRect/>
                  </a:stretch>
                </p:blipFill>
                <p:spPr>
                  <a:xfrm>
                    <a:off x="7380850" y="5041505"/>
                    <a:ext cx="9360" cy="9000"/>
                  </a:xfrm>
                  <a:prstGeom prst="rect">
                    <a:avLst/>
                  </a:prstGeom>
                </p:spPr>
              </p:pic>
            </mc:Fallback>
          </mc:AlternateContent>
        </p:grpSp>
      </p:grpSp>
      <p:cxnSp>
        <p:nvCxnSpPr>
          <p:cNvPr id="1902" name="Straight Connector 1901">
            <a:extLst>
              <a:ext uri="{FF2B5EF4-FFF2-40B4-BE49-F238E27FC236}">
                <a16:creationId xmlns:a16="http://schemas.microsoft.com/office/drawing/2014/main" id="{BE9E9BBA-619E-D705-C05F-C373A5749615}"/>
              </a:ext>
            </a:extLst>
          </p:cNvPr>
          <p:cNvCxnSpPr>
            <a:cxnSpLocks/>
          </p:cNvCxnSpPr>
          <p:nvPr/>
        </p:nvCxnSpPr>
        <p:spPr>
          <a:xfrm>
            <a:off x="4545439" y="1099425"/>
            <a:ext cx="8103996" cy="3549"/>
          </a:xfrm>
          <a:prstGeom prst="line">
            <a:avLst/>
          </a:prstGeom>
          <a:ln w="457200" cap="rnd">
            <a:solidFill>
              <a:srgbClr val="6F7D80">
                <a:alpha val="75393"/>
              </a:srgbClr>
            </a:solidFill>
          </a:ln>
        </p:spPr>
        <p:style>
          <a:lnRef idx="1">
            <a:schemeClr val="accent1"/>
          </a:lnRef>
          <a:fillRef idx="0">
            <a:schemeClr val="accent1"/>
          </a:fillRef>
          <a:effectRef idx="0">
            <a:schemeClr val="accent1"/>
          </a:effectRef>
          <a:fontRef idx="minor">
            <a:schemeClr val="tx1"/>
          </a:fontRef>
        </p:style>
      </p:cxnSp>
      <p:cxnSp>
        <p:nvCxnSpPr>
          <p:cNvPr id="1907" name="Straight Connector 1906">
            <a:extLst>
              <a:ext uri="{FF2B5EF4-FFF2-40B4-BE49-F238E27FC236}">
                <a16:creationId xmlns:a16="http://schemas.microsoft.com/office/drawing/2014/main" id="{E3672778-9125-FE37-5C27-67092864A231}"/>
              </a:ext>
            </a:extLst>
          </p:cNvPr>
          <p:cNvCxnSpPr>
            <a:cxnSpLocks/>
          </p:cNvCxnSpPr>
          <p:nvPr/>
        </p:nvCxnSpPr>
        <p:spPr>
          <a:xfrm>
            <a:off x="6130528" y="1922384"/>
            <a:ext cx="8939977" cy="3480"/>
          </a:xfrm>
          <a:prstGeom prst="line">
            <a:avLst/>
          </a:prstGeom>
          <a:ln w="457200" cap="rnd">
            <a:solidFill>
              <a:srgbClr val="ACBFC0">
                <a:alpha val="75000"/>
              </a:srgbClr>
            </a:solidFill>
          </a:ln>
        </p:spPr>
        <p:style>
          <a:lnRef idx="1">
            <a:schemeClr val="accent1"/>
          </a:lnRef>
          <a:fillRef idx="0">
            <a:schemeClr val="accent1"/>
          </a:fillRef>
          <a:effectRef idx="0">
            <a:schemeClr val="accent1"/>
          </a:effectRef>
          <a:fontRef idx="minor">
            <a:schemeClr val="tx1"/>
          </a:fontRef>
        </p:style>
      </p:cxnSp>
      <p:sp>
        <p:nvSpPr>
          <p:cNvPr id="1908" name="TextBox 1907">
            <a:extLst>
              <a:ext uri="{FF2B5EF4-FFF2-40B4-BE49-F238E27FC236}">
                <a16:creationId xmlns:a16="http://schemas.microsoft.com/office/drawing/2014/main" id="{C4B4B8E2-C7C4-C8A3-4668-AAFE9AC4826F}"/>
              </a:ext>
            </a:extLst>
          </p:cNvPr>
          <p:cNvSpPr txBox="1"/>
          <p:nvPr/>
        </p:nvSpPr>
        <p:spPr>
          <a:xfrm>
            <a:off x="461589" y="2381669"/>
            <a:ext cx="6028288" cy="584775"/>
          </a:xfrm>
          <a:prstGeom prst="rect">
            <a:avLst/>
          </a:prstGeom>
          <a:noFill/>
        </p:spPr>
        <p:txBody>
          <a:bodyPr wrap="square" rtlCol="0">
            <a:spAutoFit/>
          </a:bodyPr>
          <a:lstStyle/>
          <a:p>
            <a:r>
              <a:rPr lang="en-US" sz="3200" b="1" dirty="0">
                <a:solidFill>
                  <a:srgbClr val="FF4F31"/>
                </a:solidFill>
                <a:latin typeface="Helvetica" pitchFamily="2" charset="0"/>
              </a:rPr>
              <a:t>Thank you for watching!</a:t>
            </a:r>
          </a:p>
        </p:txBody>
      </p:sp>
      <p:sp>
        <p:nvSpPr>
          <p:cNvPr id="1909" name="TextBox 1908">
            <a:extLst>
              <a:ext uri="{FF2B5EF4-FFF2-40B4-BE49-F238E27FC236}">
                <a16:creationId xmlns:a16="http://schemas.microsoft.com/office/drawing/2014/main" id="{A282056A-6715-2E02-839A-15C33BF40DA4}"/>
              </a:ext>
            </a:extLst>
          </p:cNvPr>
          <p:cNvSpPr txBox="1"/>
          <p:nvPr/>
        </p:nvSpPr>
        <p:spPr>
          <a:xfrm>
            <a:off x="1027812" y="4696843"/>
            <a:ext cx="7979003" cy="1200329"/>
          </a:xfrm>
          <a:prstGeom prst="rect">
            <a:avLst/>
          </a:prstGeom>
          <a:noFill/>
        </p:spPr>
        <p:txBody>
          <a:bodyPr wrap="square" rtlCol="0">
            <a:spAutoFit/>
          </a:bodyPr>
          <a:lstStyle/>
          <a:p>
            <a:r>
              <a:rPr lang="en-US" dirty="0">
                <a:latin typeface="Helvetica" pitchFamily="2" charset="0"/>
              </a:rPr>
              <a:t>Adrian Sajjan : adriansajjan2001@gmail.com</a:t>
            </a:r>
          </a:p>
          <a:p>
            <a:r>
              <a:rPr lang="en-US" dirty="0">
                <a:latin typeface="Helvetica" pitchFamily="2" charset="0"/>
              </a:rPr>
              <a:t>Aheri Mondal : </a:t>
            </a:r>
            <a:r>
              <a:rPr lang="en-US" dirty="0" err="1">
                <a:latin typeface="Helvetica" pitchFamily="2" charset="0"/>
              </a:rPr>
              <a:t>aheri.mon@gmail.com</a:t>
            </a:r>
            <a:endParaRPr lang="en-US" dirty="0">
              <a:latin typeface="Helvetica" pitchFamily="2" charset="0"/>
            </a:endParaRPr>
          </a:p>
          <a:p>
            <a:r>
              <a:rPr lang="en-US" dirty="0">
                <a:latin typeface="Helvetica" pitchFamily="2" charset="0"/>
              </a:rPr>
              <a:t>Aritra Ghorai : aritra1521@gmail.com</a:t>
            </a:r>
          </a:p>
          <a:p>
            <a:r>
              <a:rPr lang="en-US" dirty="0">
                <a:latin typeface="Helvetica" pitchFamily="2" charset="0"/>
              </a:rPr>
              <a:t>Shrayan Bandyopadhyay : shrayan.bandyopadhyay2@gmail.com</a:t>
            </a:r>
          </a:p>
        </p:txBody>
      </p:sp>
      <p:sp>
        <p:nvSpPr>
          <p:cNvPr id="1910" name="TextBox 1909">
            <a:extLst>
              <a:ext uri="{FF2B5EF4-FFF2-40B4-BE49-F238E27FC236}">
                <a16:creationId xmlns:a16="http://schemas.microsoft.com/office/drawing/2014/main" id="{337C761A-2DD8-F55C-B301-6B6DE063E279}"/>
              </a:ext>
            </a:extLst>
          </p:cNvPr>
          <p:cNvSpPr txBox="1"/>
          <p:nvPr/>
        </p:nvSpPr>
        <p:spPr>
          <a:xfrm>
            <a:off x="471716" y="4037638"/>
            <a:ext cx="6028288" cy="461665"/>
          </a:xfrm>
          <a:prstGeom prst="rect">
            <a:avLst/>
          </a:prstGeom>
          <a:noFill/>
        </p:spPr>
        <p:txBody>
          <a:bodyPr wrap="square" rtlCol="0">
            <a:spAutoFit/>
          </a:bodyPr>
          <a:lstStyle/>
          <a:p>
            <a:r>
              <a:rPr lang="en-US" sz="2400" b="1" u="sng" dirty="0">
                <a:latin typeface="Helvetica" pitchFamily="2" charset="0"/>
              </a:rPr>
              <a:t>For any queries: </a:t>
            </a:r>
          </a:p>
        </p:txBody>
      </p:sp>
      <p:sp>
        <p:nvSpPr>
          <p:cNvPr id="1915" name="Oval 1914">
            <a:extLst>
              <a:ext uri="{FF2B5EF4-FFF2-40B4-BE49-F238E27FC236}">
                <a16:creationId xmlns:a16="http://schemas.microsoft.com/office/drawing/2014/main" id="{5C509B55-915F-B0AE-721A-B10CFFA32A14}"/>
              </a:ext>
            </a:extLst>
          </p:cNvPr>
          <p:cNvSpPr/>
          <p:nvPr/>
        </p:nvSpPr>
        <p:spPr>
          <a:xfrm>
            <a:off x="4231212" y="876103"/>
            <a:ext cx="451070" cy="4510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a</a:t>
            </a:r>
          </a:p>
        </p:txBody>
      </p:sp>
      <p:sp>
        <p:nvSpPr>
          <p:cNvPr id="1916" name="Oval 1915">
            <a:extLst>
              <a:ext uri="{FF2B5EF4-FFF2-40B4-BE49-F238E27FC236}">
                <a16:creationId xmlns:a16="http://schemas.microsoft.com/office/drawing/2014/main" id="{AA2B0FD9-14C1-6B8A-9187-FFCB94F25145}"/>
              </a:ext>
            </a:extLst>
          </p:cNvPr>
          <p:cNvSpPr/>
          <p:nvPr/>
        </p:nvSpPr>
        <p:spPr>
          <a:xfrm>
            <a:off x="4281515" y="920367"/>
            <a:ext cx="359369" cy="359369"/>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pic>
        <p:nvPicPr>
          <p:cNvPr id="1917" name="Picture 1916">
            <a:extLst>
              <a:ext uri="{FF2B5EF4-FFF2-40B4-BE49-F238E27FC236}">
                <a16:creationId xmlns:a16="http://schemas.microsoft.com/office/drawing/2014/main" id="{CCF21C96-0A54-4382-78D4-E2FC9591651D}"/>
              </a:ext>
            </a:extLst>
          </p:cNvPr>
          <p:cNvPicPr>
            <a:picLocks noChangeAspect="1"/>
          </p:cNvPicPr>
          <p:nvPr/>
        </p:nvPicPr>
        <p:blipFill>
          <a:blip r:embed="rId1264"/>
          <a:stretch>
            <a:fillRect/>
          </a:stretch>
        </p:blipFill>
        <p:spPr>
          <a:xfrm>
            <a:off x="402647" y="695271"/>
            <a:ext cx="3145386" cy="843043"/>
          </a:xfrm>
          <a:prstGeom prst="rect">
            <a:avLst/>
          </a:prstGeom>
        </p:spPr>
      </p:pic>
      <p:sp>
        <p:nvSpPr>
          <p:cNvPr id="2" name="TextBox 1">
            <a:extLst>
              <a:ext uri="{FF2B5EF4-FFF2-40B4-BE49-F238E27FC236}">
                <a16:creationId xmlns:a16="http://schemas.microsoft.com/office/drawing/2014/main" id="{3ABFD425-A5DB-6998-14B8-AC5FC7CC9F3A}"/>
              </a:ext>
            </a:extLst>
          </p:cNvPr>
          <p:cNvSpPr txBox="1"/>
          <p:nvPr/>
        </p:nvSpPr>
        <p:spPr>
          <a:xfrm>
            <a:off x="10723328" y="6488668"/>
            <a:ext cx="1468672" cy="369332"/>
          </a:xfrm>
          <a:prstGeom prst="rect">
            <a:avLst/>
          </a:prstGeom>
          <a:noFill/>
        </p:spPr>
        <p:txBody>
          <a:bodyPr wrap="none" rtlCol="0">
            <a:spAutoFit/>
          </a:bodyPr>
          <a:lstStyle/>
          <a:p>
            <a:r>
              <a:rPr lang="en-US" b="1" dirty="0">
                <a:solidFill>
                  <a:srgbClr val="002060"/>
                </a:solidFill>
              </a:rPr>
              <a:t>Slide 15 of 15</a:t>
            </a:r>
          </a:p>
        </p:txBody>
      </p:sp>
    </p:spTree>
    <p:extLst>
      <p:ext uri="{BB962C8B-B14F-4D97-AF65-F5344CB8AC3E}">
        <p14:creationId xmlns:p14="http://schemas.microsoft.com/office/powerpoint/2010/main" val="17069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65243F27-1BBC-0AEF-7D5D-133AE5F09326}"/>
              </a:ext>
            </a:extLst>
          </p:cNvPr>
          <p:cNvSpPr/>
          <p:nvPr/>
        </p:nvSpPr>
        <p:spPr>
          <a:xfrm>
            <a:off x="-2502802" y="-531007"/>
            <a:ext cx="7920013" cy="7920013"/>
          </a:xfrm>
          <a:prstGeom prst="ellipse">
            <a:avLst/>
          </a:prstGeom>
          <a:solidFill>
            <a:srgbClr val="F2D6AF">
              <a:alpha val="55269"/>
            </a:srgbClr>
          </a:solidFill>
          <a:ln w="22225">
            <a:solidFill>
              <a:srgbClr val="0015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8E4D2496-B5BD-85A6-39F3-528B2508A1EA}"/>
              </a:ext>
            </a:extLst>
          </p:cNvPr>
          <p:cNvSpPr/>
          <p:nvPr/>
        </p:nvSpPr>
        <p:spPr>
          <a:xfrm>
            <a:off x="4808492" y="2865235"/>
            <a:ext cx="1177446" cy="1177446"/>
          </a:xfrm>
          <a:prstGeom prst="ellipse">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9470549-B982-B50F-A182-52FF2674219F}"/>
              </a:ext>
            </a:extLst>
          </p:cNvPr>
          <p:cNvGrpSpPr/>
          <p:nvPr/>
        </p:nvGrpSpPr>
        <p:grpSpPr>
          <a:xfrm>
            <a:off x="5174033" y="2292386"/>
            <a:ext cx="216745" cy="216745"/>
            <a:chOff x="4895472" y="1398850"/>
            <a:chExt cx="163502" cy="163502"/>
          </a:xfrm>
        </p:grpSpPr>
        <p:grpSp>
          <p:nvGrpSpPr>
            <p:cNvPr id="30" name="Group 29">
              <a:extLst>
                <a:ext uri="{FF2B5EF4-FFF2-40B4-BE49-F238E27FC236}">
                  <a16:creationId xmlns:a16="http://schemas.microsoft.com/office/drawing/2014/main" id="{BE04AF8E-1B4F-57FB-4065-9A034D428698}"/>
                </a:ext>
              </a:extLst>
            </p:cNvPr>
            <p:cNvGrpSpPr/>
            <p:nvPr/>
          </p:nvGrpSpPr>
          <p:grpSpPr>
            <a:xfrm>
              <a:off x="4895472" y="1398850"/>
              <a:ext cx="163502" cy="163502"/>
              <a:chOff x="4895472" y="1398850"/>
              <a:chExt cx="163502" cy="163502"/>
            </a:xfrm>
          </p:grpSpPr>
          <p:sp>
            <p:nvSpPr>
              <p:cNvPr id="32" name="Oval 31">
                <a:extLst>
                  <a:ext uri="{FF2B5EF4-FFF2-40B4-BE49-F238E27FC236}">
                    <a16:creationId xmlns:a16="http://schemas.microsoft.com/office/drawing/2014/main" id="{44EF7FAA-F859-A94A-E700-51732D93F693}"/>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41E6C8F-42B0-AA9B-A2E0-9D90D1AFDF4D}"/>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Oval 30">
              <a:extLst>
                <a:ext uri="{FF2B5EF4-FFF2-40B4-BE49-F238E27FC236}">
                  <a16:creationId xmlns:a16="http://schemas.microsoft.com/office/drawing/2014/main" id="{FF577C0B-F660-C5BC-00B8-4AA223B88A40}"/>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916795D5-0501-F08E-B1E2-0D75387F9860}"/>
              </a:ext>
            </a:extLst>
          </p:cNvPr>
          <p:cNvGrpSpPr/>
          <p:nvPr/>
        </p:nvGrpSpPr>
        <p:grpSpPr>
          <a:xfrm>
            <a:off x="4989164" y="1747530"/>
            <a:ext cx="216745" cy="216745"/>
            <a:chOff x="4895472" y="1398850"/>
            <a:chExt cx="163502" cy="163502"/>
          </a:xfrm>
        </p:grpSpPr>
        <p:grpSp>
          <p:nvGrpSpPr>
            <p:cNvPr id="61" name="Group 60">
              <a:extLst>
                <a:ext uri="{FF2B5EF4-FFF2-40B4-BE49-F238E27FC236}">
                  <a16:creationId xmlns:a16="http://schemas.microsoft.com/office/drawing/2014/main" id="{66A3EF8C-ABBA-EAF1-95FB-DE04C6F99843}"/>
                </a:ext>
              </a:extLst>
            </p:cNvPr>
            <p:cNvGrpSpPr/>
            <p:nvPr/>
          </p:nvGrpSpPr>
          <p:grpSpPr>
            <a:xfrm>
              <a:off x="4895472" y="1398850"/>
              <a:ext cx="163502" cy="163502"/>
              <a:chOff x="4895472" y="1398850"/>
              <a:chExt cx="163502" cy="163502"/>
            </a:xfrm>
          </p:grpSpPr>
          <p:sp>
            <p:nvSpPr>
              <p:cNvPr id="63" name="Oval 62">
                <a:extLst>
                  <a:ext uri="{FF2B5EF4-FFF2-40B4-BE49-F238E27FC236}">
                    <a16:creationId xmlns:a16="http://schemas.microsoft.com/office/drawing/2014/main" id="{5D1D9C4B-A96E-3B27-9EA5-77070679DE03}"/>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C9E4F17C-8AFA-7231-7459-49A79850E556}"/>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Oval 61">
              <a:extLst>
                <a:ext uri="{FF2B5EF4-FFF2-40B4-BE49-F238E27FC236}">
                  <a16:creationId xmlns:a16="http://schemas.microsoft.com/office/drawing/2014/main" id="{6C2DA2A1-39D5-F0B6-8057-FBEA098C8791}"/>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31F9F4D7-ABB6-92BB-1BD5-13E1D55566ED}"/>
              </a:ext>
            </a:extLst>
          </p:cNvPr>
          <p:cNvGrpSpPr/>
          <p:nvPr/>
        </p:nvGrpSpPr>
        <p:grpSpPr>
          <a:xfrm>
            <a:off x="4717953" y="1236447"/>
            <a:ext cx="216745" cy="216745"/>
            <a:chOff x="4895472" y="1398850"/>
            <a:chExt cx="163502" cy="163502"/>
          </a:xfrm>
        </p:grpSpPr>
        <p:grpSp>
          <p:nvGrpSpPr>
            <p:cNvPr id="66" name="Group 65">
              <a:extLst>
                <a:ext uri="{FF2B5EF4-FFF2-40B4-BE49-F238E27FC236}">
                  <a16:creationId xmlns:a16="http://schemas.microsoft.com/office/drawing/2014/main" id="{F312184B-31EF-A3F9-9F8F-916EA2B96D3F}"/>
                </a:ext>
              </a:extLst>
            </p:cNvPr>
            <p:cNvGrpSpPr/>
            <p:nvPr/>
          </p:nvGrpSpPr>
          <p:grpSpPr>
            <a:xfrm>
              <a:off x="4895472" y="1398850"/>
              <a:ext cx="163502" cy="163502"/>
              <a:chOff x="4895472" y="1398850"/>
              <a:chExt cx="163502" cy="163502"/>
            </a:xfrm>
          </p:grpSpPr>
          <p:sp>
            <p:nvSpPr>
              <p:cNvPr id="68" name="Oval 67">
                <a:extLst>
                  <a:ext uri="{FF2B5EF4-FFF2-40B4-BE49-F238E27FC236}">
                    <a16:creationId xmlns:a16="http://schemas.microsoft.com/office/drawing/2014/main" id="{5081BE21-67FE-1F07-C3C1-7ABF33B1C963}"/>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2EBC3A9-A53A-88BB-4548-B7DC1E29AEE4}"/>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Oval 66">
              <a:extLst>
                <a:ext uri="{FF2B5EF4-FFF2-40B4-BE49-F238E27FC236}">
                  <a16:creationId xmlns:a16="http://schemas.microsoft.com/office/drawing/2014/main" id="{F3667A19-5C39-F230-5091-9BED88901478}"/>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FEEB7052-B8D1-9477-83EF-A005356FED2F}"/>
              </a:ext>
            </a:extLst>
          </p:cNvPr>
          <p:cNvGrpSpPr/>
          <p:nvPr/>
        </p:nvGrpSpPr>
        <p:grpSpPr>
          <a:xfrm>
            <a:off x="4396859" y="807685"/>
            <a:ext cx="216745" cy="216745"/>
            <a:chOff x="4895472" y="1398850"/>
            <a:chExt cx="163502" cy="163502"/>
          </a:xfrm>
        </p:grpSpPr>
        <p:grpSp>
          <p:nvGrpSpPr>
            <p:cNvPr id="71" name="Group 70">
              <a:extLst>
                <a:ext uri="{FF2B5EF4-FFF2-40B4-BE49-F238E27FC236}">
                  <a16:creationId xmlns:a16="http://schemas.microsoft.com/office/drawing/2014/main" id="{B9C54E7D-4E39-5962-CA4B-CBC3B8D951C6}"/>
                </a:ext>
              </a:extLst>
            </p:cNvPr>
            <p:cNvGrpSpPr/>
            <p:nvPr/>
          </p:nvGrpSpPr>
          <p:grpSpPr>
            <a:xfrm>
              <a:off x="4895472" y="1398850"/>
              <a:ext cx="163502" cy="163502"/>
              <a:chOff x="4895472" y="1398850"/>
              <a:chExt cx="163502" cy="163502"/>
            </a:xfrm>
          </p:grpSpPr>
          <p:sp>
            <p:nvSpPr>
              <p:cNvPr id="73" name="Oval 72">
                <a:extLst>
                  <a:ext uri="{FF2B5EF4-FFF2-40B4-BE49-F238E27FC236}">
                    <a16:creationId xmlns:a16="http://schemas.microsoft.com/office/drawing/2014/main" id="{B930663D-FCCC-20FF-46B0-E32F8EBD0E15}"/>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96393A6-1A99-1B0E-6DD2-7E3BB54F5954}"/>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Oval 71">
              <a:extLst>
                <a:ext uri="{FF2B5EF4-FFF2-40B4-BE49-F238E27FC236}">
                  <a16:creationId xmlns:a16="http://schemas.microsoft.com/office/drawing/2014/main" id="{0BA4FF30-1924-67CF-72A9-8877C448A8D1}"/>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4895C92E-26EE-5217-673B-C6D1689A2CF0}"/>
              </a:ext>
            </a:extLst>
          </p:cNvPr>
          <p:cNvGrpSpPr/>
          <p:nvPr/>
        </p:nvGrpSpPr>
        <p:grpSpPr>
          <a:xfrm>
            <a:off x="4013021" y="400301"/>
            <a:ext cx="216745" cy="216745"/>
            <a:chOff x="4895472" y="1398850"/>
            <a:chExt cx="163502" cy="163502"/>
          </a:xfrm>
        </p:grpSpPr>
        <p:grpSp>
          <p:nvGrpSpPr>
            <p:cNvPr id="76" name="Group 75">
              <a:extLst>
                <a:ext uri="{FF2B5EF4-FFF2-40B4-BE49-F238E27FC236}">
                  <a16:creationId xmlns:a16="http://schemas.microsoft.com/office/drawing/2014/main" id="{F257CBA5-DB66-E6D3-83A4-1BACD144C2F3}"/>
                </a:ext>
              </a:extLst>
            </p:cNvPr>
            <p:cNvGrpSpPr/>
            <p:nvPr/>
          </p:nvGrpSpPr>
          <p:grpSpPr>
            <a:xfrm>
              <a:off x="4895472" y="1398850"/>
              <a:ext cx="163502" cy="163502"/>
              <a:chOff x="4895472" y="1398850"/>
              <a:chExt cx="163502" cy="163502"/>
            </a:xfrm>
          </p:grpSpPr>
          <p:sp>
            <p:nvSpPr>
              <p:cNvPr id="78" name="Oval 77">
                <a:extLst>
                  <a:ext uri="{FF2B5EF4-FFF2-40B4-BE49-F238E27FC236}">
                    <a16:creationId xmlns:a16="http://schemas.microsoft.com/office/drawing/2014/main" id="{EECF54EC-6CD6-9002-251E-0FAEF5C61E2A}"/>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21EB368-18AB-FDED-C603-D6771F4A8ADA}"/>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Oval 76">
              <a:extLst>
                <a:ext uri="{FF2B5EF4-FFF2-40B4-BE49-F238E27FC236}">
                  <a16:creationId xmlns:a16="http://schemas.microsoft.com/office/drawing/2014/main" id="{5CBC2504-027B-E378-38B5-5090273CF1FC}"/>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1EDBC47A-0158-EBEF-8935-19815B279352}"/>
              </a:ext>
            </a:extLst>
          </p:cNvPr>
          <p:cNvGrpSpPr/>
          <p:nvPr/>
        </p:nvGrpSpPr>
        <p:grpSpPr>
          <a:xfrm rot="3869007">
            <a:off x="3980559" y="4412282"/>
            <a:ext cx="1377757" cy="2108830"/>
            <a:chOff x="5874764" y="568632"/>
            <a:chExt cx="1377757" cy="2108830"/>
          </a:xfrm>
        </p:grpSpPr>
        <p:grpSp>
          <p:nvGrpSpPr>
            <p:cNvPr id="105" name="Group 104">
              <a:extLst>
                <a:ext uri="{FF2B5EF4-FFF2-40B4-BE49-F238E27FC236}">
                  <a16:creationId xmlns:a16="http://schemas.microsoft.com/office/drawing/2014/main" id="{C575665E-7100-CF40-F8C5-3B43D3A8EABA}"/>
                </a:ext>
              </a:extLst>
            </p:cNvPr>
            <p:cNvGrpSpPr/>
            <p:nvPr/>
          </p:nvGrpSpPr>
          <p:grpSpPr>
            <a:xfrm>
              <a:off x="7035776" y="2460717"/>
              <a:ext cx="216745" cy="216745"/>
              <a:chOff x="4895472" y="1398850"/>
              <a:chExt cx="163502" cy="163502"/>
            </a:xfrm>
          </p:grpSpPr>
          <p:grpSp>
            <p:nvGrpSpPr>
              <p:cNvPr id="106" name="Group 105">
                <a:extLst>
                  <a:ext uri="{FF2B5EF4-FFF2-40B4-BE49-F238E27FC236}">
                    <a16:creationId xmlns:a16="http://schemas.microsoft.com/office/drawing/2014/main" id="{4470E998-178C-7FFE-48C2-E723094DD428}"/>
                  </a:ext>
                </a:extLst>
              </p:cNvPr>
              <p:cNvGrpSpPr/>
              <p:nvPr/>
            </p:nvGrpSpPr>
            <p:grpSpPr>
              <a:xfrm>
                <a:off x="4895472" y="1398850"/>
                <a:ext cx="163502" cy="163502"/>
                <a:chOff x="4895472" y="1398850"/>
                <a:chExt cx="163502" cy="163502"/>
              </a:xfrm>
            </p:grpSpPr>
            <p:sp>
              <p:nvSpPr>
                <p:cNvPr id="108" name="Oval 107">
                  <a:extLst>
                    <a:ext uri="{FF2B5EF4-FFF2-40B4-BE49-F238E27FC236}">
                      <a16:creationId xmlns:a16="http://schemas.microsoft.com/office/drawing/2014/main" id="{3C9D1EF3-A485-AE69-5E65-C71A2DAD3381}"/>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59DB1FD7-AC3D-61F2-D13E-4A6617672CBE}"/>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Oval 106">
                <a:extLst>
                  <a:ext uri="{FF2B5EF4-FFF2-40B4-BE49-F238E27FC236}">
                    <a16:creationId xmlns:a16="http://schemas.microsoft.com/office/drawing/2014/main" id="{D6B7FEBE-895C-6EF9-A09D-B5ACA7318FED}"/>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0" name="Group 109">
              <a:extLst>
                <a:ext uri="{FF2B5EF4-FFF2-40B4-BE49-F238E27FC236}">
                  <a16:creationId xmlns:a16="http://schemas.microsoft.com/office/drawing/2014/main" id="{91BEE483-8888-EF75-A4D7-98E258556755}"/>
                </a:ext>
              </a:extLst>
            </p:cNvPr>
            <p:cNvGrpSpPr/>
            <p:nvPr/>
          </p:nvGrpSpPr>
          <p:grpSpPr>
            <a:xfrm>
              <a:off x="6850907" y="1915861"/>
              <a:ext cx="216745" cy="216745"/>
              <a:chOff x="4895472" y="1398850"/>
              <a:chExt cx="163502" cy="163502"/>
            </a:xfrm>
          </p:grpSpPr>
          <p:grpSp>
            <p:nvGrpSpPr>
              <p:cNvPr id="111" name="Group 110">
                <a:extLst>
                  <a:ext uri="{FF2B5EF4-FFF2-40B4-BE49-F238E27FC236}">
                    <a16:creationId xmlns:a16="http://schemas.microsoft.com/office/drawing/2014/main" id="{DC752DD6-D300-B92D-C76A-1696598ECF8F}"/>
                  </a:ext>
                </a:extLst>
              </p:cNvPr>
              <p:cNvGrpSpPr/>
              <p:nvPr/>
            </p:nvGrpSpPr>
            <p:grpSpPr>
              <a:xfrm>
                <a:off x="4895472" y="1398850"/>
                <a:ext cx="163502" cy="163502"/>
                <a:chOff x="4895472" y="1398850"/>
                <a:chExt cx="163502" cy="163502"/>
              </a:xfrm>
            </p:grpSpPr>
            <p:sp>
              <p:nvSpPr>
                <p:cNvPr id="113" name="Oval 112">
                  <a:extLst>
                    <a:ext uri="{FF2B5EF4-FFF2-40B4-BE49-F238E27FC236}">
                      <a16:creationId xmlns:a16="http://schemas.microsoft.com/office/drawing/2014/main" id="{87ECF6DC-D4E8-5A4D-FB49-BBE749B7E77B}"/>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531A90C1-BFFF-3BCF-5BB8-398C8C2DC097}"/>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2" name="Oval 111">
                <a:extLst>
                  <a:ext uri="{FF2B5EF4-FFF2-40B4-BE49-F238E27FC236}">
                    <a16:creationId xmlns:a16="http://schemas.microsoft.com/office/drawing/2014/main" id="{F9D2817E-154A-638F-D319-7DD23A937D1F}"/>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5" name="Group 114">
              <a:extLst>
                <a:ext uri="{FF2B5EF4-FFF2-40B4-BE49-F238E27FC236}">
                  <a16:creationId xmlns:a16="http://schemas.microsoft.com/office/drawing/2014/main" id="{A4D04A94-EB50-6E79-85E5-5C07379CCD33}"/>
                </a:ext>
              </a:extLst>
            </p:cNvPr>
            <p:cNvGrpSpPr/>
            <p:nvPr/>
          </p:nvGrpSpPr>
          <p:grpSpPr>
            <a:xfrm>
              <a:off x="6579696" y="1404778"/>
              <a:ext cx="216745" cy="216745"/>
              <a:chOff x="4895472" y="1398850"/>
              <a:chExt cx="163502" cy="163502"/>
            </a:xfrm>
          </p:grpSpPr>
          <p:grpSp>
            <p:nvGrpSpPr>
              <p:cNvPr id="116" name="Group 115">
                <a:extLst>
                  <a:ext uri="{FF2B5EF4-FFF2-40B4-BE49-F238E27FC236}">
                    <a16:creationId xmlns:a16="http://schemas.microsoft.com/office/drawing/2014/main" id="{4590ABA1-DC93-D2EE-61EE-A56EDF066587}"/>
                  </a:ext>
                </a:extLst>
              </p:cNvPr>
              <p:cNvGrpSpPr/>
              <p:nvPr/>
            </p:nvGrpSpPr>
            <p:grpSpPr>
              <a:xfrm>
                <a:off x="4895472" y="1398850"/>
                <a:ext cx="163502" cy="163502"/>
                <a:chOff x="4895472" y="1398850"/>
                <a:chExt cx="163502" cy="163502"/>
              </a:xfrm>
            </p:grpSpPr>
            <p:sp>
              <p:nvSpPr>
                <p:cNvPr id="118" name="Oval 117">
                  <a:extLst>
                    <a:ext uri="{FF2B5EF4-FFF2-40B4-BE49-F238E27FC236}">
                      <a16:creationId xmlns:a16="http://schemas.microsoft.com/office/drawing/2014/main" id="{D1EA8A50-33E4-5D46-D452-608723FED005}"/>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1BFA610B-4896-2F53-50AD-712F0B5F8161}"/>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7" name="Oval 116">
                <a:extLst>
                  <a:ext uri="{FF2B5EF4-FFF2-40B4-BE49-F238E27FC236}">
                    <a16:creationId xmlns:a16="http://schemas.microsoft.com/office/drawing/2014/main" id="{7B28428E-1C78-F6E4-6867-C2B1C0E32876}"/>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119">
              <a:extLst>
                <a:ext uri="{FF2B5EF4-FFF2-40B4-BE49-F238E27FC236}">
                  <a16:creationId xmlns:a16="http://schemas.microsoft.com/office/drawing/2014/main" id="{CE982E08-8578-8639-7050-D1A9CD19FCAA}"/>
                </a:ext>
              </a:extLst>
            </p:cNvPr>
            <p:cNvGrpSpPr/>
            <p:nvPr/>
          </p:nvGrpSpPr>
          <p:grpSpPr>
            <a:xfrm>
              <a:off x="6258602" y="976016"/>
              <a:ext cx="216745" cy="216745"/>
              <a:chOff x="4895472" y="1398850"/>
              <a:chExt cx="163502" cy="163502"/>
            </a:xfrm>
          </p:grpSpPr>
          <p:grpSp>
            <p:nvGrpSpPr>
              <p:cNvPr id="121" name="Group 120">
                <a:extLst>
                  <a:ext uri="{FF2B5EF4-FFF2-40B4-BE49-F238E27FC236}">
                    <a16:creationId xmlns:a16="http://schemas.microsoft.com/office/drawing/2014/main" id="{9214C783-222D-40FA-1DE8-0E5FDC5E42F7}"/>
                  </a:ext>
                </a:extLst>
              </p:cNvPr>
              <p:cNvGrpSpPr/>
              <p:nvPr/>
            </p:nvGrpSpPr>
            <p:grpSpPr>
              <a:xfrm>
                <a:off x="4895472" y="1398850"/>
                <a:ext cx="163502" cy="163502"/>
                <a:chOff x="4895472" y="1398850"/>
                <a:chExt cx="163502" cy="163502"/>
              </a:xfrm>
            </p:grpSpPr>
            <p:sp>
              <p:nvSpPr>
                <p:cNvPr id="123" name="Oval 122">
                  <a:extLst>
                    <a:ext uri="{FF2B5EF4-FFF2-40B4-BE49-F238E27FC236}">
                      <a16:creationId xmlns:a16="http://schemas.microsoft.com/office/drawing/2014/main" id="{4932FFA2-69BA-E9D1-C84B-D92FD8FAE1A4}"/>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AE12FFD5-8EE2-9866-78D0-FF6D43655CA1}"/>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Oval 121">
                <a:extLst>
                  <a:ext uri="{FF2B5EF4-FFF2-40B4-BE49-F238E27FC236}">
                    <a16:creationId xmlns:a16="http://schemas.microsoft.com/office/drawing/2014/main" id="{5509ACA3-6A0D-4302-9379-7C710298FA0D}"/>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a:extLst>
                <a:ext uri="{FF2B5EF4-FFF2-40B4-BE49-F238E27FC236}">
                  <a16:creationId xmlns:a16="http://schemas.microsoft.com/office/drawing/2014/main" id="{8E340068-74F4-6351-DE45-8071C03003DF}"/>
                </a:ext>
              </a:extLst>
            </p:cNvPr>
            <p:cNvGrpSpPr/>
            <p:nvPr/>
          </p:nvGrpSpPr>
          <p:grpSpPr>
            <a:xfrm>
              <a:off x="5874764" y="568632"/>
              <a:ext cx="216745" cy="216745"/>
              <a:chOff x="4895472" y="1398850"/>
              <a:chExt cx="163502" cy="163502"/>
            </a:xfrm>
          </p:grpSpPr>
          <p:grpSp>
            <p:nvGrpSpPr>
              <p:cNvPr id="126" name="Group 125">
                <a:extLst>
                  <a:ext uri="{FF2B5EF4-FFF2-40B4-BE49-F238E27FC236}">
                    <a16:creationId xmlns:a16="http://schemas.microsoft.com/office/drawing/2014/main" id="{C2BECADD-498C-9739-2496-602EF982A1C8}"/>
                  </a:ext>
                </a:extLst>
              </p:cNvPr>
              <p:cNvGrpSpPr/>
              <p:nvPr/>
            </p:nvGrpSpPr>
            <p:grpSpPr>
              <a:xfrm>
                <a:off x="4895472" y="1398850"/>
                <a:ext cx="163502" cy="163502"/>
                <a:chOff x="4895472" y="1398850"/>
                <a:chExt cx="163502" cy="163502"/>
              </a:xfrm>
            </p:grpSpPr>
            <p:sp>
              <p:nvSpPr>
                <p:cNvPr id="128" name="Oval 127">
                  <a:extLst>
                    <a:ext uri="{FF2B5EF4-FFF2-40B4-BE49-F238E27FC236}">
                      <a16:creationId xmlns:a16="http://schemas.microsoft.com/office/drawing/2014/main" id="{77BCBE10-13CA-24ED-B6DA-6FE947459399}"/>
                    </a:ext>
                  </a:extLst>
                </p:cNvPr>
                <p:cNvSpPr/>
                <p:nvPr/>
              </p:nvSpPr>
              <p:spPr>
                <a:xfrm>
                  <a:off x="4895472" y="1398850"/>
                  <a:ext cx="163502" cy="16350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9EFE19FF-002A-9806-7C4F-223CC8054FC9}"/>
                    </a:ext>
                  </a:extLst>
                </p:cNvPr>
                <p:cNvSpPr/>
                <p:nvPr/>
              </p:nvSpPr>
              <p:spPr>
                <a:xfrm>
                  <a:off x="4917171" y="1420549"/>
                  <a:ext cx="120104" cy="12010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7" name="Oval 126">
                <a:extLst>
                  <a:ext uri="{FF2B5EF4-FFF2-40B4-BE49-F238E27FC236}">
                    <a16:creationId xmlns:a16="http://schemas.microsoft.com/office/drawing/2014/main" id="{CC4860E1-E755-AA49-44E4-42727BD7A6CA}"/>
                  </a:ext>
                </a:extLst>
              </p:cNvPr>
              <p:cNvSpPr/>
              <p:nvPr/>
            </p:nvSpPr>
            <p:spPr>
              <a:xfrm>
                <a:off x="4933687" y="1437065"/>
                <a:ext cx="87071" cy="8707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9" name="TextBox 148">
            <a:extLst>
              <a:ext uri="{FF2B5EF4-FFF2-40B4-BE49-F238E27FC236}">
                <a16:creationId xmlns:a16="http://schemas.microsoft.com/office/drawing/2014/main" id="{D1DB53EF-DD5C-5B25-D75A-4988911B7FA2}"/>
              </a:ext>
            </a:extLst>
          </p:cNvPr>
          <p:cNvSpPr txBox="1"/>
          <p:nvPr/>
        </p:nvSpPr>
        <p:spPr>
          <a:xfrm>
            <a:off x="5585050" y="303712"/>
            <a:ext cx="4271747" cy="369332"/>
          </a:xfrm>
          <a:prstGeom prst="rect">
            <a:avLst/>
          </a:prstGeom>
          <a:noFill/>
        </p:spPr>
        <p:txBody>
          <a:bodyPr wrap="none" rtlCol="0">
            <a:spAutoFit/>
          </a:bodyPr>
          <a:lstStyle/>
          <a:p>
            <a:r>
              <a:rPr lang="en-US" dirty="0">
                <a:latin typeface="Helvetica" pitchFamily="2" charset="0"/>
              </a:rPr>
              <a:t>1. Introduction to Tour Guide Application</a:t>
            </a:r>
          </a:p>
        </p:txBody>
      </p:sp>
      <p:grpSp>
        <p:nvGrpSpPr>
          <p:cNvPr id="214" name="Group 213">
            <a:extLst>
              <a:ext uri="{FF2B5EF4-FFF2-40B4-BE49-F238E27FC236}">
                <a16:creationId xmlns:a16="http://schemas.microsoft.com/office/drawing/2014/main" id="{BDC07251-72B8-AED1-E3A1-7C9A782F624A}"/>
              </a:ext>
            </a:extLst>
          </p:cNvPr>
          <p:cNvGrpSpPr/>
          <p:nvPr/>
        </p:nvGrpSpPr>
        <p:grpSpPr>
          <a:xfrm>
            <a:off x="4179105" y="441951"/>
            <a:ext cx="1411779" cy="124434"/>
            <a:chOff x="4179105" y="441951"/>
            <a:chExt cx="1411779" cy="124434"/>
          </a:xfrm>
        </p:grpSpPr>
        <p:cxnSp>
          <p:nvCxnSpPr>
            <p:cNvPr id="132" name="Straight Connector 131">
              <a:extLst>
                <a:ext uri="{FF2B5EF4-FFF2-40B4-BE49-F238E27FC236}">
                  <a16:creationId xmlns:a16="http://schemas.microsoft.com/office/drawing/2014/main" id="{238D747E-323A-41DA-5462-73790661A005}"/>
                </a:ext>
              </a:extLst>
            </p:cNvPr>
            <p:cNvCxnSpPr>
              <a:stCxn id="77" idx="6"/>
            </p:cNvCxnSpPr>
            <p:nvPr/>
          </p:nvCxnSpPr>
          <p:spPr>
            <a:xfrm flipV="1">
              <a:off x="4179105" y="508672"/>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8BCA1D87-E841-08B4-BCB1-B7BDF0E40DBF}"/>
                </a:ext>
              </a:extLst>
            </p:cNvPr>
            <p:cNvSpPr/>
            <p:nvPr/>
          </p:nvSpPr>
          <p:spPr>
            <a:xfrm>
              <a:off x="5466450" y="441951"/>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BA1E79AB-37C1-B222-4957-67A837120EED}"/>
              </a:ext>
            </a:extLst>
          </p:cNvPr>
          <p:cNvGrpSpPr/>
          <p:nvPr/>
        </p:nvGrpSpPr>
        <p:grpSpPr>
          <a:xfrm>
            <a:off x="4557538" y="848437"/>
            <a:ext cx="1414954" cy="124434"/>
            <a:chOff x="4557538" y="848437"/>
            <a:chExt cx="1414954" cy="124434"/>
          </a:xfrm>
        </p:grpSpPr>
        <p:cxnSp>
          <p:nvCxnSpPr>
            <p:cNvPr id="139" name="Straight Connector 138">
              <a:extLst>
                <a:ext uri="{FF2B5EF4-FFF2-40B4-BE49-F238E27FC236}">
                  <a16:creationId xmlns:a16="http://schemas.microsoft.com/office/drawing/2014/main" id="{DEDDC52A-0958-70AB-2147-D68FA4A00A37}"/>
                </a:ext>
              </a:extLst>
            </p:cNvPr>
            <p:cNvCxnSpPr/>
            <p:nvPr/>
          </p:nvCxnSpPr>
          <p:spPr>
            <a:xfrm flipV="1">
              <a:off x="4557538" y="916055"/>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3F3038A-93C0-B8B5-C3A7-1D442EDB418F}"/>
                </a:ext>
              </a:extLst>
            </p:cNvPr>
            <p:cNvSpPr/>
            <p:nvPr/>
          </p:nvSpPr>
          <p:spPr>
            <a:xfrm>
              <a:off x="5848058" y="848437"/>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a:extLst>
              <a:ext uri="{FF2B5EF4-FFF2-40B4-BE49-F238E27FC236}">
                <a16:creationId xmlns:a16="http://schemas.microsoft.com/office/drawing/2014/main" id="{B67AF72B-8753-6CFB-7048-FC05E6E7F5C6}"/>
              </a:ext>
            </a:extLst>
          </p:cNvPr>
          <p:cNvGrpSpPr/>
          <p:nvPr/>
        </p:nvGrpSpPr>
        <p:grpSpPr>
          <a:xfrm>
            <a:off x="4884037" y="1278097"/>
            <a:ext cx="1414954" cy="124434"/>
            <a:chOff x="4884037" y="1278097"/>
            <a:chExt cx="1414954" cy="124434"/>
          </a:xfrm>
        </p:grpSpPr>
        <p:cxnSp>
          <p:nvCxnSpPr>
            <p:cNvPr id="141" name="Straight Connector 140">
              <a:extLst>
                <a:ext uri="{FF2B5EF4-FFF2-40B4-BE49-F238E27FC236}">
                  <a16:creationId xmlns:a16="http://schemas.microsoft.com/office/drawing/2014/main" id="{66376656-D147-F0AA-CC02-DCF1FBE561EC}"/>
                </a:ext>
              </a:extLst>
            </p:cNvPr>
            <p:cNvCxnSpPr/>
            <p:nvPr/>
          </p:nvCxnSpPr>
          <p:spPr>
            <a:xfrm flipV="1">
              <a:off x="4884037" y="1343733"/>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AFB7CD6B-86CF-10D1-A98C-9EDFBB74B680}"/>
                </a:ext>
              </a:extLst>
            </p:cNvPr>
            <p:cNvSpPr/>
            <p:nvPr/>
          </p:nvSpPr>
          <p:spPr>
            <a:xfrm>
              <a:off x="6174557" y="1278097"/>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7" name="Group 216">
            <a:extLst>
              <a:ext uri="{FF2B5EF4-FFF2-40B4-BE49-F238E27FC236}">
                <a16:creationId xmlns:a16="http://schemas.microsoft.com/office/drawing/2014/main" id="{D1128764-795C-3437-F373-68C2F7BE6614}"/>
              </a:ext>
            </a:extLst>
          </p:cNvPr>
          <p:cNvGrpSpPr/>
          <p:nvPr/>
        </p:nvGrpSpPr>
        <p:grpSpPr>
          <a:xfrm>
            <a:off x="5152073" y="1787909"/>
            <a:ext cx="1414954" cy="124434"/>
            <a:chOff x="5152073" y="1787909"/>
            <a:chExt cx="1414954" cy="124434"/>
          </a:xfrm>
        </p:grpSpPr>
        <p:cxnSp>
          <p:nvCxnSpPr>
            <p:cNvPr id="142" name="Straight Connector 141">
              <a:extLst>
                <a:ext uri="{FF2B5EF4-FFF2-40B4-BE49-F238E27FC236}">
                  <a16:creationId xmlns:a16="http://schemas.microsoft.com/office/drawing/2014/main" id="{0EA41131-D794-7CAC-57E4-7871C460E8E2}"/>
                </a:ext>
              </a:extLst>
            </p:cNvPr>
            <p:cNvCxnSpPr/>
            <p:nvPr/>
          </p:nvCxnSpPr>
          <p:spPr>
            <a:xfrm flipV="1">
              <a:off x="5152073" y="1850126"/>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9E2478AC-3B28-CC42-CBCF-09C1641D6479}"/>
                </a:ext>
              </a:extLst>
            </p:cNvPr>
            <p:cNvSpPr/>
            <p:nvPr/>
          </p:nvSpPr>
          <p:spPr>
            <a:xfrm>
              <a:off x="6442593" y="1787909"/>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8" name="Group 217">
            <a:extLst>
              <a:ext uri="{FF2B5EF4-FFF2-40B4-BE49-F238E27FC236}">
                <a16:creationId xmlns:a16="http://schemas.microsoft.com/office/drawing/2014/main" id="{8EDACA3B-9023-42EB-AF70-CF2A9A7898B1}"/>
              </a:ext>
            </a:extLst>
          </p:cNvPr>
          <p:cNvGrpSpPr/>
          <p:nvPr/>
        </p:nvGrpSpPr>
        <p:grpSpPr>
          <a:xfrm>
            <a:off x="5340117" y="2334324"/>
            <a:ext cx="1412964" cy="124434"/>
            <a:chOff x="5340117" y="2334324"/>
            <a:chExt cx="1412964" cy="124434"/>
          </a:xfrm>
        </p:grpSpPr>
        <p:cxnSp>
          <p:nvCxnSpPr>
            <p:cNvPr id="143" name="Straight Connector 142">
              <a:extLst>
                <a:ext uri="{FF2B5EF4-FFF2-40B4-BE49-F238E27FC236}">
                  <a16:creationId xmlns:a16="http://schemas.microsoft.com/office/drawing/2014/main" id="{00B5D7F9-B8E7-5109-7700-D3F0487FBB2F}"/>
                </a:ext>
              </a:extLst>
            </p:cNvPr>
            <p:cNvCxnSpPr/>
            <p:nvPr/>
          </p:nvCxnSpPr>
          <p:spPr>
            <a:xfrm flipV="1">
              <a:off x="5340117" y="2400145"/>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89517026-1C10-808A-41CF-6F3568CA0D59}"/>
                </a:ext>
              </a:extLst>
            </p:cNvPr>
            <p:cNvSpPr/>
            <p:nvPr/>
          </p:nvSpPr>
          <p:spPr>
            <a:xfrm>
              <a:off x="6628647" y="2334324"/>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TextBox 155">
            <a:extLst>
              <a:ext uri="{FF2B5EF4-FFF2-40B4-BE49-F238E27FC236}">
                <a16:creationId xmlns:a16="http://schemas.microsoft.com/office/drawing/2014/main" id="{66B572F6-3B6F-D5C4-373E-9623614FBEB5}"/>
              </a:ext>
            </a:extLst>
          </p:cNvPr>
          <p:cNvSpPr txBox="1"/>
          <p:nvPr/>
        </p:nvSpPr>
        <p:spPr>
          <a:xfrm>
            <a:off x="5958078" y="724981"/>
            <a:ext cx="3057247" cy="369332"/>
          </a:xfrm>
          <a:prstGeom prst="rect">
            <a:avLst/>
          </a:prstGeom>
          <a:noFill/>
        </p:spPr>
        <p:txBody>
          <a:bodyPr wrap="none" rtlCol="0">
            <a:spAutoFit/>
          </a:bodyPr>
          <a:lstStyle/>
          <a:p>
            <a:r>
              <a:rPr lang="en-US" dirty="0">
                <a:latin typeface="Helvetica" pitchFamily="2" charset="0"/>
              </a:rPr>
              <a:t>2. Introduction to Exploriana</a:t>
            </a:r>
          </a:p>
        </p:txBody>
      </p:sp>
      <p:sp>
        <p:nvSpPr>
          <p:cNvPr id="157" name="TextBox 156">
            <a:extLst>
              <a:ext uri="{FF2B5EF4-FFF2-40B4-BE49-F238E27FC236}">
                <a16:creationId xmlns:a16="http://schemas.microsoft.com/office/drawing/2014/main" id="{9E28F961-8FD0-CE8E-ABEC-C5A69AAD605E}"/>
              </a:ext>
            </a:extLst>
          </p:cNvPr>
          <p:cNvSpPr txBox="1"/>
          <p:nvPr/>
        </p:nvSpPr>
        <p:spPr>
          <a:xfrm>
            <a:off x="6289982" y="1156530"/>
            <a:ext cx="3621697" cy="369332"/>
          </a:xfrm>
          <a:prstGeom prst="rect">
            <a:avLst/>
          </a:prstGeom>
          <a:noFill/>
        </p:spPr>
        <p:txBody>
          <a:bodyPr wrap="none" rtlCol="0">
            <a:spAutoFit/>
          </a:bodyPr>
          <a:lstStyle/>
          <a:p>
            <a:r>
              <a:rPr lang="en-US" dirty="0">
                <a:latin typeface="Helvetica" pitchFamily="2" charset="0"/>
              </a:rPr>
              <a:t>3. System Requirements Analysis</a:t>
            </a:r>
          </a:p>
        </p:txBody>
      </p:sp>
      <p:sp>
        <p:nvSpPr>
          <p:cNvPr id="158" name="TextBox 157">
            <a:extLst>
              <a:ext uri="{FF2B5EF4-FFF2-40B4-BE49-F238E27FC236}">
                <a16:creationId xmlns:a16="http://schemas.microsoft.com/office/drawing/2014/main" id="{8316792F-F054-F3EB-01C5-4B815A0761FC}"/>
              </a:ext>
            </a:extLst>
          </p:cNvPr>
          <p:cNvSpPr txBox="1"/>
          <p:nvPr/>
        </p:nvSpPr>
        <p:spPr>
          <a:xfrm>
            <a:off x="6561193" y="1665460"/>
            <a:ext cx="2185214" cy="369332"/>
          </a:xfrm>
          <a:prstGeom prst="rect">
            <a:avLst/>
          </a:prstGeom>
          <a:noFill/>
        </p:spPr>
        <p:txBody>
          <a:bodyPr wrap="none" rtlCol="0">
            <a:spAutoFit/>
          </a:bodyPr>
          <a:lstStyle/>
          <a:p>
            <a:r>
              <a:rPr lang="en-US" dirty="0">
                <a:latin typeface="Helvetica" pitchFamily="2" charset="0"/>
              </a:rPr>
              <a:t>4. Languages Used</a:t>
            </a:r>
          </a:p>
        </p:txBody>
      </p:sp>
      <p:sp>
        <p:nvSpPr>
          <p:cNvPr id="159" name="TextBox 158">
            <a:extLst>
              <a:ext uri="{FF2B5EF4-FFF2-40B4-BE49-F238E27FC236}">
                <a16:creationId xmlns:a16="http://schemas.microsoft.com/office/drawing/2014/main" id="{11E1439B-3B4A-86EF-674D-7F4D71BE8AB0}"/>
              </a:ext>
            </a:extLst>
          </p:cNvPr>
          <p:cNvSpPr txBox="1"/>
          <p:nvPr/>
        </p:nvSpPr>
        <p:spPr>
          <a:xfrm>
            <a:off x="6746062" y="2211587"/>
            <a:ext cx="2967864" cy="369332"/>
          </a:xfrm>
          <a:prstGeom prst="rect">
            <a:avLst/>
          </a:prstGeom>
          <a:noFill/>
        </p:spPr>
        <p:txBody>
          <a:bodyPr wrap="none" rtlCol="0">
            <a:spAutoFit/>
          </a:bodyPr>
          <a:lstStyle/>
          <a:p>
            <a:r>
              <a:rPr lang="en-US" dirty="0">
                <a:latin typeface="Helvetica" pitchFamily="2" charset="0"/>
              </a:rPr>
              <a:t>5. Android Activity Lifecycle</a:t>
            </a:r>
          </a:p>
        </p:txBody>
      </p:sp>
      <p:grpSp>
        <p:nvGrpSpPr>
          <p:cNvPr id="219" name="Group 218">
            <a:extLst>
              <a:ext uri="{FF2B5EF4-FFF2-40B4-BE49-F238E27FC236}">
                <a16:creationId xmlns:a16="http://schemas.microsoft.com/office/drawing/2014/main" id="{1542BC25-7C1E-C742-144B-46B85FA2C080}"/>
              </a:ext>
            </a:extLst>
          </p:cNvPr>
          <p:cNvGrpSpPr/>
          <p:nvPr/>
        </p:nvGrpSpPr>
        <p:grpSpPr>
          <a:xfrm>
            <a:off x="5329581" y="4470361"/>
            <a:ext cx="1415356" cy="124434"/>
            <a:chOff x="5329581" y="4470361"/>
            <a:chExt cx="1415356" cy="124434"/>
          </a:xfrm>
        </p:grpSpPr>
        <p:cxnSp>
          <p:nvCxnSpPr>
            <p:cNvPr id="173" name="Straight Connector 172">
              <a:extLst>
                <a:ext uri="{FF2B5EF4-FFF2-40B4-BE49-F238E27FC236}">
                  <a16:creationId xmlns:a16="http://schemas.microsoft.com/office/drawing/2014/main" id="{1E463E7F-EF18-6259-8DC2-32D27E0DE581}"/>
                </a:ext>
              </a:extLst>
            </p:cNvPr>
            <p:cNvCxnSpPr/>
            <p:nvPr/>
          </p:nvCxnSpPr>
          <p:spPr>
            <a:xfrm flipV="1">
              <a:off x="5329581" y="4535283"/>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74" name="Oval 173">
              <a:extLst>
                <a:ext uri="{FF2B5EF4-FFF2-40B4-BE49-F238E27FC236}">
                  <a16:creationId xmlns:a16="http://schemas.microsoft.com/office/drawing/2014/main" id="{6C34A971-A5FD-9B0D-F0BB-33D92D0614FD}"/>
                </a:ext>
              </a:extLst>
            </p:cNvPr>
            <p:cNvSpPr/>
            <p:nvPr/>
          </p:nvSpPr>
          <p:spPr>
            <a:xfrm>
              <a:off x="6620503" y="4470361"/>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0" name="Group 219">
            <a:extLst>
              <a:ext uri="{FF2B5EF4-FFF2-40B4-BE49-F238E27FC236}">
                <a16:creationId xmlns:a16="http://schemas.microsoft.com/office/drawing/2014/main" id="{DBAEF469-3D5E-8316-D0A4-9910D16F05F7}"/>
              </a:ext>
            </a:extLst>
          </p:cNvPr>
          <p:cNvGrpSpPr/>
          <p:nvPr/>
        </p:nvGrpSpPr>
        <p:grpSpPr>
          <a:xfrm>
            <a:off x="5128652" y="4997691"/>
            <a:ext cx="1413306" cy="124434"/>
            <a:chOff x="5128652" y="4997691"/>
            <a:chExt cx="1413306" cy="124434"/>
          </a:xfrm>
        </p:grpSpPr>
        <p:cxnSp>
          <p:nvCxnSpPr>
            <p:cNvPr id="175" name="Straight Connector 174">
              <a:extLst>
                <a:ext uri="{FF2B5EF4-FFF2-40B4-BE49-F238E27FC236}">
                  <a16:creationId xmlns:a16="http://schemas.microsoft.com/office/drawing/2014/main" id="{CD506F47-D4D0-E7C9-5903-1DAE3001185F}"/>
                </a:ext>
              </a:extLst>
            </p:cNvPr>
            <p:cNvCxnSpPr/>
            <p:nvPr/>
          </p:nvCxnSpPr>
          <p:spPr>
            <a:xfrm flipV="1">
              <a:off x="5128652" y="5059908"/>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76" name="Oval 175">
              <a:extLst>
                <a:ext uri="{FF2B5EF4-FFF2-40B4-BE49-F238E27FC236}">
                  <a16:creationId xmlns:a16="http://schemas.microsoft.com/office/drawing/2014/main" id="{7A694F76-BF2F-7708-49A5-D63B5E41B35B}"/>
                </a:ext>
              </a:extLst>
            </p:cNvPr>
            <p:cNvSpPr/>
            <p:nvPr/>
          </p:nvSpPr>
          <p:spPr>
            <a:xfrm>
              <a:off x="6417524" y="4997691"/>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1" name="Group 220">
            <a:extLst>
              <a:ext uri="{FF2B5EF4-FFF2-40B4-BE49-F238E27FC236}">
                <a16:creationId xmlns:a16="http://schemas.microsoft.com/office/drawing/2014/main" id="{AD80ADB9-F2BF-0A68-CDF1-1ED45CE92BA1}"/>
              </a:ext>
            </a:extLst>
          </p:cNvPr>
          <p:cNvGrpSpPr/>
          <p:nvPr/>
        </p:nvGrpSpPr>
        <p:grpSpPr>
          <a:xfrm>
            <a:off x="4879335" y="5469428"/>
            <a:ext cx="1410167" cy="124434"/>
            <a:chOff x="4879335" y="5469428"/>
            <a:chExt cx="1410167" cy="124434"/>
          </a:xfrm>
        </p:grpSpPr>
        <p:cxnSp>
          <p:nvCxnSpPr>
            <p:cNvPr id="177" name="Straight Connector 176">
              <a:extLst>
                <a:ext uri="{FF2B5EF4-FFF2-40B4-BE49-F238E27FC236}">
                  <a16:creationId xmlns:a16="http://schemas.microsoft.com/office/drawing/2014/main" id="{3D3E3C6A-D142-5611-5297-0D3B449BD66C}"/>
                </a:ext>
              </a:extLst>
            </p:cNvPr>
            <p:cNvCxnSpPr/>
            <p:nvPr/>
          </p:nvCxnSpPr>
          <p:spPr>
            <a:xfrm flipV="1">
              <a:off x="4879335" y="5533586"/>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7E4FBF13-968E-108D-2E15-D050E2F74351}"/>
                </a:ext>
              </a:extLst>
            </p:cNvPr>
            <p:cNvSpPr/>
            <p:nvPr/>
          </p:nvSpPr>
          <p:spPr>
            <a:xfrm>
              <a:off x="6165068" y="5469428"/>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2" name="Group 221">
            <a:extLst>
              <a:ext uri="{FF2B5EF4-FFF2-40B4-BE49-F238E27FC236}">
                <a16:creationId xmlns:a16="http://schemas.microsoft.com/office/drawing/2014/main" id="{0C0ADA3F-D5ED-3E4D-7CEE-60085F4250E7}"/>
              </a:ext>
            </a:extLst>
          </p:cNvPr>
          <p:cNvGrpSpPr/>
          <p:nvPr/>
        </p:nvGrpSpPr>
        <p:grpSpPr>
          <a:xfrm>
            <a:off x="4531948" y="5934345"/>
            <a:ext cx="1414954" cy="124434"/>
            <a:chOff x="4531948" y="5934345"/>
            <a:chExt cx="1414954" cy="124434"/>
          </a:xfrm>
        </p:grpSpPr>
        <p:cxnSp>
          <p:nvCxnSpPr>
            <p:cNvPr id="179" name="Straight Connector 178">
              <a:extLst>
                <a:ext uri="{FF2B5EF4-FFF2-40B4-BE49-F238E27FC236}">
                  <a16:creationId xmlns:a16="http://schemas.microsoft.com/office/drawing/2014/main" id="{013A034D-5285-7D3C-DAAB-84542BCC26D6}"/>
                </a:ext>
              </a:extLst>
            </p:cNvPr>
            <p:cNvCxnSpPr/>
            <p:nvPr/>
          </p:nvCxnSpPr>
          <p:spPr>
            <a:xfrm flipV="1">
              <a:off x="4531948" y="6000707"/>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690EEC49-8789-3711-9651-53BD29A661B1}"/>
                </a:ext>
              </a:extLst>
            </p:cNvPr>
            <p:cNvSpPr/>
            <p:nvPr/>
          </p:nvSpPr>
          <p:spPr>
            <a:xfrm>
              <a:off x="5822468" y="5934345"/>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3" name="Group 222">
            <a:extLst>
              <a:ext uri="{FF2B5EF4-FFF2-40B4-BE49-F238E27FC236}">
                <a16:creationId xmlns:a16="http://schemas.microsoft.com/office/drawing/2014/main" id="{CC228BCD-5820-5B47-21A7-21B6E0F0EEFA}"/>
              </a:ext>
            </a:extLst>
          </p:cNvPr>
          <p:cNvGrpSpPr/>
          <p:nvPr/>
        </p:nvGrpSpPr>
        <p:grpSpPr>
          <a:xfrm>
            <a:off x="4124195" y="6337901"/>
            <a:ext cx="1413306" cy="124434"/>
            <a:chOff x="4124195" y="6337901"/>
            <a:chExt cx="1413306" cy="124434"/>
          </a:xfrm>
        </p:grpSpPr>
        <p:cxnSp>
          <p:nvCxnSpPr>
            <p:cNvPr id="181" name="Straight Connector 180">
              <a:extLst>
                <a:ext uri="{FF2B5EF4-FFF2-40B4-BE49-F238E27FC236}">
                  <a16:creationId xmlns:a16="http://schemas.microsoft.com/office/drawing/2014/main" id="{4A52F9D9-9327-558C-A27A-CA650066DFC9}"/>
                </a:ext>
              </a:extLst>
            </p:cNvPr>
            <p:cNvCxnSpPr/>
            <p:nvPr/>
          </p:nvCxnSpPr>
          <p:spPr>
            <a:xfrm flipV="1">
              <a:off x="4124195" y="6400118"/>
              <a:ext cx="1290520" cy="1"/>
            </a:xfrm>
            <a:prstGeom prst="line">
              <a:avLst/>
            </a:prstGeom>
            <a:ln w="15875">
              <a:solidFill>
                <a:srgbClr val="001546"/>
              </a:solidFill>
            </a:ln>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B79239A8-5310-B87B-5CC9-8E27A045EB1C}"/>
                </a:ext>
              </a:extLst>
            </p:cNvPr>
            <p:cNvSpPr/>
            <p:nvPr/>
          </p:nvSpPr>
          <p:spPr>
            <a:xfrm>
              <a:off x="5413067" y="6337901"/>
              <a:ext cx="124434" cy="124434"/>
            </a:xfrm>
            <a:prstGeom prst="ellips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4" name="TextBox 183">
            <a:extLst>
              <a:ext uri="{FF2B5EF4-FFF2-40B4-BE49-F238E27FC236}">
                <a16:creationId xmlns:a16="http://schemas.microsoft.com/office/drawing/2014/main" id="{032B56DE-49B6-A6A2-A62F-9810FF23E0C8}"/>
              </a:ext>
            </a:extLst>
          </p:cNvPr>
          <p:cNvSpPr txBox="1"/>
          <p:nvPr/>
        </p:nvSpPr>
        <p:spPr>
          <a:xfrm>
            <a:off x="6736454" y="4350617"/>
            <a:ext cx="2082621" cy="369332"/>
          </a:xfrm>
          <a:prstGeom prst="rect">
            <a:avLst/>
          </a:prstGeom>
          <a:noFill/>
        </p:spPr>
        <p:txBody>
          <a:bodyPr wrap="none" rtlCol="0">
            <a:spAutoFit/>
          </a:bodyPr>
          <a:lstStyle/>
          <a:p>
            <a:r>
              <a:rPr lang="en-US" dirty="0">
                <a:latin typeface="Helvetica" pitchFamily="2" charset="0"/>
              </a:rPr>
              <a:t>6. Project Updates</a:t>
            </a:r>
          </a:p>
        </p:txBody>
      </p:sp>
      <p:sp>
        <p:nvSpPr>
          <p:cNvPr id="185" name="TextBox 184">
            <a:extLst>
              <a:ext uri="{FF2B5EF4-FFF2-40B4-BE49-F238E27FC236}">
                <a16:creationId xmlns:a16="http://schemas.microsoft.com/office/drawing/2014/main" id="{1747559D-1273-A127-F7C8-25DE25038AF3}"/>
              </a:ext>
            </a:extLst>
          </p:cNvPr>
          <p:cNvSpPr txBox="1"/>
          <p:nvPr/>
        </p:nvSpPr>
        <p:spPr>
          <a:xfrm>
            <a:off x="6504810" y="4872505"/>
            <a:ext cx="2339102" cy="369332"/>
          </a:xfrm>
          <a:prstGeom prst="rect">
            <a:avLst/>
          </a:prstGeom>
          <a:noFill/>
        </p:spPr>
        <p:txBody>
          <a:bodyPr wrap="none" rtlCol="0">
            <a:spAutoFit/>
          </a:bodyPr>
          <a:lstStyle/>
          <a:p>
            <a:r>
              <a:rPr lang="en-US" dirty="0">
                <a:latin typeface="Helvetica" pitchFamily="2" charset="0"/>
              </a:rPr>
              <a:t>7. Design Flowcharts</a:t>
            </a:r>
          </a:p>
        </p:txBody>
      </p:sp>
      <p:sp>
        <p:nvSpPr>
          <p:cNvPr id="186" name="TextBox 185">
            <a:extLst>
              <a:ext uri="{FF2B5EF4-FFF2-40B4-BE49-F238E27FC236}">
                <a16:creationId xmlns:a16="http://schemas.microsoft.com/office/drawing/2014/main" id="{A43E4FE5-4663-23D9-30E4-F3EB260DF900}"/>
              </a:ext>
            </a:extLst>
          </p:cNvPr>
          <p:cNvSpPr txBox="1"/>
          <p:nvPr/>
        </p:nvSpPr>
        <p:spPr>
          <a:xfrm>
            <a:off x="6266685" y="5351458"/>
            <a:ext cx="2480166" cy="369332"/>
          </a:xfrm>
          <a:prstGeom prst="rect">
            <a:avLst/>
          </a:prstGeom>
          <a:noFill/>
        </p:spPr>
        <p:txBody>
          <a:bodyPr wrap="none" rtlCol="0">
            <a:spAutoFit/>
          </a:bodyPr>
          <a:lstStyle/>
          <a:p>
            <a:r>
              <a:rPr lang="en-US" dirty="0">
                <a:latin typeface="Helvetica" pitchFamily="2" charset="0"/>
              </a:rPr>
              <a:t>8. Format of Database</a:t>
            </a:r>
          </a:p>
        </p:txBody>
      </p:sp>
      <p:sp>
        <p:nvSpPr>
          <p:cNvPr id="187" name="TextBox 186">
            <a:extLst>
              <a:ext uri="{FF2B5EF4-FFF2-40B4-BE49-F238E27FC236}">
                <a16:creationId xmlns:a16="http://schemas.microsoft.com/office/drawing/2014/main" id="{6AB77988-D4F0-2578-4546-6248A9CDBE57}"/>
              </a:ext>
            </a:extLst>
          </p:cNvPr>
          <p:cNvSpPr txBox="1"/>
          <p:nvPr/>
        </p:nvSpPr>
        <p:spPr>
          <a:xfrm>
            <a:off x="5910275" y="5821812"/>
            <a:ext cx="2540247" cy="369332"/>
          </a:xfrm>
          <a:prstGeom prst="rect">
            <a:avLst/>
          </a:prstGeom>
          <a:noFill/>
        </p:spPr>
        <p:txBody>
          <a:bodyPr wrap="none" rtlCol="0">
            <a:spAutoFit/>
          </a:bodyPr>
          <a:lstStyle/>
          <a:p>
            <a:r>
              <a:rPr lang="en-US" dirty="0">
                <a:latin typeface="Helvetica" pitchFamily="2" charset="0"/>
              </a:rPr>
              <a:t>9. Future Working Plan</a:t>
            </a:r>
          </a:p>
        </p:txBody>
      </p:sp>
      <p:sp>
        <p:nvSpPr>
          <p:cNvPr id="188" name="TextBox 187">
            <a:extLst>
              <a:ext uri="{FF2B5EF4-FFF2-40B4-BE49-F238E27FC236}">
                <a16:creationId xmlns:a16="http://schemas.microsoft.com/office/drawing/2014/main" id="{E5BF47AF-6AB7-A50B-A25B-EE62BC067192}"/>
              </a:ext>
            </a:extLst>
          </p:cNvPr>
          <p:cNvSpPr txBox="1"/>
          <p:nvPr/>
        </p:nvSpPr>
        <p:spPr>
          <a:xfrm>
            <a:off x="5501150" y="6213442"/>
            <a:ext cx="1655838" cy="369332"/>
          </a:xfrm>
          <a:prstGeom prst="rect">
            <a:avLst/>
          </a:prstGeom>
          <a:noFill/>
        </p:spPr>
        <p:txBody>
          <a:bodyPr wrap="none" rtlCol="0">
            <a:spAutoFit/>
          </a:bodyPr>
          <a:lstStyle/>
          <a:p>
            <a:r>
              <a:rPr lang="en-US" dirty="0">
                <a:latin typeface="Helvetica" pitchFamily="2" charset="0"/>
              </a:rPr>
              <a:t>10. Thank You</a:t>
            </a:r>
          </a:p>
        </p:txBody>
      </p:sp>
      <p:grpSp>
        <p:nvGrpSpPr>
          <p:cNvPr id="197" name="Group 196">
            <a:extLst>
              <a:ext uri="{FF2B5EF4-FFF2-40B4-BE49-F238E27FC236}">
                <a16:creationId xmlns:a16="http://schemas.microsoft.com/office/drawing/2014/main" id="{99D1120C-7817-24A3-96A5-851FA6919C09}"/>
              </a:ext>
            </a:extLst>
          </p:cNvPr>
          <p:cNvGrpSpPr/>
          <p:nvPr/>
        </p:nvGrpSpPr>
        <p:grpSpPr>
          <a:xfrm>
            <a:off x="9450835" y="-540665"/>
            <a:ext cx="3415761" cy="7929671"/>
            <a:chOff x="9203280" y="-540667"/>
            <a:chExt cx="3415761" cy="7929671"/>
          </a:xfrm>
        </p:grpSpPr>
        <p:sp>
          <p:nvSpPr>
            <p:cNvPr id="194" name="Right Triangle 193">
              <a:extLst>
                <a:ext uri="{FF2B5EF4-FFF2-40B4-BE49-F238E27FC236}">
                  <a16:creationId xmlns:a16="http://schemas.microsoft.com/office/drawing/2014/main" id="{BE9DD8DF-5A6B-5A11-C693-341074673CE4}"/>
                </a:ext>
              </a:extLst>
            </p:cNvPr>
            <p:cNvSpPr/>
            <p:nvPr/>
          </p:nvSpPr>
          <p:spPr>
            <a:xfrm rot="10800000">
              <a:off x="9915103" y="-411481"/>
              <a:ext cx="1988847" cy="7800485"/>
            </a:xfrm>
            <a:prstGeom prst="rtTriangle">
              <a:avLst/>
            </a:prstGeom>
            <a:solidFill>
              <a:schemeClr val="accent2">
                <a:lumMod val="60000"/>
                <a:lumOff val="40000"/>
                <a:alpha val="78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Right Triangle 191">
              <a:extLst>
                <a:ext uri="{FF2B5EF4-FFF2-40B4-BE49-F238E27FC236}">
                  <a16:creationId xmlns:a16="http://schemas.microsoft.com/office/drawing/2014/main" id="{9D86B95A-AC65-2143-D321-96CD82463D11}"/>
                </a:ext>
              </a:extLst>
            </p:cNvPr>
            <p:cNvSpPr/>
            <p:nvPr/>
          </p:nvSpPr>
          <p:spPr>
            <a:xfrm rot="10800000">
              <a:off x="9581927" y="-76872"/>
              <a:ext cx="2812670" cy="6258356"/>
            </a:xfrm>
            <a:prstGeom prst="rtTriangle">
              <a:avLst/>
            </a:prstGeom>
            <a:solidFill>
              <a:schemeClr val="accent2">
                <a:lumMod val="60000"/>
                <a:lumOff val="40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Right Triangle 188">
              <a:extLst>
                <a:ext uri="{FF2B5EF4-FFF2-40B4-BE49-F238E27FC236}">
                  <a16:creationId xmlns:a16="http://schemas.microsoft.com/office/drawing/2014/main" id="{42D46255-E015-EE0B-80D6-7A3220BE4C2D}"/>
                </a:ext>
              </a:extLst>
            </p:cNvPr>
            <p:cNvSpPr/>
            <p:nvPr/>
          </p:nvSpPr>
          <p:spPr>
            <a:xfrm rot="16200000">
              <a:off x="9753680" y="4434822"/>
              <a:ext cx="2667000" cy="2302641"/>
            </a:xfrm>
            <a:prstGeom prst="rtTriangle">
              <a:avLst/>
            </a:prstGeom>
            <a:solidFill>
              <a:srgbClr val="FF92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ight Triangle 194">
              <a:extLst>
                <a:ext uri="{FF2B5EF4-FFF2-40B4-BE49-F238E27FC236}">
                  <a16:creationId xmlns:a16="http://schemas.microsoft.com/office/drawing/2014/main" id="{F7C8C6C2-A0A5-A810-1D55-823BCB9ED6E8}"/>
                </a:ext>
              </a:extLst>
            </p:cNvPr>
            <p:cNvSpPr/>
            <p:nvPr/>
          </p:nvSpPr>
          <p:spPr>
            <a:xfrm rot="16200000">
              <a:off x="8831312" y="3212243"/>
              <a:ext cx="4159697" cy="3415761"/>
            </a:xfrm>
            <a:prstGeom prst="rtTriangle">
              <a:avLst/>
            </a:prstGeom>
            <a:solidFill>
              <a:srgbClr val="FF924C">
                <a:alpha val="7814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ight Triangle 189">
              <a:extLst>
                <a:ext uri="{FF2B5EF4-FFF2-40B4-BE49-F238E27FC236}">
                  <a16:creationId xmlns:a16="http://schemas.microsoft.com/office/drawing/2014/main" id="{9050F2BC-0F6E-0F8E-1022-A57B2E72A9B8}"/>
                </a:ext>
              </a:extLst>
            </p:cNvPr>
            <p:cNvSpPr/>
            <p:nvPr/>
          </p:nvSpPr>
          <p:spPr>
            <a:xfrm rot="10800000">
              <a:off x="10768709" y="-165318"/>
              <a:ext cx="1601708" cy="6258356"/>
            </a:xfrm>
            <a:prstGeom prst="rtTriangle">
              <a:avLst/>
            </a:prstGeom>
            <a:solidFill>
              <a:schemeClr val="accent2">
                <a:lumMod val="60000"/>
                <a:lumOff val="40000"/>
                <a:alpha val="7837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ight Triangle 192">
              <a:extLst>
                <a:ext uri="{FF2B5EF4-FFF2-40B4-BE49-F238E27FC236}">
                  <a16:creationId xmlns:a16="http://schemas.microsoft.com/office/drawing/2014/main" id="{6E247B59-E99B-40B5-438A-784105D86A2D}"/>
                </a:ext>
              </a:extLst>
            </p:cNvPr>
            <p:cNvSpPr/>
            <p:nvPr/>
          </p:nvSpPr>
          <p:spPr>
            <a:xfrm rot="16200000">
              <a:off x="7402594" y="2077495"/>
              <a:ext cx="7538965" cy="2302642"/>
            </a:xfrm>
            <a:prstGeom prst="rtTriangle">
              <a:avLst/>
            </a:prstGeom>
            <a:solidFill>
              <a:srgbClr val="FF924C">
                <a:alpha val="5382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6" name="Rectangle 205">
            <a:extLst>
              <a:ext uri="{FF2B5EF4-FFF2-40B4-BE49-F238E27FC236}">
                <a16:creationId xmlns:a16="http://schemas.microsoft.com/office/drawing/2014/main" id="{FB2037B4-E6DB-9B51-A92E-F2C3C0A81EEA}"/>
              </a:ext>
            </a:extLst>
          </p:cNvPr>
          <p:cNvSpPr/>
          <p:nvPr/>
        </p:nvSpPr>
        <p:spPr>
          <a:xfrm>
            <a:off x="-535050" y="166296"/>
            <a:ext cx="2876430"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a:extLst>
              <a:ext uri="{FF2B5EF4-FFF2-40B4-BE49-F238E27FC236}">
                <a16:creationId xmlns:a16="http://schemas.microsoft.com/office/drawing/2014/main" id="{EF29F6A1-3990-1E2D-6F41-328ED2B4FBC9}"/>
              </a:ext>
            </a:extLst>
          </p:cNvPr>
          <p:cNvSpPr txBox="1"/>
          <p:nvPr/>
        </p:nvSpPr>
        <p:spPr>
          <a:xfrm>
            <a:off x="368808" y="166296"/>
            <a:ext cx="1993046" cy="369332"/>
          </a:xfrm>
          <a:prstGeom prst="rect">
            <a:avLst/>
          </a:prstGeom>
          <a:noFill/>
        </p:spPr>
        <p:txBody>
          <a:bodyPr wrap="none" rtlCol="0">
            <a:spAutoFit/>
          </a:bodyPr>
          <a:lstStyle/>
          <a:p>
            <a:r>
              <a:rPr lang="en-US" b="1" dirty="0">
                <a:solidFill>
                  <a:schemeClr val="bg1"/>
                </a:solidFill>
              </a:rPr>
              <a:t>Table of </a:t>
            </a:r>
            <a:r>
              <a:rPr lang="en-US" b="1" dirty="0">
                <a:solidFill>
                  <a:schemeClr val="bg1"/>
                </a:solidFill>
                <a:latin typeface="Helvetica" pitchFamily="2" charset="0"/>
              </a:rPr>
              <a:t>Contents</a:t>
            </a:r>
          </a:p>
        </p:txBody>
      </p:sp>
      <p:cxnSp>
        <p:nvCxnSpPr>
          <p:cNvPr id="209" name="Straight Connector 208">
            <a:extLst>
              <a:ext uri="{FF2B5EF4-FFF2-40B4-BE49-F238E27FC236}">
                <a16:creationId xmlns:a16="http://schemas.microsoft.com/office/drawing/2014/main" id="{F8F2B3CC-0D26-2A98-6FD4-4DE1B2F68DDB}"/>
              </a:ext>
            </a:extLst>
          </p:cNvPr>
          <p:cNvCxnSpPr/>
          <p:nvPr/>
        </p:nvCxnSpPr>
        <p:spPr>
          <a:xfrm>
            <a:off x="2390619" y="352676"/>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C02FB2D9-D148-F16A-641A-F04C20148C6C}"/>
              </a:ext>
            </a:extLst>
          </p:cNvPr>
          <p:cNvGrpSpPr/>
          <p:nvPr/>
        </p:nvGrpSpPr>
        <p:grpSpPr>
          <a:xfrm>
            <a:off x="4956817" y="3083087"/>
            <a:ext cx="938820" cy="556988"/>
            <a:chOff x="4362450" y="2583339"/>
            <a:chExt cx="3667458" cy="2178113"/>
          </a:xfrm>
        </p:grpSpPr>
        <p:sp>
          <p:nvSpPr>
            <p:cNvPr id="210" name="Freeform 209">
              <a:extLst>
                <a:ext uri="{FF2B5EF4-FFF2-40B4-BE49-F238E27FC236}">
                  <a16:creationId xmlns:a16="http://schemas.microsoft.com/office/drawing/2014/main" id="{C45CDA0E-75D1-D752-98A1-6B382EE0F2FC}"/>
                </a:ext>
              </a:extLst>
            </p:cNvPr>
            <p:cNvSpPr/>
            <p:nvPr/>
          </p:nvSpPr>
          <p:spPr>
            <a:xfrm>
              <a:off x="4362450" y="2583339"/>
              <a:ext cx="1833729" cy="2178113"/>
            </a:xfrm>
            <a:custGeom>
              <a:avLst/>
              <a:gdLst>
                <a:gd name="connsiteX0" fmla="*/ 0 w 1310853"/>
                <a:gd name="connsiteY0" fmla="*/ 1550643 h 1557038"/>
                <a:gd name="connsiteX1" fmla="*/ 882428 w 1310853"/>
                <a:gd name="connsiteY1" fmla="*/ 0 h 1557038"/>
                <a:gd name="connsiteX2" fmla="*/ 1310853 w 1310853"/>
                <a:gd name="connsiteY2" fmla="*/ 744948 h 1557038"/>
                <a:gd name="connsiteX3" fmla="*/ 850456 w 1310853"/>
                <a:gd name="connsiteY3" fmla="*/ 1557038 h 1557038"/>
                <a:gd name="connsiteX4" fmla="*/ 0 w 1310853"/>
                <a:gd name="connsiteY4" fmla="*/ 1550643 h 155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853" h="1557038">
                  <a:moveTo>
                    <a:pt x="0" y="1550643"/>
                  </a:moveTo>
                  <a:lnTo>
                    <a:pt x="882428" y="0"/>
                  </a:lnTo>
                  <a:lnTo>
                    <a:pt x="1310853" y="744948"/>
                  </a:lnTo>
                  <a:lnTo>
                    <a:pt x="850456" y="1557038"/>
                  </a:lnTo>
                  <a:lnTo>
                    <a:pt x="0" y="1550643"/>
                  </a:lnTo>
                  <a:close/>
                </a:path>
              </a:pathLst>
            </a:cu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reeform 210">
              <a:extLst>
                <a:ext uri="{FF2B5EF4-FFF2-40B4-BE49-F238E27FC236}">
                  <a16:creationId xmlns:a16="http://schemas.microsoft.com/office/drawing/2014/main" id="{FE8AE898-F2E7-2252-F6F6-0219222CFEDA}"/>
                </a:ext>
              </a:extLst>
            </p:cNvPr>
            <p:cNvSpPr/>
            <p:nvPr/>
          </p:nvSpPr>
          <p:spPr>
            <a:xfrm flipH="1">
              <a:off x="6196179" y="2583339"/>
              <a:ext cx="1833729" cy="2178113"/>
            </a:xfrm>
            <a:custGeom>
              <a:avLst/>
              <a:gdLst>
                <a:gd name="connsiteX0" fmla="*/ 0 w 1310853"/>
                <a:gd name="connsiteY0" fmla="*/ 1550643 h 1557038"/>
                <a:gd name="connsiteX1" fmla="*/ 882428 w 1310853"/>
                <a:gd name="connsiteY1" fmla="*/ 0 h 1557038"/>
                <a:gd name="connsiteX2" fmla="*/ 1310853 w 1310853"/>
                <a:gd name="connsiteY2" fmla="*/ 744948 h 1557038"/>
                <a:gd name="connsiteX3" fmla="*/ 850456 w 1310853"/>
                <a:gd name="connsiteY3" fmla="*/ 1557038 h 1557038"/>
                <a:gd name="connsiteX4" fmla="*/ 0 w 1310853"/>
                <a:gd name="connsiteY4" fmla="*/ 1550643 h 155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853" h="1557038">
                  <a:moveTo>
                    <a:pt x="0" y="1550643"/>
                  </a:moveTo>
                  <a:lnTo>
                    <a:pt x="882428" y="0"/>
                  </a:lnTo>
                  <a:lnTo>
                    <a:pt x="1310853" y="744948"/>
                  </a:lnTo>
                  <a:lnTo>
                    <a:pt x="850456" y="1557038"/>
                  </a:lnTo>
                  <a:lnTo>
                    <a:pt x="0" y="1550643"/>
                  </a:lnTo>
                  <a:close/>
                </a:path>
              </a:pathLst>
            </a:cu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TextBox 212">
            <a:extLst>
              <a:ext uri="{FF2B5EF4-FFF2-40B4-BE49-F238E27FC236}">
                <a16:creationId xmlns:a16="http://schemas.microsoft.com/office/drawing/2014/main" id="{A868F865-C4CC-6154-72B1-92BF1038865E}"/>
              </a:ext>
            </a:extLst>
          </p:cNvPr>
          <p:cNvSpPr txBox="1"/>
          <p:nvPr/>
        </p:nvSpPr>
        <p:spPr>
          <a:xfrm>
            <a:off x="552354" y="3110324"/>
            <a:ext cx="6978864" cy="646331"/>
          </a:xfrm>
          <a:prstGeom prst="rect">
            <a:avLst/>
          </a:prstGeom>
          <a:noFill/>
        </p:spPr>
        <p:txBody>
          <a:bodyPr wrap="square" rtlCol="0">
            <a:spAutoFit/>
          </a:bodyPr>
          <a:lstStyle/>
          <a:p>
            <a:r>
              <a:rPr lang="en-US" sz="3600" b="1" dirty="0">
                <a:solidFill>
                  <a:srgbClr val="000718"/>
                </a:solidFill>
                <a:latin typeface="Helvetica" pitchFamily="2" charset="0"/>
              </a:rPr>
              <a:t>EXPLORIANA</a:t>
            </a:r>
          </a:p>
        </p:txBody>
      </p:sp>
      <p:sp>
        <p:nvSpPr>
          <p:cNvPr id="2" name="TextBox 1">
            <a:extLst>
              <a:ext uri="{FF2B5EF4-FFF2-40B4-BE49-F238E27FC236}">
                <a16:creationId xmlns:a16="http://schemas.microsoft.com/office/drawing/2014/main" id="{C209EC8C-C05E-B054-ABF2-9E1E5029738F}"/>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2 of 15</a:t>
            </a:r>
          </a:p>
        </p:txBody>
      </p:sp>
    </p:spTree>
    <p:extLst>
      <p:ext uri="{BB962C8B-B14F-4D97-AF65-F5344CB8AC3E}">
        <p14:creationId xmlns:p14="http://schemas.microsoft.com/office/powerpoint/2010/main" val="160016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wipe(left)">
                                      <p:cBhvr>
                                        <p:cTn id="7" dur="500"/>
                                        <p:tgtEl>
                                          <p:spTgt spid="2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wipe(left)">
                                      <p:cBhvr>
                                        <p:cTn id="11" dur="500"/>
                                        <p:tgtEl>
                                          <p:spTgt spid="2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6"/>
                                        </p:tgtEl>
                                        <p:attrNameLst>
                                          <p:attrName>style.visibility</p:attrName>
                                        </p:attrNameLst>
                                      </p:cBhvr>
                                      <p:to>
                                        <p:strVal val="visible"/>
                                      </p:to>
                                    </p:set>
                                    <p:animEffect transition="in" filter="wipe(left)">
                                      <p:cBhvr>
                                        <p:cTn id="15" dur="500"/>
                                        <p:tgtEl>
                                          <p:spTgt spid="216"/>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17"/>
                                        </p:tgtEl>
                                        <p:attrNameLst>
                                          <p:attrName>style.visibility</p:attrName>
                                        </p:attrNameLst>
                                      </p:cBhvr>
                                      <p:to>
                                        <p:strVal val="visible"/>
                                      </p:to>
                                    </p:set>
                                    <p:animEffect transition="in" filter="wipe(left)">
                                      <p:cBhvr>
                                        <p:cTn id="19" dur="500"/>
                                        <p:tgtEl>
                                          <p:spTgt spid="21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8"/>
                                        </p:tgtEl>
                                        <p:attrNameLst>
                                          <p:attrName>style.visibility</p:attrName>
                                        </p:attrNameLst>
                                      </p:cBhvr>
                                      <p:to>
                                        <p:strVal val="visible"/>
                                      </p:to>
                                    </p:set>
                                    <p:animEffect transition="in" filter="wipe(left)">
                                      <p:cBhvr>
                                        <p:cTn id="23" dur="500"/>
                                        <p:tgtEl>
                                          <p:spTgt spid="21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19"/>
                                        </p:tgtEl>
                                        <p:attrNameLst>
                                          <p:attrName>style.visibility</p:attrName>
                                        </p:attrNameLst>
                                      </p:cBhvr>
                                      <p:to>
                                        <p:strVal val="visible"/>
                                      </p:to>
                                    </p:set>
                                    <p:animEffect transition="in" filter="wipe(left)">
                                      <p:cBhvr>
                                        <p:cTn id="27" dur="500"/>
                                        <p:tgtEl>
                                          <p:spTgt spid="21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20"/>
                                        </p:tgtEl>
                                        <p:attrNameLst>
                                          <p:attrName>style.visibility</p:attrName>
                                        </p:attrNameLst>
                                      </p:cBhvr>
                                      <p:to>
                                        <p:strVal val="visible"/>
                                      </p:to>
                                    </p:set>
                                    <p:animEffect transition="in" filter="wipe(left)">
                                      <p:cBhvr>
                                        <p:cTn id="31" dur="500"/>
                                        <p:tgtEl>
                                          <p:spTgt spid="22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21"/>
                                        </p:tgtEl>
                                        <p:attrNameLst>
                                          <p:attrName>style.visibility</p:attrName>
                                        </p:attrNameLst>
                                      </p:cBhvr>
                                      <p:to>
                                        <p:strVal val="visible"/>
                                      </p:to>
                                    </p:set>
                                    <p:animEffect transition="in" filter="wipe(left)">
                                      <p:cBhvr>
                                        <p:cTn id="35" dur="500"/>
                                        <p:tgtEl>
                                          <p:spTgt spid="221"/>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22"/>
                                        </p:tgtEl>
                                        <p:attrNameLst>
                                          <p:attrName>style.visibility</p:attrName>
                                        </p:attrNameLst>
                                      </p:cBhvr>
                                      <p:to>
                                        <p:strVal val="visible"/>
                                      </p:to>
                                    </p:set>
                                    <p:animEffect transition="in" filter="wipe(left)">
                                      <p:cBhvr>
                                        <p:cTn id="39" dur="500"/>
                                        <p:tgtEl>
                                          <p:spTgt spid="222"/>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23"/>
                                        </p:tgtEl>
                                        <p:attrNameLst>
                                          <p:attrName>style.visibility</p:attrName>
                                        </p:attrNameLst>
                                      </p:cBhvr>
                                      <p:to>
                                        <p:strVal val="visible"/>
                                      </p:to>
                                    </p:set>
                                    <p:animEffect transition="in" filter="wipe(left)">
                                      <p:cBhvr>
                                        <p:cTn id="43"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4368800" y="161813"/>
            <a:ext cx="501609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4403963" cy="369332"/>
          </a:xfrm>
          <a:prstGeom prst="rect">
            <a:avLst/>
          </a:prstGeom>
          <a:noFill/>
        </p:spPr>
        <p:txBody>
          <a:bodyPr wrap="none" rtlCol="0">
            <a:spAutoFit/>
          </a:bodyPr>
          <a:lstStyle/>
          <a:p>
            <a:r>
              <a:rPr lang="en-US" b="1" dirty="0">
                <a:solidFill>
                  <a:srgbClr val="001546"/>
                </a:solidFill>
                <a:latin typeface="Helvetica" pitchFamily="2" charset="0"/>
              </a:rPr>
              <a:t>Introduction to Tour Guide Application</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01</a:t>
            </a:r>
          </a:p>
        </p:txBody>
      </p:sp>
      <p:pic>
        <p:nvPicPr>
          <p:cNvPr id="13" name="Picture 12">
            <a:extLst>
              <a:ext uri="{FF2B5EF4-FFF2-40B4-BE49-F238E27FC236}">
                <a16:creationId xmlns:a16="http://schemas.microsoft.com/office/drawing/2014/main" id="{9B8D2C10-7CD5-84F5-B68E-6B7F3F45D6F2}"/>
              </a:ext>
            </a:extLst>
          </p:cNvPr>
          <p:cNvPicPr>
            <a:picLocks noChangeAspect="1"/>
          </p:cNvPicPr>
          <p:nvPr/>
        </p:nvPicPr>
        <p:blipFill>
          <a:blip r:embed="rId2"/>
          <a:stretch>
            <a:fillRect/>
          </a:stretch>
        </p:blipFill>
        <p:spPr>
          <a:xfrm>
            <a:off x="7758113" y="1110164"/>
            <a:ext cx="4592363" cy="4592363"/>
          </a:xfrm>
          <a:prstGeom prst="rect">
            <a:avLst/>
          </a:prstGeom>
        </p:spPr>
      </p:pic>
      <p:sp>
        <p:nvSpPr>
          <p:cNvPr id="14" name="TextBox 13">
            <a:extLst>
              <a:ext uri="{FF2B5EF4-FFF2-40B4-BE49-F238E27FC236}">
                <a16:creationId xmlns:a16="http://schemas.microsoft.com/office/drawing/2014/main" id="{A39D3A84-80AB-C62F-C92C-4584B452E317}"/>
              </a:ext>
            </a:extLst>
          </p:cNvPr>
          <p:cNvSpPr txBox="1"/>
          <p:nvPr/>
        </p:nvSpPr>
        <p:spPr>
          <a:xfrm>
            <a:off x="545690" y="685771"/>
            <a:ext cx="7393454" cy="4093428"/>
          </a:xfrm>
          <a:prstGeom prst="rect">
            <a:avLst/>
          </a:prstGeom>
          <a:noFill/>
        </p:spPr>
        <p:txBody>
          <a:bodyPr wrap="square" rtlCol="0">
            <a:spAutoFit/>
          </a:bodyPr>
          <a:lstStyle/>
          <a:p>
            <a:pPr>
              <a:lnSpc>
                <a:spcPct val="150000"/>
              </a:lnSpc>
            </a:pPr>
            <a:r>
              <a:rPr lang="en-US" sz="2000" b="1" dirty="0">
                <a:solidFill>
                  <a:srgbClr val="001546"/>
                </a:solidFill>
                <a:latin typeface="Helvetica" pitchFamily="2" charset="0"/>
              </a:rPr>
              <a:t>Tour guide application </a:t>
            </a:r>
            <a:r>
              <a:rPr lang="en-US" sz="2000" dirty="0">
                <a:latin typeface="Helvetica" pitchFamily="2" charset="0"/>
              </a:rPr>
              <a:t>is a software that is used to assist tourists on their visit to a travelling location. Tour guides are professionals in the travel sector who show tourists around interesting locations. They can take groups or individuals on excursions through historical sites, museums, popular spots and other locations. </a:t>
            </a:r>
          </a:p>
          <a:p>
            <a:endParaRPr lang="en-US" sz="2000" dirty="0">
              <a:latin typeface="Helvetica" pitchFamily="2" charset="0"/>
            </a:endParaRPr>
          </a:p>
          <a:p>
            <a:r>
              <a:rPr lang="en-US" sz="2000" dirty="0">
                <a:latin typeface="Helvetica" pitchFamily="2" charset="0"/>
              </a:rPr>
              <a:t>Some examples are:</a:t>
            </a:r>
          </a:p>
          <a:p>
            <a:endParaRPr lang="en-US" sz="2000" dirty="0">
              <a:latin typeface="Helvetica" pitchFamily="2" charset="0"/>
            </a:endParaRPr>
          </a:p>
          <a:p>
            <a:endParaRPr lang="en-US" sz="2000" dirty="0">
              <a:latin typeface="Helvetica" pitchFamily="2" charset="0"/>
            </a:endParaRPr>
          </a:p>
        </p:txBody>
      </p:sp>
      <p:pic>
        <p:nvPicPr>
          <p:cNvPr id="18" name="Picture 17">
            <a:extLst>
              <a:ext uri="{FF2B5EF4-FFF2-40B4-BE49-F238E27FC236}">
                <a16:creationId xmlns:a16="http://schemas.microsoft.com/office/drawing/2014/main" id="{31ED0954-B53D-112A-A886-D9E37322EB5D}"/>
              </a:ext>
            </a:extLst>
          </p:cNvPr>
          <p:cNvPicPr>
            <a:picLocks noChangeAspect="1"/>
          </p:cNvPicPr>
          <p:nvPr/>
        </p:nvPicPr>
        <p:blipFill>
          <a:blip r:embed="rId3"/>
          <a:stretch>
            <a:fillRect/>
          </a:stretch>
        </p:blipFill>
        <p:spPr>
          <a:xfrm>
            <a:off x="545690" y="4421045"/>
            <a:ext cx="2256199" cy="1039219"/>
          </a:xfrm>
          <a:prstGeom prst="rect">
            <a:avLst/>
          </a:prstGeom>
        </p:spPr>
      </p:pic>
      <p:pic>
        <p:nvPicPr>
          <p:cNvPr id="20" name="Picture 19">
            <a:extLst>
              <a:ext uri="{FF2B5EF4-FFF2-40B4-BE49-F238E27FC236}">
                <a16:creationId xmlns:a16="http://schemas.microsoft.com/office/drawing/2014/main" id="{088C97A5-1F13-3F4D-75F8-06005731DCA1}"/>
              </a:ext>
            </a:extLst>
          </p:cNvPr>
          <p:cNvPicPr>
            <a:picLocks noChangeAspect="1"/>
          </p:cNvPicPr>
          <p:nvPr/>
        </p:nvPicPr>
        <p:blipFill>
          <a:blip r:embed="rId4"/>
          <a:stretch>
            <a:fillRect/>
          </a:stretch>
        </p:blipFill>
        <p:spPr>
          <a:xfrm>
            <a:off x="3699061" y="4552970"/>
            <a:ext cx="2294409" cy="840206"/>
          </a:xfrm>
          <a:prstGeom prst="rect">
            <a:avLst/>
          </a:prstGeom>
        </p:spPr>
      </p:pic>
      <p:cxnSp>
        <p:nvCxnSpPr>
          <p:cNvPr id="29" name="Straight Connector 28">
            <a:extLst>
              <a:ext uri="{FF2B5EF4-FFF2-40B4-BE49-F238E27FC236}">
                <a16:creationId xmlns:a16="http://schemas.microsoft.com/office/drawing/2014/main" id="{828C67BF-F9A8-6753-96EA-AD7778EB7E37}"/>
              </a:ext>
            </a:extLst>
          </p:cNvPr>
          <p:cNvCxnSpPr/>
          <p:nvPr/>
        </p:nvCxnSpPr>
        <p:spPr>
          <a:xfrm>
            <a:off x="4949653" y="346479"/>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A526A0D-97A8-BDE9-0968-A335D6A8DF13}"/>
              </a:ext>
            </a:extLst>
          </p:cNvPr>
          <p:cNvPicPr>
            <a:picLocks noChangeAspect="1"/>
          </p:cNvPicPr>
          <p:nvPr/>
        </p:nvPicPr>
        <p:blipFill>
          <a:blip r:embed="rId5"/>
          <a:stretch>
            <a:fillRect/>
          </a:stretch>
        </p:blipFill>
        <p:spPr>
          <a:xfrm>
            <a:off x="2336243" y="5578345"/>
            <a:ext cx="2406317" cy="644954"/>
          </a:xfrm>
          <a:prstGeom prst="rect">
            <a:avLst/>
          </a:prstGeom>
        </p:spPr>
      </p:pic>
      <p:sp>
        <p:nvSpPr>
          <p:cNvPr id="3" name="TextBox 2">
            <a:extLst>
              <a:ext uri="{FF2B5EF4-FFF2-40B4-BE49-F238E27FC236}">
                <a16:creationId xmlns:a16="http://schemas.microsoft.com/office/drawing/2014/main" id="{FCC94CBD-8571-D5A6-6D22-CFF33C510FE5}"/>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3 of 15</a:t>
            </a:r>
          </a:p>
        </p:txBody>
      </p:sp>
    </p:spTree>
    <p:extLst>
      <p:ext uri="{BB962C8B-B14F-4D97-AF65-F5344CB8AC3E}">
        <p14:creationId xmlns:p14="http://schemas.microsoft.com/office/powerpoint/2010/main" val="459662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35052 -2.96296E-6 L -0.01068 -2.96296E-6 " pathEditMode="relative" rAng="0" ptsTypes="AA">
                                      <p:cBhvr>
                                        <p:cTn id="6" dur="2000" fill="hold"/>
                                        <p:tgtEl>
                                          <p:spTgt spid="6"/>
                                        </p:tgtEl>
                                        <p:attrNameLst>
                                          <p:attrName>ppt_x</p:attrName>
                                          <p:attrName>ppt_y</p:attrName>
                                        </p:attrNameLst>
                                      </p:cBhvr>
                                      <p:rCtr x="-1806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718"/>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C552C89-A2ED-1A3D-0742-D9F8F19E708E}"/>
              </a:ext>
            </a:extLst>
          </p:cNvPr>
          <p:cNvSpPr/>
          <p:nvPr/>
        </p:nvSpPr>
        <p:spPr>
          <a:xfrm>
            <a:off x="-722671" y="154983"/>
            <a:ext cx="1268361"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1D4D28-1384-95C5-E81A-73A661EE8F4A}"/>
              </a:ext>
            </a:extLst>
          </p:cNvPr>
          <p:cNvSpPr txBox="1"/>
          <p:nvPr/>
        </p:nvSpPr>
        <p:spPr>
          <a:xfrm>
            <a:off x="545690" y="154983"/>
            <a:ext cx="3057247" cy="369332"/>
          </a:xfrm>
          <a:prstGeom prst="rect">
            <a:avLst/>
          </a:prstGeom>
          <a:noFill/>
        </p:spPr>
        <p:txBody>
          <a:bodyPr wrap="none" rtlCol="0">
            <a:spAutoFit/>
          </a:bodyPr>
          <a:lstStyle/>
          <a:p>
            <a:r>
              <a:rPr lang="en-US" b="1" dirty="0">
                <a:solidFill>
                  <a:schemeClr val="bg1"/>
                </a:solidFill>
                <a:latin typeface="Helvetica" pitchFamily="2" charset="0"/>
              </a:rPr>
              <a:t>Introduction to Exploriana</a:t>
            </a:r>
          </a:p>
        </p:txBody>
      </p:sp>
      <p:sp>
        <p:nvSpPr>
          <p:cNvPr id="24" name="TextBox 23">
            <a:extLst>
              <a:ext uri="{FF2B5EF4-FFF2-40B4-BE49-F238E27FC236}">
                <a16:creationId xmlns:a16="http://schemas.microsoft.com/office/drawing/2014/main" id="{FD00A442-C8A7-6FE3-B320-BEF2B0BCBE70}"/>
              </a:ext>
            </a:extLst>
          </p:cNvPr>
          <p:cNvSpPr txBox="1"/>
          <p:nvPr/>
        </p:nvSpPr>
        <p:spPr>
          <a:xfrm>
            <a:off x="126986" y="154983"/>
            <a:ext cx="418704" cy="369332"/>
          </a:xfrm>
          <a:prstGeom prst="rect">
            <a:avLst/>
          </a:prstGeom>
          <a:noFill/>
        </p:spPr>
        <p:txBody>
          <a:bodyPr wrap="square" rtlCol="0">
            <a:spAutoFit/>
          </a:bodyPr>
          <a:lstStyle/>
          <a:p>
            <a:r>
              <a:rPr lang="en-US" b="1" dirty="0">
                <a:solidFill>
                  <a:srgbClr val="002060"/>
                </a:solidFill>
              </a:rPr>
              <a:t>02</a:t>
            </a:r>
          </a:p>
        </p:txBody>
      </p:sp>
      <p:cxnSp>
        <p:nvCxnSpPr>
          <p:cNvPr id="25" name="Straight Connector 24">
            <a:extLst>
              <a:ext uri="{FF2B5EF4-FFF2-40B4-BE49-F238E27FC236}">
                <a16:creationId xmlns:a16="http://schemas.microsoft.com/office/drawing/2014/main" id="{5DDD028B-C946-83A4-4A36-4CE935ABDDE6}"/>
              </a:ext>
            </a:extLst>
          </p:cNvPr>
          <p:cNvCxnSpPr/>
          <p:nvPr/>
        </p:nvCxnSpPr>
        <p:spPr>
          <a:xfrm>
            <a:off x="3602937" y="342982"/>
            <a:ext cx="1171074"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Freeform 81">
            <a:extLst>
              <a:ext uri="{FF2B5EF4-FFF2-40B4-BE49-F238E27FC236}">
                <a16:creationId xmlns:a16="http://schemas.microsoft.com/office/drawing/2014/main" id="{6CE664D6-6D1D-416D-6C9C-9D408E6BD4A4}"/>
              </a:ext>
            </a:extLst>
          </p:cNvPr>
          <p:cNvSpPr/>
          <p:nvPr/>
        </p:nvSpPr>
        <p:spPr>
          <a:xfrm>
            <a:off x="4362450" y="2583339"/>
            <a:ext cx="1833729" cy="2178113"/>
          </a:xfrm>
          <a:custGeom>
            <a:avLst/>
            <a:gdLst>
              <a:gd name="connsiteX0" fmla="*/ 0 w 1310853"/>
              <a:gd name="connsiteY0" fmla="*/ 1550643 h 1557038"/>
              <a:gd name="connsiteX1" fmla="*/ 882428 w 1310853"/>
              <a:gd name="connsiteY1" fmla="*/ 0 h 1557038"/>
              <a:gd name="connsiteX2" fmla="*/ 1310853 w 1310853"/>
              <a:gd name="connsiteY2" fmla="*/ 744948 h 1557038"/>
              <a:gd name="connsiteX3" fmla="*/ 850456 w 1310853"/>
              <a:gd name="connsiteY3" fmla="*/ 1557038 h 1557038"/>
              <a:gd name="connsiteX4" fmla="*/ 0 w 1310853"/>
              <a:gd name="connsiteY4" fmla="*/ 1550643 h 155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853" h="1557038">
                <a:moveTo>
                  <a:pt x="0" y="1550643"/>
                </a:moveTo>
                <a:lnTo>
                  <a:pt x="882428" y="0"/>
                </a:lnTo>
                <a:lnTo>
                  <a:pt x="1310853" y="744948"/>
                </a:lnTo>
                <a:lnTo>
                  <a:pt x="850456" y="1557038"/>
                </a:lnTo>
                <a:lnTo>
                  <a:pt x="0" y="1550643"/>
                </a:lnTo>
                <a:close/>
              </a:path>
            </a:pathLst>
          </a:cu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83">
            <a:extLst>
              <a:ext uri="{FF2B5EF4-FFF2-40B4-BE49-F238E27FC236}">
                <a16:creationId xmlns:a16="http://schemas.microsoft.com/office/drawing/2014/main" id="{8728349B-C7E6-8028-C5D8-097E57A81745}"/>
              </a:ext>
            </a:extLst>
          </p:cNvPr>
          <p:cNvSpPr/>
          <p:nvPr/>
        </p:nvSpPr>
        <p:spPr>
          <a:xfrm flipH="1">
            <a:off x="6196179" y="2583339"/>
            <a:ext cx="1833729" cy="2178113"/>
          </a:xfrm>
          <a:custGeom>
            <a:avLst/>
            <a:gdLst>
              <a:gd name="connsiteX0" fmla="*/ 0 w 1310853"/>
              <a:gd name="connsiteY0" fmla="*/ 1550643 h 1557038"/>
              <a:gd name="connsiteX1" fmla="*/ 882428 w 1310853"/>
              <a:gd name="connsiteY1" fmla="*/ 0 h 1557038"/>
              <a:gd name="connsiteX2" fmla="*/ 1310853 w 1310853"/>
              <a:gd name="connsiteY2" fmla="*/ 744948 h 1557038"/>
              <a:gd name="connsiteX3" fmla="*/ 850456 w 1310853"/>
              <a:gd name="connsiteY3" fmla="*/ 1557038 h 1557038"/>
              <a:gd name="connsiteX4" fmla="*/ 0 w 1310853"/>
              <a:gd name="connsiteY4" fmla="*/ 1550643 h 155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0853" h="1557038">
                <a:moveTo>
                  <a:pt x="0" y="1550643"/>
                </a:moveTo>
                <a:lnTo>
                  <a:pt x="882428" y="0"/>
                </a:lnTo>
                <a:lnTo>
                  <a:pt x="1310853" y="744948"/>
                </a:lnTo>
                <a:lnTo>
                  <a:pt x="850456" y="1557038"/>
                </a:lnTo>
                <a:lnTo>
                  <a:pt x="0" y="1550643"/>
                </a:lnTo>
                <a:close/>
              </a:path>
            </a:pathLst>
          </a:cu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09CDB16A-7ED7-2772-C519-C7167845736C}"/>
              </a:ext>
            </a:extLst>
          </p:cNvPr>
          <p:cNvSpPr txBox="1"/>
          <p:nvPr/>
        </p:nvSpPr>
        <p:spPr>
          <a:xfrm>
            <a:off x="3346326" y="3072230"/>
            <a:ext cx="6260254" cy="1200329"/>
          </a:xfrm>
          <a:prstGeom prst="rect">
            <a:avLst/>
          </a:prstGeom>
          <a:noFill/>
        </p:spPr>
        <p:txBody>
          <a:bodyPr wrap="square" rtlCol="0">
            <a:spAutoFit/>
          </a:bodyPr>
          <a:lstStyle/>
          <a:p>
            <a:r>
              <a:rPr lang="en-US" sz="7200" b="1" dirty="0">
                <a:solidFill>
                  <a:schemeClr val="bg1"/>
                </a:solidFill>
                <a:latin typeface="Helvetica" pitchFamily="2" charset="0"/>
              </a:rPr>
              <a:t>EXPLORIANA</a:t>
            </a:r>
          </a:p>
        </p:txBody>
      </p:sp>
      <p:sp>
        <p:nvSpPr>
          <p:cNvPr id="2" name="TextBox 1">
            <a:extLst>
              <a:ext uri="{FF2B5EF4-FFF2-40B4-BE49-F238E27FC236}">
                <a16:creationId xmlns:a16="http://schemas.microsoft.com/office/drawing/2014/main" id="{01364DFC-E92A-57B7-0B93-C702A56BCEDE}"/>
              </a:ext>
            </a:extLst>
          </p:cNvPr>
          <p:cNvSpPr txBox="1"/>
          <p:nvPr/>
        </p:nvSpPr>
        <p:spPr>
          <a:xfrm>
            <a:off x="10899915" y="6488668"/>
            <a:ext cx="1351652" cy="369332"/>
          </a:xfrm>
          <a:prstGeom prst="rect">
            <a:avLst/>
          </a:prstGeom>
          <a:noFill/>
        </p:spPr>
        <p:txBody>
          <a:bodyPr wrap="none" rtlCol="0">
            <a:spAutoFit/>
          </a:bodyPr>
          <a:lstStyle/>
          <a:p>
            <a:r>
              <a:rPr lang="en-US" b="1" dirty="0">
                <a:solidFill>
                  <a:schemeClr val="bg1"/>
                </a:solidFill>
              </a:rPr>
              <a:t>Slide 4 of 15</a:t>
            </a:r>
          </a:p>
        </p:txBody>
      </p:sp>
    </p:spTree>
    <p:extLst>
      <p:ext uri="{BB962C8B-B14F-4D97-AF65-F5344CB8AC3E}">
        <p14:creationId xmlns:p14="http://schemas.microsoft.com/office/powerpoint/2010/main" val="73787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500"/>
                                        <p:tgtEl>
                                          <p:spTgt spid="8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wipe(down)">
                                      <p:cBhvr>
                                        <p:cTn id="11" dur="500"/>
                                        <p:tgtEl>
                                          <p:spTgt spid="84"/>
                                        </p:tgtEl>
                                      </p:cBhvr>
                                    </p:animEffect>
                                  </p:childTnLst>
                                </p:cTn>
                              </p:par>
                            </p:childTnLst>
                          </p:cTn>
                        </p:par>
                        <p:par>
                          <p:cTn id="12" fill="hold">
                            <p:stCondLst>
                              <p:cond delay="1000"/>
                            </p:stCondLst>
                            <p:childTnLst>
                              <p:par>
                                <p:cTn id="13" presetID="41" presetClass="entr" presetSubtype="0" fill="hold" grpId="1" nodeType="afterEffect">
                                  <p:stCondLst>
                                    <p:cond delay="0"/>
                                  </p:stCondLst>
                                  <p:iterate type="lt">
                                    <p:tmPct val="10000"/>
                                  </p:iterate>
                                  <p:childTnLst>
                                    <p:set>
                                      <p:cBhvr>
                                        <p:cTn id="14" dur="1" fill="hold">
                                          <p:stCondLst>
                                            <p:cond delay="0"/>
                                          </p:stCondLst>
                                        </p:cTn>
                                        <p:tgtEl>
                                          <p:spTgt spid="85"/>
                                        </p:tgtEl>
                                        <p:attrNameLst>
                                          <p:attrName>style.visibility</p:attrName>
                                        </p:attrNameLst>
                                      </p:cBhvr>
                                      <p:to>
                                        <p:strVal val="visible"/>
                                      </p:to>
                                    </p:set>
                                    <p:anim calcmode="lin" valueType="num">
                                      <p:cBhvr>
                                        <p:cTn id="15" dur="500" fill="hold"/>
                                        <p:tgtEl>
                                          <p:spTgt spid="85"/>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85"/>
                                        </p:tgtEl>
                                        <p:attrNameLst>
                                          <p:attrName>ppt_y</p:attrName>
                                        </p:attrNameLst>
                                      </p:cBhvr>
                                      <p:tavLst>
                                        <p:tav tm="0">
                                          <p:val>
                                            <p:strVal val="#ppt_y"/>
                                          </p:val>
                                        </p:tav>
                                        <p:tav tm="100000">
                                          <p:val>
                                            <p:strVal val="#ppt_y"/>
                                          </p:val>
                                        </p:tav>
                                      </p:tavLst>
                                    </p:anim>
                                    <p:anim calcmode="lin" valueType="num">
                                      <p:cBhvr>
                                        <p:cTn id="17" dur="500" fill="hold"/>
                                        <p:tgtEl>
                                          <p:spTgt spid="85"/>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85"/>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519EC4-E02C-5162-C95E-DF139506C037}"/>
              </a:ext>
            </a:extLst>
          </p:cNvPr>
          <p:cNvGrpSpPr/>
          <p:nvPr/>
        </p:nvGrpSpPr>
        <p:grpSpPr>
          <a:xfrm rot="10800000">
            <a:off x="-1046538" y="-626783"/>
            <a:ext cx="5151442" cy="8111566"/>
            <a:chOff x="9203280" y="-540667"/>
            <a:chExt cx="3415761" cy="7929671"/>
          </a:xfrm>
          <a:solidFill>
            <a:schemeClr val="accent2">
              <a:lumMod val="75000"/>
              <a:alpha val="6864"/>
            </a:schemeClr>
          </a:solidFill>
        </p:grpSpPr>
        <p:sp>
          <p:nvSpPr>
            <p:cNvPr id="16" name="Right Triangle 15">
              <a:extLst>
                <a:ext uri="{FF2B5EF4-FFF2-40B4-BE49-F238E27FC236}">
                  <a16:creationId xmlns:a16="http://schemas.microsoft.com/office/drawing/2014/main" id="{3A618A1F-3E6C-5385-DBCB-630C9B261929}"/>
                </a:ext>
              </a:extLst>
            </p:cNvPr>
            <p:cNvSpPr/>
            <p:nvPr/>
          </p:nvSpPr>
          <p:spPr>
            <a:xfrm rot="10800000">
              <a:off x="9915103" y="-411481"/>
              <a:ext cx="1988847" cy="780048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Triangle 16">
              <a:extLst>
                <a:ext uri="{FF2B5EF4-FFF2-40B4-BE49-F238E27FC236}">
                  <a16:creationId xmlns:a16="http://schemas.microsoft.com/office/drawing/2014/main" id="{73682BD9-F7E4-2F52-9C8B-3C9E86A926CE}"/>
                </a:ext>
              </a:extLst>
            </p:cNvPr>
            <p:cNvSpPr/>
            <p:nvPr/>
          </p:nvSpPr>
          <p:spPr>
            <a:xfrm rot="10800000">
              <a:off x="9581927" y="-76872"/>
              <a:ext cx="2812670" cy="625835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a:extLst>
                <a:ext uri="{FF2B5EF4-FFF2-40B4-BE49-F238E27FC236}">
                  <a16:creationId xmlns:a16="http://schemas.microsoft.com/office/drawing/2014/main" id="{DC65773B-F2AC-7D9E-14B1-61F3D92AD699}"/>
                </a:ext>
              </a:extLst>
            </p:cNvPr>
            <p:cNvSpPr/>
            <p:nvPr/>
          </p:nvSpPr>
          <p:spPr>
            <a:xfrm rot="16200000">
              <a:off x="9753680" y="4434822"/>
              <a:ext cx="2667000" cy="230264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D1F40A96-B460-9451-7CEC-F386252A5883}"/>
                </a:ext>
              </a:extLst>
            </p:cNvPr>
            <p:cNvSpPr/>
            <p:nvPr/>
          </p:nvSpPr>
          <p:spPr>
            <a:xfrm rot="16200000">
              <a:off x="8831312" y="3212243"/>
              <a:ext cx="4159697" cy="341576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5B91A0FB-7576-8991-A9AC-A4BD0F724552}"/>
                </a:ext>
              </a:extLst>
            </p:cNvPr>
            <p:cNvSpPr/>
            <p:nvPr/>
          </p:nvSpPr>
          <p:spPr>
            <a:xfrm rot="10800000">
              <a:off x="10768709" y="-165318"/>
              <a:ext cx="1601708" cy="625835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Triangle 20">
              <a:extLst>
                <a:ext uri="{FF2B5EF4-FFF2-40B4-BE49-F238E27FC236}">
                  <a16:creationId xmlns:a16="http://schemas.microsoft.com/office/drawing/2014/main" id="{BE9217B3-D894-2BFD-61A8-36F217EE240C}"/>
                </a:ext>
              </a:extLst>
            </p:cNvPr>
            <p:cNvSpPr/>
            <p:nvPr/>
          </p:nvSpPr>
          <p:spPr>
            <a:xfrm rot="16200000">
              <a:off x="7402594" y="2077495"/>
              <a:ext cx="7538965" cy="23026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TextBox 28">
            <a:extLst>
              <a:ext uri="{FF2B5EF4-FFF2-40B4-BE49-F238E27FC236}">
                <a16:creationId xmlns:a16="http://schemas.microsoft.com/office/drawing/2014/main" id="{C7A009FF-41BC-7D00-D759-228730A3D9DF}"/>
              </a:ext>
            </a:extLst>
          </p:cNvPr>
          <p:cNvSpPr txBox="1"/>
          <p:nvPr/>
        </p:nvSpPr>
        <p:spPr>
          <a:xfrm>
            <a:off x="591848" y="2564831"/>
            <a:ext cx="8291282" cy="1432636"/>
          </a:xfrm>
          <a:prstGeom prst="rect">
            <a:avLst/>
          </a:prstGeom>
          <a:noFill/>
        </p:spPr>
        <p:txBody>
          <a:bodyPr wrap="square" rtlCol="0">
            <a:spAutoFit/>
          </a:bodyPr>
          <a:lstStyle/>
          <a:p>
            <a:pPr>
              <a:lnSpc>
                <a:spcPct val="150000"/>
              </a:lnSpc>
            </a:pPr>
            <a:r>
              <a:rPr lang="en-US" sz="2000" b="1" dirty="0">
                <a:latin typeface="Helvetica" pitchFamily="2" charset="0"/>
              </a:rPr>
              <a:t>EXPLORIANA</a:t>
            </a:r>
            <a:r>
              <a:rPr lang="en-US" sz="2000" dirty="0">
                <a:latin typeface="Helvetica" pitchFamily="2" charset="0"/>
              </a:rPr>
              <a:t> is a software developed by our team of 4 to assist travelers in learning detailed information about major tourist destinations and places to visit in different countries. </a:t>
            </a:r>
          </a:p>
        </p:txBody>
      </p:sp>
      <p:grpSp>
        <p:nvGrpSpPr>
          <p:cNvPr id="37" name="Group 36">
            <a:extLst>
              <a:ext uri="{FF2B5EF4-FFF2-40B4-BE49-F238E27FC236}">
                <a16:creationId xmlns:a16="http://schemas.microsoft.com/office/drawing/2014/main" id="{82FAE770-F219-5B63-4BBF-94EDE921C149}"/>
              </a:ext>
            </a:extLst>
          </p:cNvPr>
          <p:cNvGrpSpPr/>
          <p:nvPr/>
        </p:nvGrpSpPr>
        <p:grpSpPr>
          <a:xfrm>
            <a:off x="9192542" y="-16597137"/>
            <a:ext cx="2999458" cy="16049831"/>
            <a:chOff x="9238796" y="-717784"/>
            <a:chExt cx="2999458" cy="16049831"/>
          </a:xfrm>
        </p:grpSpPr>
        <p:grpSp>
          <p:nvGrpSpPr>
            <p:cNvPr id="14" name="Group 13">
              <a:extLst>
                <a:ext uri="{FF2B5EF4-FFF2-40B4-BE49-F238E27FC236}">
                  <a16:creationId xmlns:a16="http://schemas.microsoft.com/office/drawing/2014/main" id="{BEC4670F-7132-D0CB-38BB-DA871ED643E6}"/>
                </a:ext>
              </a:extLst>
            </p:cNvPr>
            <p:cNvGrpSpPr/>
            <p:nvPr/>
          </p:nvGrpSpPr>
          <p:grpSpPr>
            <a:xfrm>
              <a:off x="9238796" y="-717784"/>
              <a:ext cx="2999458" cy="8024918"/>
              <a:chOff x="10066860" y="-1"/>
              <a:chExt cx="2125140" cy="7083797"/>
            </a:xfrm>
          </p:grpSpPr>
          <p:pic>
            <p:nvPicPr>
              <p:cNvPr id="5" name="Picture 4">
                <a:extLst>
                  <a:ext uri="{FF2B5EF4-FFF2-40B4-BE49-F238E27FC236}">
                    <a16:creationId xmlns:a16="http://schemas.microsoft.com/office/drawing/2014/main" id="{621D00A3-7476-CB45-C178-41D380607018}"/>
                  </a:ext>
                </a:extLst>
              </p:cNvPr>
              <p:cNvPicPr>
                <a:picLocks noChangeAspect="1"/>
              </p:cNvPicPr>
              <p:nvPr/>
            </p:nvPicPr>
            <p:blipFill>
              <a:blip r:embed="rId2"/>
              <a:stretch>
                <a:fillRect/>
              </a:stretch>
            </p:blipFill>
            <p:spPr>
              <a:xfrm>
                <a:off x="11129430" y="2361264"/>
                <a:ext cx="1062570" cy="2361267"/>
              </a:xfrm>
              <a:prstGeom prst="rect">
                <a:avLst/>
              </a:prstGeom>
            </p:spPr>
          </p:pic>
          <p:pic>
            <p:nvPicPr>
              <p:cNvPr id="7" name="Picture 6">
                <a:extLst>
                  <a:ext uri="{FF2B5EF4-FFF2-40B4-BE49-F238E27FC236}">
                    <a16:creationId xmlns:a16="http://schemas.microsoft.com/office/drawing/2014/main" id="{5FDE6927-6768-D8CC-3AFC-87E0E5CA68D0}"/>
                  </a:ext>
                </a:extLst>
              </p:cNvPr>
              <p:cNvPicPr>
                <a:picLocks noChangeAspect="1"/>
              </p:cNvPicPr>
              <p:nvPr/>
            </p:nvPicPr>
            <p:blipFill>
              <a:blip r:embed="rId3"/>
              <a:stretch>
                <a:fillRect/>
              </a:stretch>
            </p:blipFill>
            <p:spPr>
              <a:xfrm>
                <a:off x="10066860" y="2361263"/>
                <a:ext cx="1062570" cy="2361267"/>
              </a:xfrm>
              <a:prstGeom prst="rect">
                <a:avLst/>
              </a:prstGeom>
            </p:spPr>
          </p:pic>
          <p:pic>
            <p:nvPicPr>
              <p:cNvPr id="9" name="Picture 8">
                <a:extLst>
                  <a:ext uri="{FF2B5EF4-FFF2-40B4-BE49-F238E27FC236}">
                    <a16:creationId xmlns:a16="http://schemas.microsoft.com/office/drawing/2014/main" id="{9A348F37-8FA9-2CD1-45D7-77CE175E2D5C}"/>
                  </a:ext>
                </a:extLst>
              </p:cNvPr>
              <p:cNvPicPr>
                <a:picLocks noChangeAspect="1"/>
              </p:cNvPicPr>
              <p:nvPr/>
            </p:nvPicPr>
            <p:blipFill>
              <a:blip r:embed="rId4"/>
              <a:stretch>
                <a:fillRect/>
              </a:stretch>
            </p:blipFill>
            <p:spPr>
              <a:xfrm>
                <a:off x="10066860" y="-1"/>
                <a:ext cx="1062570" cy="2361267"/>
              </a:xfrm>
              <a:prstGeom prst="rect">
                <a:avLst/>
              </a:prstGeom>
            </p:spPr>
          </p:pic>
          <p:pic>
            <p:nvPicPr>
              <p:cNvPr id="11" name="Picture 10">
                <a:extLst>
                  <a:ext uri="{FF2B5EF4-FFF2-40B4-BE49-F238E27FC236}">
                    <a16:creationId xmlns:a16="http://schemas.microsoft.com/office/drawing/2014/main" id="{457645B4-A839-BCBF-42B8-0A506D5A0341}"/>
                  </a:ext>
                </a:extLst>
              </p:cNvPr>
              <p:cNvPicPr>
                <a:picLocks noChangeAspect="1"/>
              </p:cNvPicPr>
              <p:nvPr/>
            </p:nvPicPr>
            <p:blipFill>
              <a:blip r:embed="rId5"/>
              <a:stretch>
                <a:fillRect/>
              </a:stretch>
            </p:blipFill>
            <p:spPr>
              <a:xfrm>
                <a:off x="11129430" y="0"/>
                <a:ext cx="1062570" cy="2361267"/>
              </a:xfrm>
              <a:prstGeom prst="rect">
                <a:avLst/>
              </a:prstGeom>
            </p:spPr>
          </p:pic>
          <p:pic>
            <p:nvPicPr>
              <p:cNvPr id="12" name="Picture 11">
                <a:extLst>
                  <a:ext uri="{FF2B5EF4-FFF2-40B4-BE49-F238E27FC236}">
                    <a16:creationId xmlns:a16="http://schemas.microsoft.com/office/drawing/2014/main" id="{34EC0A50-5321-F062-653D-EDEAD0F04936}"/>
                  </a:ext>
                </a:extLst>
              </p:cNvPr>
              <p:cNvPicPr>
                <a:picLocks noChangeAspect="1"/>
              </p:cNvPicPr>
              <p:nvPr/>
            </p:nvPicPr>
            <p:blipFill>
              <a:blip r:embed="rId5"/>
              <a:stretch>
                <a:fillRect/>
              </a:stretch>
            </p:blipFill>
            <p:spPr>
              <a:xfrm>
                <a:off x="10066860" y="4722529"/>
                <a:ext cx="1062570" cy="2361267"/>
              </a:xfrm>
              <a:prstGeom prst="rect">
                <a:avLst/>
              </a:prstGeom>
            </p:spPr>
          </p:pic>
          <p:pic>
            <p:nvPicPr>
              <p:cNvPr id="13" name="Picture 12">
                <a:extLst>
                  <a:ext uri="{FF2B5EF4-FFF2-40B4-BE49-F238E27FC236}">
                    <a16:creationId xmlns:a16="http://schemas.microsoft.com/office/drawing/2014/main" id="{9466E724-5A70-129F-6C87-5E81D647A537}"/>
                  </a:ext>
                </a:extLst>
              </p:cNvPr>
              <p:cNvPicPr>
                <a:picLocks noChangeAspect="1"/>
              </p:cNvPicPr>
              <p:nvPr/>
            </p:nvPicPr>
            <p:blipFill>
              <a:blip r:embed="rId3"/>
              <a:stretch>
                <a:fillRect/>
              </a:stretch>
            </p:blipFill>
            <p:spPr>
              <a:xfrm>
                <a:off x="11129430" y="4722528"/>
                <a:ext cx="1062570" cy="2361267"/>
              </a:xfrm>
              <a:prstGeom prst="rect">
                <a:avLst/>
              </a:prstGeom>
            </p:spPr>
          </p:pic>
        </p:grpSp>
        <p:grpSp>
          <p:nvGrpSpPr>
            <p:cNvPr id="30" name="Group 29">
              <a:extLst>
                <a:ext uri="{FF2B5EF4-FFF2-40B4-BE49-F238E27FC236}">
                  <a16:creationId xmlns:a16="http://schemas.microsoft.com/office/drawing/2014/main" id="{5F999643-7239-2C26-E854-FFB2C486F1C9}"/>
                </a:ext>
              </a:extLst>
            </p:cNvPr>
            <p:cNvGrpSpPr/>
            <p:nvPr/>
          </p:nvGrpSpPr>
          <p:grpSpPr>
            <a:xfrm>
              <a:off x="9238796" y="7307129"/>
              <a:ext cx="2999458" cy="8024918"/>
              <a:chOff x="10066860" y="-1"/>
              <a:chExt cx="2125140" cy="7083797"/>
            </a:xfrm>
          </p:grpSpPr>
          <p:pic>
            <p:nvPicPr>
              <p:cNvPr id="31" name="Picture 30">
                <a:extLst>
                  <a:ext uri="{FF2B5EF4-FFF2-40B4-BE49-F238E27FC236}">
                    <a16:creationId xmlns:a16="http://schemas.microsoft.com/office/drawing/2014/main" id="{E04FCD78-EA67-7454-6B81-41EF6B33C03A}"/>
                  </a:ext>
                </a:extLst>
              </p:cNvPr>
              <p:cNvPicPr>
                <a:picLocks noChangeAspect="1"/>
              </p:cNvPicPr>
              <p:nvPr/>
            </p:nvPicPr>
            <p:blipFill>
              <a:blip r:embed="rId2"/>
              <a:stretch>
                <a:fillRect/>
              </a:stretch>
            </p:blipFill>
            <p:spPr>
              <a:xfrm>
                <a:off x="11129430" y="2361264"/>
                <a:ext cx="1062570" cy="2361267"/>
              </a:xfrm>
              <a:prstGeom prst="rect">
                <a:avLst/>
              </a:prstGeom>
            </p:spPr>
          </p:pic>
          <p:pic>
            <p:nvPicPr>
              <p:cNvPr id="32" name="Picture 31">
                <a:extLst>
                  <a:ext uri="{FF2B5EF4-FFF2-40B4-BE49-F238E27FC236}">
                    <a16:creationId xmlns:a16="http://schemas.microsoft.com/office/drawing/2014/main" id="{6EB16A9A-9B71-B34D-D0A9-EA72B5185DCD}"/>
                  </a:ext>
                </a:extLst>
              </p:cNvPr>
              <p:cNvPicPr>
                <a:picLocks noChangeAspect="1"/>
              </p:cNvPicPr>
              <p:nvPr/>
            </p:nvPicPr>
            <p:blipFill>
              <a:blip r:embed="rId3"/>
              <a:stretch>
                <a:fillRect/>
              </a:stretch>
            </p:blipFill>
            <p:spPr>
              <a:xfrm>
                <a:off x="10066860" y="2361263"/>
                <a:ext cx="1062570" cy="2361267"/>
              </a:xfrm>
              <a:prstGeom prst="rect">
                <a:avLst/>
              </a:prstGeom>
            </p:spPr>
          </p:pic>
          <p:pic>
            <p:nvPicPr>
              <p:cNvPr id="33" name="Picture 32">
                <a:extLst>
                  <a:ext uri="{FF2B5EF4-FFF2-40B4-BE49-F238E27FC236}">
                    <a16:creationId xmlns:a16="http://schemas.microsoft.com/office/drawing/2014/main" id="{065E7B8C-472C-B98A-FB6E-3B800935F60A}"/>
                  </a:ext>
                </a:extLst>
              </p:cNvPr>
              <p:cNvPicPr>
                <a:picLocks noChangeAspect="1"/>
              </p:cNvPicPr>
              <p:nvPr/>
            </p:nvPicPr>
            <p:blipFill>
              <a:blip r:embed="rId4"/>
              <a:stretch>
                <a:fillRect/>
              </a:stretch>
            </p:blipFill>
            <p:spPr>
              <a:xfrm>
                <a:off x="10066860" y="-1"/>
                <a:ext cx="1062570" cy="2361267"/>
              </a:xfrm>
              <a:prstGeom prst="rect">
                <a:avLst/>
              </a:prstGeom>
            </p:spPr>
          </p:pic>
          <p:pic>
            <p:nvPicPr>
              <p:cNvPr id="34" name="Picture 33">
                <a:extLst>
                  <a:ext uri="{FF2B5EF4-FFF2-40B4-BE49-F238E27FC236}">
                    <a16:creationId xmlns:a16="http://schemas.microsoft.com/office/drawing/2014/main" id="{29035AC0-28B6-76C6-57FE-908B0059AAC0}"/>
                  </a:ext>
                </a:extLst>
              </p:cNvPr>
              <p:cNvPicPr>
                <a:picLocks noChangeAspect="1"/>
              </p:cNvPicPr>
              <p:nvPr/>
            </p:nvPicPr>
            <p:blipFill>
              <a:blip r:embed="rId5"/>
              <a:stretch>
                <a:fillRect/>
              </a:stretch>
            </p:blipFill>
            <p:spPr>
              <a:xfrm>
                <a:off x="11129430" y="0"/>
                <a:ext cx="1062570" cy="2361267"/>
              </a:xfrm>
              <a:prstGeom prst="rect">
                <a:avLst/>
              </a:prstGeom>
            </p:spPr>
          </p:pic>
          <p:pic>
            <p:nvPicPr>
              <p:cNvPr id="35" name="Picture 34">
                <a:extLst>
                  <a:ext uri="{FF2B5EF4-FFF2-40B4-BE49-F238E27FC236}">
                    <a16:creationId xmlns:a16="http://schemas.microsoft.com/office/drawing/2014/main" id="{E9111EB1-7AD9-F126-82AF-FD2B839ED4B5}"/>
                  </a:ext>
                </a:extLst>
              </p:cNvPr>
              <p:cNvPicPr>
                <a:picLocks noChangeAspect="1"/>
              </p:cNvPicPr>
              <p:nvPr/>
            </p:nvPicPr>
            <p:blipFill>
              <a:blip r:embed="rId5"/>
              <a:stretch>
                <a:fillRect/>
              </a:stretch>
            </p:blipFill>
            <p:spPr>
              <a:xfrm>
                <a:off x="10066860" y="4722529"/>
                <a:ext cx="1062570" cy="2361267"/>
              </a:xfrm>
              <a:prstGeom prst="rect">
                <a:avLst/>
              </a:prstGeom>
            </p:spPr>
          </p:pic>
          <p:pic>
            <p:nvPicPr>
              <p:cNvPr id="36" name="Picture 35">
                <a:extLst>
                  <a:ext uri="{FF2B5EF4-FFF2-40B4-BE49-F238E27FC236}">
                    <a16:creationId xmlns:a16="http://schemas.microsoft.com/office/drawing/2014/main" id="{CF24949D-3D2B-353C-1186-45F0F9D09646}"/>
                  </a:ext>
                </a:extLst>
              </p:cNvPr>
              <p:cNvPicPr>
                <a:picLocks noChangeAspect="1"/>
              </p:cNvPicPr>
              <p:nvPr/>
            </p:nvPicPr>
            <p:blipFill>
              <a:blip r:embed="rId3"/>
              <a:stretch>
                <a:fillRect/>
              </a:stretch>
            </p:blipFill>
            <p:spPr>
              <a:xfrm>
                <a:off x="11129430" y="4722528"/>
                <a:ext cx="1062570" cy="2361267"/>
              </a:xfrm>
              <a:prstGeom prst="rect">
                <a:avLst/>
              </a:prstGeom>
            </p:spPr>
          </p:pic>
        </p:grpSp>
      </p:grpSp>
      <p:grpSp>
        <p:nvGrpSpPr>
          <p:cNvPr id="54" name="Group 53">
            <a:extLst>
              <a:ext uri="{FF2B5EF4-FFF2-40B4-BE49-F238E27FC236}">
                <a16:creationId xmlns:a16="http://schemas.microsoft.com/office/drawing/2014/main" id="{E2B37688-2081-CFBC-721D-B0F64E8D17C3}"/>
              </a:ext>
            </a:extLst>
          </p:cNvPr>
          <p:cNvGrpSpPr/>
          <p:nvPr/>
        </p:nvGrpSpPr>
        <p:grpSpPr>
          <a:xfrm>
            <a:off x="9192542" y="-16597138"/>
            <a:ext cx="2999458" cy="16049831"/>
            <a:chOff x="9238796" y="-717784"/>
            <a:chExt cx="2999458" cy="16049831"/>
          </a:xfrm>
        </p:grpSpPr>
        <p:grpSp>
          <p:nvGrpSpPr>
            <p:cNvPr id="55" name="Group 54">
              <a:extLst>
                <a:ext uri="{FF2B5EF4-FFF2-40B4-BE49-F238E27FC236}">
                  <a16:creationId xmlns:a16="http://schemas.microsoft.com/office/drawing/2014/main" id="{B09C5242-777E-A932-2B81-CAEE3F506170}"/>
                </a:ext>
              </a:extLst>
            </p:cNvPr>
            <p:cNvGrpSpPr/>
            <p:nvPr/>
          </p:nvGrpSpPr>
          <p:grpSpPr>
            <a:xfrm>
              <a:off x="9238796" y="-717784"/>
              <a:ext cx="2999458" cy="8024918"/>
              <a:chOff x="10066860" y="-1"/>
              <a:chExt cx="2125140" cy="7083797"/>
            </a:xfrm>
          </p:grpSpPr>
          <p:pic>
            <p:nvPicPr>
              <p:cNvPr id="63" name="Picture 62">
                <a:extLst>
                  <a:ext uri="{FF2B5EF4-FFF2-40B4-BE49-F238E27FC236}">
                    <a16:creationId xmlns:a16="http://schemas.microsoft.com/office/drawing/2014/main" id="{CEE7C3A6-7D5C-0EC2-8DBD-A7F07B464F13}"/>
                  </a:ext>
                </a:extLst>
              </p:cNvPr>
              <p:cNvPicPr>
                <a:picLocks noChangeAspect="1"/>
              </p:cNvPicPr>
              <p:nvPr/>
            </p:nvPicPr>
            <p:blipFill>
              <a:blip r:embed="rId2"/>
              <a:stretch>
                <a:fillRect/>
              </a:stretch>
            </p:blipFill>
            <p:spPr>
              <a:xfrm>
                <a:off x="11129430" y="2361264"/>
                <a:ext cx="1062570" cy="2361267"/>
              </a:xfrm>
              <a:prstGeom prst="rect">
                <a:avLst/>
              </a:prstGeom>
            </p:spPr>
          </p:pic>
          <p:pic>
            <p:nvPicPr>
              <p:cNvPr id="64" name="Picture 63">
                <a:extLst>
                  <a:ext uri="{FF2B5EF4-FFF2-40B4-BE49-F238E27FC236}">
                    <a16:creationId xmlns:a16="http://schemas.microsoft.com/office/drawing/2014/main" id="{A66A678C-A07E-63C0-3228-D0E101E42BB8}"/>
                  </a:ext>
                </a:extLst>
              </p:cNvPr>
              <p:cNvPicPr>
                <a:picLocks noChangeAspect="1"/>
              </p:cNvPicPr>
              <p:nvPr/>
            </p:nvPicPr>
            <p:blipFill>
              <a:blip r:embed="rId3"/>
              <a:stretch>
                <a:fillRect/>
              </a:stretch>
            </p:blipFill>
            <p:spPr>
              <a:xfrm>
                <a:off x="10066860" y="2361263"/>
                <a:ext cx="1062570" cy="2361267"/>
              </a:xfrm>
              <a:prstGeom prst="rect">
                <a:avLst/>
              </a:prstGeom>
            </p:spPr>
          </p:pic>
          <p:pic>
            <p:nvPicPr>
              <p:cNvPr id="65" name="Picture 64">
                <a:extLst>
                  <a:ext uri="{FF2B5EF4-FFF2-40B4-BE49-F238E27FC236}">
                    <a16:creationId xmlns:a16="http://schemas.microsoft.com/office/drawing/2014/main" id="{552B7040-138E-5A6D-717F-4B4DC380C4DE}"/>
                  </a:ext>
                </a:extLst>
              </p:cNvPr>
              <p:cNvPicPr>
                <a:picLocks noChangeAspect="1"/>
              </p:cNvPicPr>
              <p:nvPr/>
            </p:nvPicPr>
            <p:blipFill>
              <a:blip r:embed="rId4"/>
              <a:stretch>
                <a:fillRect/>
              </a:stretch>
            </p:blipFill>
            <p:spPr>
              <a:xfrm>
                <a:off x="10066860" y="-1"/>
                <a:ext cx="1062570" cy="2361267"/>
              </a:xfrm>
              <a:prstGeom prst="rect">
                <a:avLst/>
              </a:prstGeom>
            </p:spPr>
          </p:pic>
          <p:pic>
            <p:nvPicPr>
              <p:cNvPr id="66" name="Picture 65">
                <a:extLst>
                  <a:ext uri="{FF2B5EF4-FFF2-40B4-BE49-F238E27FC236}">
                    <a16:creationId xmlns:a16="http://schemas.microsoft.com/office/drawing/2014/main" id="{1745AF29-1611-DE84-DBB7-7E922B844A32}"/>
                  </a:ext>
                </a:extLst>
              </p:cNvPr>
              <p:cNvPicPr>
                <a:picLocks noChangeAspect="1"/>
              </p:cNvPicPr>
              <p:nvPr/>
            </p:nvPicPr>
            <p:blipFill>
              <a:blip r:embed="rId5"/>
              <a:stretch>
                <a:fillRect/>
              </a:stretch>
            </p:blipFill>
            <p:spPr>
              <a:xfrm>
                <a:off x="11129430" y="0"/>
                <a:ext cx="1062570" cy="2361267"/>
              </a:xfrm>
              <a:prstGeom prst="rect">
                <a:avLst/>
              </a:prstGeom>
            </p:spPr>
          </p:pic>
          <p:pic>
            <p:nvPicPr>
              <p:cNvPr id="67" name="Picture 66">
                <a:extLst>
                  <a:ext uri="{FF2B5EF4-FFF2-40B4-BE49-F238E27FC236}">
                    <a16:creationId xmlns:a16="http://schemas.microsoft.com/office/drawing/2014/main" id="{EE089D28-DE33-6DBC-25C9-0EBBB5D7D20B}"/>
                  </a:ext>
                </a:extLst>
              </p:cNvPr>
              <p:cNvPicPr>
                <a:picLocks noChangeAspect="1"/>
              </p:cNvPicPr>
              <p:nvPr/>
            </p:nvPicPr>
            <p:blipFill>
              <a:blip r:embed="rId5"/>
              <a:stretch>
                <a:fillRect/>
              </a:stretch>
            </p:blipFill>
            <p:spPr>
              <a:xfrm>
                <a:off x="10066860" y="4722529"/>
                <a:ext cx="1062570" cy="2361267"/>
              </a:xfrm>
              <a:prstGeom prst="rect">
                <a:avLst/>
              </a:prstGeom>
            </p:spPr>
          </p:pic>
          <p:pic>
            <p:nvPicPr>
              <p:cNvPr id="68" name="Picture 67">
                <a:extLst>
                  <a:ext uri="{FF2B5EF4-FFF2-40B4-BE49-F238E27FC236}">
                    <a16:creationId xmlns:a16="http://schemas.microsoft.com/office/drawing/2014/main" id="{33F27F9D-923D-4694-6C1E-575355E73E18}"/>
                  </a:ext>
                </a:extLst>
              </p:cNvPr>
              <p:cNvPicPr>
                <a:picLocks noChangeAspect="1"/>
              </p:cNvPicPr>
              <p:nvPr/>
            </p:nvPicPr>
            <p:blipFill>
              <a:blip r:embed="rId3"/>
              <a:stretch>
                <a:fillRect/>
              </a:stretch>
            </p:blipFill>
            <p:spPr>
              <a:xfrm>
                <a:off x="11129430" y="4722528"/>
                <a:ext cx="1062570" cy="2361267"/>
              </a:xfrm>
              <a:prstGeom prst="rect">
                <a:avLst/>
              </a:prstGeom>
            </p:spPr>
          </p:pic>
        </p:grpSp>
        <p:grpSp>
          <p:nvGrpSpPr>
            <p:cNvPr id="56" name="Group 55">
              <a:extLst>
                <a:ext uri="{FF2B5EF4-FFF2-40B4-BE49-F238E27FC236}">
                  <a16:creationId xmlns:a16="http://schemas.microsoft.com/office/drawing/2014/main" id="{F351900D-C265-5A61-6207-C81F615F23CB}"/>
                </a:ext>
              </a:extLst>
            </p:cNvPr>
            <p:cNvGrpSpPr/>
            <p:nvPr/>
          </p:nvGrpSpPr>
          <p:grpSpPr>
            <a:xfrm>
              <a:off x="9238796" y="7307129"/>
              <a:ext cx="2999458" cy="8024918"/>
              <a:chOff x="10066860" y="-1"/>
              <a:chExt cx="2125140" cy="7083797"/>
            </a:xfrm>
          </p:grpSpPr>
          <p:pic>
            <p:nvPicPr>
              <p:cNvPr id="57" name="Picture 56">
                <a:extLst>
                  <a:ext uri="{FF2B5EF4-FFF2-40B4-BE49-F238E27FC236}">
                    <a16:creationId xmlns:a16="http://schemas.microsoft.com/office/drawing/2014/main" id="{55143009-9F7B-2B62-D21D-1838D30862DD}"/>
                  </a:ext>
                </a:extLst>
              </p:cNvPr>
              <p:cNvPicPr>
                <a:picLocks noChangeAspect="1"/>
              </p:cNvPicPr>
              <p:nvPr/>
            </p:nvPicPr>
            <p:blipFill>
              <a:blip r:embed="rId2"/>
              <a:stretch>
                <a:fillRect/>
              </a:stretch>
            </p:blipFill>
            <p:spPr>
              <a:xfrm>
                <a:off x="11129430" y="2361264"/>
                <a:ext cx="1062570" cy="2361267"/>
              </a:xfrm>
              <a:prstGeom prst="rect">
                <a:avLst/>
              </a:prstGeom>
            </p:spPr>
          </p:pic>
          <p:pic>
            <p:nvPicPr>
              <p:cNvPr id="58" name="Picture 57">
                <a:extLst>
                  <a:ext uri="{FF2B5EF4-FFF2-40B4-BE49-F238E27FC236}">
                    <a16:creationId xmlns:a16="http://schemas.microsoft.com/office/drawing/2014/main" id="{DE7D29C3-0672-E084-1A7A-68E841836589}"/>
                  </a:ext>
                </a:extLst>
              </p:cNvPr>
              <p:cNvPicPr>
                <a:picLocks noChangeAspect="1"/>
              </p:cNvPicPr>
              <p:nvPr/>
            </p:nvPicPr>
            <p:blipFill>
              <a:blip r:embed="rId3"/>
              <a:stretch>
                <a:fillRect/>
              </a:stretch>
            </p:blipFill>
            <p:spPr>
              <a:xfrm>
                <a:off x="10066860" y="2361263"/>
                <a:ext cx="1062570" cy="2361267"/>
              </a:xfrm>
              <a:prstGeom prst="rect">
                <a:avLst/>
              </a:prstGeom>
            </p:spPr>
          </p:pic>
          <p:pic>
            <p:nvPicPr>
              <p:cNvPr id="59" name="Picture 58">
                <a:extLst>
                  <a:ext uri="{FF2B5EF4-FFF2-40B4-BE49-F238E27FC236}">
                    <a16:creationId xmlns:a16="http://schemas.microsoft.com/office/drawing/2014/main" id="{5D9F1B2F-8478-2DA6-B3AD-D894121B5E00}"/>
                  </a:ext>
                </a:extLst>
              </p:cNvPr>
              <p:cNvPicPr>
                <a:picLocks noChangeAspect="1"/>
              </p:cNvPicPr>
              <p:nvPr/>
            </p:nvPicPr>
            <p:blipFill>
              <a:blip r:embed="rId4"/>
              <a:stretch>
                <a:fillRect/>
              </a:stretch>
            </p:blipFill>
            <p:spPr>
              <a:xfrm>
                <a:off x="10066860" y="-1"/>
                <a:ext cx="1062570" cy="2361267"/>
              </a:xfrm>
              <a:prstGeom prst="rect">
                <a:avLst/>
              </a:prstGeom>
            </p:spPr>
          </p:pic>
          <p:pic>
            <p:nvPicPr>
              <p:cNvPr id="60" name="Picture 59">
                <a:extLst>
                  <a:ext uri="{FF2B5EF4-FFF2-40B4-BE49-F238E27FC236}">
                    <a16:creationId xmlns:a16="http://schemas.microsoft.com/office/drawing/2014/main" id="{E16BB8E7-81E5-6D56-54CB-E92A6F8074B5}"/>
                  </a:ext>
                </a:extLst>
              </p:cNvPr>
              <p:cNvPicPr>
                <a:picLocks noChangeAspect="1"/>
              </p:cNvPicPr>
              <p:nvPr/>
            </p:nvPicPr>
            <p:blipFill>
              <a:blip r:embed="rId5"/>
              <a:stretch>
                <a:fillRect/>
              </a:stretch>
            </p:blipFill>
            <p:spPr>
              <a:xfrm>
                <a:off x="11129430" y="0"/>
                <a:ext cx="1062570" cy="2361267"/>
              </a:xfrm>
              <a:prstGeom prst="rect">
                <a:avLst/>
              </a:prstGeom>
            </p:spPr>
          </p:pic>
          <p:pic>
            <p:nvPicPr>
              <p:cNvPr id="61" name="Picture 60">
                <a:extLst>
                  <a:ext uri="{FF2B5EF4-FFF2-40B4-BE49-F238E27FC236}">
                    <a16:creationId xmlns:a16="http://schemas.microsoft.com/office/drawing/2014/main" id="{1B4A4AA3-AF25-54C3-714F-4A4535474F86}"/>
                  </a:ext>
                </a:extLst>
              </p:cNvPr>
              <p:cNvPicPr>
                <a:picLocks noChangeAspect="1"/>
              </p:cNvPicPr>
              <p:nvPr/>
            </p:nvPicPr>
            <p:blipFill>
              <a:blip r:embed="rId5"/>
              <a:stretch>
                <a:fillRect/>
              </a:stretch>
            </p:blipFill>
            <p:spPr>
              <a:xfrm>
                <a:off x="10066860" y="4722529"/>
                <a:ext cx="1062570" cy="2361267"/>
              </a:xfrm>
              <a:prstGeom prst="rect">
                <a:avLst/>
              </a:prstGeom>
            </p:spPr>
          </p:pic>
          <p:pic>
            <p:nvPicPr>
              <p:cNvPr id="62" name="Picture 61">
                <a:extLst>
                  <a:ext uri="{FF2B5EF4-FFF2-40B4-BE49-F238E27FC236}">
                    <a16:creationId xmlns:a16="http://schemas.microsoft.com/office/drawing/2014/main" id="{3A419E8C-14DF-36B0-B6F7-C4379F7EA09B}"/>
                  </a:ext>
                </a:extLst>
              </p:cNvPr>
              <p:cNvPicPr>
                <a:picLocks noChangeAspect="1"/>
              </p:cNvPicPr>
              <p:nvPr/>
            </p:nvPicPr>
            <p:blipFill>
              <a:blip r:embed="rId3"/>
              <a:stretch>
                <a:fillRect/>
              </a:stretch>
            </p:blipFill>
            <p:spPr>
              <a:xfrm>
                <a:off x="11129430" y="4722528"/>
                <a:ext cx="1062570" cy="2361267"/>
              </a:xfrm>
              <a:prstGeom prst="rect">
                <a:avLst/>
              </a:prstGeom>
            </p:spPr>
          </p:pic>
        </p:grpSp>
      </p:grpSp>
      <p:sp>
        <p:nvSpPr>
          <p:cNvPr id="2" name="Rectangle 1">
            <a:extLst>
              <a:ext uri="{FF2B5EF4-FFF2-40B4-BE49-F238E27FC236}">
                <a16:creationId xmlns:a16="http://schemas.microsoft.com/office/drawing/2014/main" id="{7735B7C2-B3A1-F67C-D99D-D5D1F203567B}"/>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2C93C9A-D153-2A8B-A3FB-7EE6BCA34BB9}"/>
              </a:ext>
            </a:extLst>
          </p:cNvPr>
          <p:cNvSpPr txBox="1"/>
          <p:nvPr/>
        </p:nvSpPr>
        <p:spPr>
          <a:xfrm>
            <a:off x="545690" y="154983"/>
            <a:ext cx="3057247" cy="369332"/>
          </a:xfrm>
          <a:prstGeom prst="rect">
            <a:avLst/>
          </a:prstGeom>
          <a:noFill/>
        </p:spPr>
        <p:txBody>
          <a:bodyPr wrap="none" rtlCol="0">
            <a:spAutoFit/>
          </a:bodyPr>
          <a:lstStyle/>
          <a:p>
            <a:r>
              <a:rPr lang="en-US" b="1" dirty="0">
                <a:solidFill>
                  <a:srgbClr val="001546"/>
                </a:solidFill>
                <a:latin typeface="Helvetica" pitchFamily="2" charset="0"/>
              </a:rPr>
              <a:t>Introduction to Exploriana</a:t>
            </a:r>
          </a:p>
        </p:txBody>
      </p:sp>
      <p:sp>
        <p:nvSpPr>
          <p:cNvPr id="4" name="TextBox 3">
            <a:extLst>
              <a:ext uri="{FF2B5EF4-FFF2-40B4-BE49-F238E27FC236}">
                <a16:creationId xmlns:a16="http://schemas.microsoft.com/office/drawing/2014/main" id="{F6B85FC7-BA4F-7371-064C-38903214E31E}"/>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02</a:t>
            </a:r>
          </a:p>
        </p:txBody>
      </p:sp>
      <p:cxnSp>
        <p:nvCxnSpPr>
          <p:cNvPr id="6" name="Straight Connector 5">
            <a:extLst>
              <a:ext uri="{FF2B5EF4-FFF2-40B4-BE49-F238E27FC236}">
                <a16:creationId xmlns:a16="http://schemas.microsoft.com/office/drawing/2014/main" id="{AB7D41EF-D280-18F1-F8C2-556491E265DB}"/>
              </a:ext>
            </a:extLst>
          </p:cNvPr>
          <p:cNvCxnSpPr/>
          <p:nvPr/>
        </p:nvCxnSpPr>
        <p:spPr>
          <a:xfrm>
            <a:off x="3602937" y="342982"/>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3BE8321-9897-D4DC-3DED-92670A4CFCD9}"/>
              </a:ext>
            </a:extLst>
          </p:cNvPr>
          <p:cNvPicPr>
            <a:picLocks noChangeAspect="1"/>
          </p:cNvPicPr>
          <p:nvPr/>
        </p:nvPicPr>
        <p:blipFill>
          <a:blip r:embed="rId6"/>
          <a:stretch>
            <a:fillRect/>
          </a:stretch>
        </p:blipFill>
        <p:spPr>
          <a:xfrm>
            <a:off x="457551" y="1273291"/>
            <a:ext cx="3145386" cy="843043"/>
          </a:xfrm>
          <a:prstGeom prst="rect">
            <a:avLst/>
          </a:prstGeom>
        </p:spPr>
      </p:pic>
      <p:sp>
        <p:nvSpPr>
          <p:cNvPr id="10" name="TextBox 9">
            <a:extLst>
              <a:ext uri="{FF2B5EF4-FFF2-40B4-BE49-F238E27FC236}">
                <a16:creationId xmlns:a16="http://schemas.microsoft.com/office/drawing/2014/main" id="{AA2C82A0-B548-A0DD-EF31-C7EA9160155D}"/>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5 of 15</a:t>
            </a:r>
          </a:p>
        </p:txBody>
      </p:sp>
    </p:spTree>
    <p:extLst>
      <p:ext uri="{BB962C8B-B14F-4D97-AF65-F5344CB8AC3E}">
        <p14:creationId xmlns:p14="http://schemas.microsoft.com/office/powerpoint/2010/main" val="125729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repeatCount="indefinite"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5000" fill="hold"/>
                                        <p:tgtEl>
                                          <p:spTgt spid="54"/>
                                        </p:tgtEl>
                                        <p:attrNameLst>
                                          <p:attrName>ppt_x</p:attrName>
                                        </p:attrNameLst>
                                      </p:cBhvr>
                                      <p:tavLst>
                                        <p:tav tm="0">
                                          <p:val>
                                            <p:strVal val="#ppt_x"/>
                                          </p:val>
                                        </p:tav>
                                        <p:tav tm="100000">
                                          <p:val>
                                            <p:strVal val="#ppt_x"/>
                                          </p:val>
                                        </p:tav>
                                      </p:tavLst>
                                    </p:anim>
                                    <p:anim calcmode="lin" valueType="num">
                                      <p:cBhvr additive="base">
                                        <p:cTn id="8" dur="150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repeatCount="indefinite" fill="hold" nodeType="withEffect">
                                  <p:stCondLst>
                                    <p:cond delay="100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5000" fill="hold"/>
                                        <p:tgtEl>
                                          <p:spTgt spid="37"/>
                                        </p:tgtEl>
                                        <p:attrNameLst>
                                          <p:attrName>ppt_x</p:attrName>
                                        </p:attrNameLst>
                                      </p:cBhvr>
                                      <p:tavLst>
                                        <p:tav tm="0">
                                          <p:val>
                                            <p:strVal val="#ppt_x"/>
                                          </p:val>
                                        </p:tav>
                                        <p:tav tm="100000">
                                          <p:val>
                                            <p:strVal val="#ppt_x"/>
                                          </p:val>
                                        </p:tav>
                                      </p:tavLst>
                                    </p:anim>
                                    <p:anim calcmode="lin" valueType="num">
                                      <p:cBhvr additive="base">
                                        <p:cTn id="12" dur="150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7DB7CE9-6622-00C1-20EB-B4B5C2573269}"/>
              </a:ext>
            </a:extLst>
          </p:cNvPr>
          <p:cNvSpPr/>
          <p:nvPr/>
        </p:nvSpPr>
        <p:spPr>
          <a:xfrm rot="5400000">
            <a:off x="1784647" y="3167356"/>
            <a:ext cx="876275" cy="1195126"/>
          </a:xfrm>
          <a:prstGeom prst="rect">
            <a:avLst/>
          </a:prstGeom>
          <a:gradFill flip="none" rotWithShape="1">
            <a:gsLst>
              <a:gs pos="65000">
                <a:srgbClr val="D2D4DA"/>
              </a:gs>
              <a:gs pos="0">
                <a:schemeClr val="bg1"/>
              </a:gs>
              <a:gs pos="100000">
                <a:schemeClr val="tx1">
                  <a:lumMod val="95000"/>
                  <a:lumOff val="5000"/>
                  <a:alpha val="6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3613040" cy="369332"/>
          </a:xfrm>
          <a:prstGeom prst="rect">
            <a:avLst/>
          </a:prstGeom>
          <a:noFill/>
        </p:spPr>
        <p:txBody>
          <a:bodyPr wrap="none" rtlCol="0">
            <a:spAutoFit/>
          </a:bodyPr>
          <a:lstStyle/>
          <a:p>
            <a:r>
              <a:rPr lang="en-US" b="1" dirty="0">
                <a:solidFill>
                  <a:srgbClr val="001546"/>
                </a:solidFill>
                <a:latin typeface="Helvetica" pitchFamily="2" charset="0"/>
              </a:rPr>
              <a:t>System Requirements Analysis</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03</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4158730" y="323619"/>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EA8F15B-8909-B40E-F571-B64580AA3B9A}"/>
              </a:ext>
            </a:extLst>
          </p:cNvPr>
          <p:cNvSpPr txBox="1"/>
          <p:nvPr/>
        </p:nvSpPr>
        <p:spPr>
          <a:xfrm>
            <a:off x="1228067" y="1548543"/>
            <a:ext cx="3698448" cy="369332"/>
          </a:xfrm>
          <a:prstGeom prst="rect">
            <a:avLst/>
          </a:prstGeom>
          <a:noFill/>
        </p:spPr>
        <p:txBody>
          <a:bodyPr wrap="none" rtlCol="0">
            <a:spAutoFit/>
          </a:bodyPr>
          <a:lstStyle/>
          <a:p>
            <a:r>
              <a:rPr lang="en-US" dirty="0">
                <a:latin typeface="Helvetica" pitchFamily="2" charset="0"/>
              </a:rPr>
              <a:t>Operating Environment (Frontend)</a:t>
            </a:r>
          </a:p>
        </p:txBody>
      </p:sp>
      <p:sp>
        <p:nvSpPr>
          <p:cNvPr id="3" name="Oval 2">
            <a:extLst>
              <a:ext uri="{FF2B5EF4-FFF2-40B4-BE49-F238E27FC236}">
                <a16:creationId xmlns:a16="http://schemas.microsoft.com/office/drawing/2014/main" id="{6C3A9DD0-E6DB-8084-44C0-E83766CED6C2}"/>
              </a:ext>
            </a:extLst>
          </p:cNvPr>
          <p:cNvSpPr/>
          <p:nvPr/>
        </p:nvSpPr>
        <p:spPr>
          <a:xfrm>
            <a:off x="1057537" y="1647944"/>
            <a:ext cx="170530" cy="170530"/>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87142D-FCB5-3762-5363-D31C40A97A28}"/>
              </a:ext>
            </a:extLst>
          </p:cNvPr>
          <p:cNvSpPr/>
          <p:nvPr/>
        </p:nvSpPr>
        <p:spPr>
          <a:xfrm rot="5400000">
            <a:off x="1263684" y="2025866"/>
            <a:ext cx="876275" cy="1195126"/>
          </a:xfrm>
          <a:prstGeom prst="rect">
            <a:avLst/>
          </a:prstGeom>
          <a:gradFill flip="none" rotWithShape="1">
            <a:gsLst>
              <a:gs pos="65000">
                <a:srgbClr val="D2D4DA"/>
              </a:gs>
              <a:gs pos="0">
                <a:schemeClr val="bg1"/>
              </a:gs>
              <a:gs pos="100000">
                <a:schemeClr val="tx1">
                  <a:lumMod val="95000"/>
                  <a:lumOff val="5000"/>
                  <a:alpha val="6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A86E02B-F69A-30B3-E29E-88AC5E7097B1}"/>
              </a:ext>
            </a:extLst>
          </p:cNvPr>
          <p:cNvSpPr/>
          <p:nvPr/>
        </p:nvSpPr>
        <p:spPr>
          <a:xfrm>
            <a:off x="869846" y="2089065"/>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F21CF046-17F8-DFB9-A129-BB2235161A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606" y="2121474"/>
            <a:ext cx="1046558" cy="1046558"/>
          </a:xfrm>
          <a:prstGeom prst="rect">
            <a:avLst/>
          </a:prstGeom>
        </p:spPr>
      </p:pic>
      <p:sp>
        <p:nvSpPr>
          <p:cNvPr id="12" name="TextBox 11">
            <a:extLst>
              <a:ext uri="{FF2B5EF4-FFF2-40B4-BE49-F238E27FC236}">
                <a16:creationId xmlns:a16="http://schemas.microsoft.com/office/drawing/2014/main" id="{EB3B4B30-BF40-E2B4-8988-6597109174EC}"/>
              </a:ext>
            </a:extLst>
          </p:cNvPr>
          <p:cNvSpPr txBox="1"/>
          <p:nvPr/>
        </p:nvSpPr>
        <p:spPr>
          <a:xfrm>
            <a:off x="2262556" y="2438763"/>
            <a:ext cx="2037737" cy="400110"/>
          </a:xfrm>
          <a:prstGeom prst="rect">
            <a:avLst/>
          </a:prstGeom>
          <a:noFill/>
        </p:spPr>
        <p:txBody>
          <a:bodyPr wrap="none" rtlCol="0">
            <a:spAutoFit/>
          </a:bodyPr>
          <a:lstStyle/>
          <a:p>
            <a:r>
              <a:rPr lang="en-US" sz="2000" b="1" dirty="0">
                <a:latin typeface="Helvetica" pitchFamily="2" charset="0"/>
              </a:rPr>
              <a:t>Android Studio</a:t>
            </a:r>
          </a:p>
        </p:txBody>
      </p:sp>
      <p:sp>
        <p:nvSpPr>
          <p:cNvPr id="36" name="TextBox 35">
            <a:extLst>
              <a:ext uri="{FF2B5EF4-FFF2-40B4-BE49-F238E27FC236}">
                <a16:creationId xmlns:a16="http://schemas.microsoft.com/office/drawing/2014/main" id="{C4D1FC62-3E0C-9674-16A3-BEACA1C646B8}"/>
              </a:ext>
            </a:extLst>
          </p:cNvPr>
          <p:cNvSpPr txBox="1"/>
          <p:nvPr/>
        </p:nvSpPr>
        <p:spPr>
          <a:xfrm>
            <a:off x="5988495" y="4380471"/>
            <a:ext cx="1172116" cy="369332"/>
          </a:xfrm>
          <a:prstGeom prst="rect">
            <a:avLst/>
          </a:prstGeom>
          <a:noFill/>
        </p:spPr>
        <p:txBody>
          <a:bodyPr wrap="none" rtlCol="0">
            <a:spAutoFit/>
          </a:bodyPr>
          <a:lstStyle/>
          <a:p>
            <a:r>
              <a:rPr lang="en-US" dirty="0">
                <a:latin typeface="Helvetica" pitchFamily="2" charset="0"/>
              </a:rPr>
              <a:t>Database</a:t>
            </a:r>
          </a:p>
        </p:txBody>
      </p:sp>
      <p:sp>
        <p:nvSpPr>
          <p:cNvPr id="37" name="Oval 36">
            <a:extLst>
              <a:ext uri="{FF2B5EF4-FFF2-40B4-BE49-F238E27FC236}">
                <a16:creationId xmlns:a16="http://schemas.microsoft.com/office/drawing/2014/main" id="{C4EE5459-9627-F4EF-26A1-656F5F250217}"/>
              </a:ext>
            </a:extLst>
          </p:cNvPr>
          <p:cNvSpPr/>
          <p:nvPr/>
        </p:nvSpPr>
        <p:spPr>
          <a:xfrm>
            <a:off x="5817965" y="4479872"/>
            <a:ext cx="170530" cy="170530"/>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21725C6-AF58-D5DC-0D16-963D173FCAD9}"/>
              </a:ext>
            </a:extLst>
          </p:cNvPr>
          <p:cNvSpPr/>
          <p:nvPr/>
        </p:nvSpPr>
        <p:spPr>
          <a:xfrm rot="5400000">
            <a:off x="6024112" y="4857794"/>
            <a:ext cx="876275" cy="1195126"/>
          </a:xfrm>
          <a:prstGeom prst="rect">
            <a:avLst/>
          </a:prstGeom>
          <a:gradFill flip="none" rotWithShape="1">
            <a:gsLst>
              <a:gs pos="65000">
                <a:srgbClr val="D2D4DA"/>
              </a:gs>
              <a:gs pos="0">
                <a:schemeClr val="bg1"/>
              </a:gs>
              <a:gs pos="100000">
                <a:schemeClr val="tx1">
                  <a:lumMod val="95000"/>
                  <a:lumOff val="5000"/>
                  <a:alpha val="6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452B29D-9783-4CAC-07C7-303FB7946945}"/>
              </a:ext>
            </a:extLst>
          </p:cNvPr>
          <p:cNvSpPr/>
          <p:nvPr/>
        </p:nvSpPr>
        <p:spPr>
          <a:xfrm>
            <a:off x="5880673" y="2089065"/>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1479BA3-CA9A-3E96-A024-D0741462E1C9}"/>
              </a:ext>
            </a:extLst>
          </p:cNvPr>
          <p:cNvSpPr/>
          <p:nvPr/>
        </p:nvSpPr>
        <p:spPr>
          <a:xfrm>
            <a:off x="5636325" y="4915873"/>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67E6C71-963C-80C2-0A55-79CDDF333A85}"/>
              </a:ext>
            </a:extLst>
          </p:cNvPr>
          <p:cNvSpPr txBox="1"/>
          <p:nvPr/>
        </p:nvSpPr>
        <p:spPr>
          <a:xfrm>
            <a:off x="7022984" y="5270691"/>
            <a:ext cx="1667444" cy="400110"/>
          </a:xfrm>
          <a:prstGeom prst="rect">
            <a:avLst/>
          </a:prstGeom>
          <a:noFill/>
        </p:spPr>
        <p:txBody>
          <a:bodyPr wrap="none" rtlCol="0">
            <a:spAutoFit/>
          </a:bodyPr>
          <a:lstStyle/>
          <a:p>
            <a:r>
              <a:rPr lang="en-US" sz="2000" b="1" dirty="0">
                <a:latin typeface="Helvetica" pitchFamily="2" charset="0"/>
              </a:rPr>
              <a:t>PostgreSQL</a:t>
            </a:r>
          </a:p>
        </p:txBody>
      </p:sp>
      <p:pic>
        <p:nvPicPr>
          <p:cNvPr id="31" name="Graphic 30">
            <a:extLst>
              <a:ext uri="{FF2B5EF4-FFF2-40B4-BE49-F238E27FC236}">
                <a16:creationId xmlns:a16="http://schemas.microsoft.com/office/drawing/2014/main" id="{21552EEA-4336-989B-185F-7DD9DF7F8C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5601" y="5132191"/>
            <a:ext cx="706785" cy="728054"/>
          </a:xfrm>
          <a:prstGeom prst="rect">
            <a:avLst/>
          </a:prstGeom>
        </p:spPr>
      </p:pic>
      <p:sp>
        <p:nvSpPr>
          <p:cNvPr id="42" name="TextBox 41">
            <a:extLst>
              <a:ext uri="{FF2B5EF4-FFF2-40B4-BE49-F238E27FC236}">
                <a16:creationId xmlns:a16="http://schemas.microsoft.com/office/drawing/2014/main" id="{7BF726DE-0B87-6FC8-D91F-B5A1124A78C2}"/>
              </a:ext>
            </a:extLst>
          </p:cNvPr>
          <p:cNvSpPr txBox="1"/>
          <p:nvPr/>
        </p:nvSpPr>
        <p:spPr>
          <a:xfrm>
            <a:off x="5988494" y="1541699"/>
            <a:ext cx="2031325" cy="369332"/>
          </a:xfrm>
          <a:prstGeom prst="rect">
            <a:avLst/>
          </a:prstGeom>
          <a:noFill/>
        </p:spPr>
        <p:txBody>
          <a:bodyPr wrap="none" rtlCol="0">
            <a:spAutoFit/>
          </a:bodyPr>
          <a:lstStyle/>
          <a:p>
            <a:r>
              <a:rPr lang="en-US" dirty="0">
                <a:latin typeface="Helvetica" pitchFamily="2" charset="0"/>
              </a:rPr>
              <a:t>Operating System</a:t>
            </a:r>
          </a:p>
        </p:txBody>
      </p:sp>
      <p:sp>
        <p:nvSpPr>
          <p:cNvPr id="43" name="Oval 42">
            <a:extLst>
              <a:ext uri="{FF2B5EF4-FFF2-40B4-BE49-F238E27FC236}">
                <a16:creationId xmlns:a16="http://schemas.microsoft.com/office/drawing/2014/main" id="{3D981882-AE95-C79B-6D6C-9DC98FD26630}"/>
              </a:ext>
            </a:extLst>
          </p:cNvPr>
          <p:cNvSpPr/>
          <p:nvPr/>
        </p:nvSpPr>
        <p:spPr>
          <a:xfrm>
            <a:off x="5817964" y="1641100"/>
            <a:ext cx="170530" cy="170530"/>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345D12E-D1D4-ADC9-F0B7-53B610A7EF4B}"/>
              </a:ext>
            </a:extLst>
          </p:cNvPr>
          <p:cNvSpPr/>
          <p:nvPr/>
        </p:nvSpPr>
        <p:spPr>
          <a:xfrm rot="5400000">
            <a:off x="6024111" y="2019022"/>
            <a:ext cx="876275" cy="1195126"/>
          </a:xfrm>
          <a:prstGeom prst="rect">
            <a:avLst/>
          </a:prstGeom>
          <a:gradFill flip="none" rotWithShape="1">
            <a:gsLst>
              <a:gs pos="65000">
                <a:srgbClr val="D2D4DA"/>
              </a:gs>
              <a:gs pos="0">
                <a:schemeClr val="bg1"/>
              </a:gs>
              <a:gs pos="100000">
                <a:schemeClr val="tx1">
                  <a:lumMod val="95000"/>
                  <a:lumOff val="5000"/>
                  <a:alpha val="6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F9E3585-F180-4AEF-6CB2-F3AB98D7BA9E}"/>
              </a:ext>
            </a:extLst>
          </p:cNvPr>
          <p:cNvSpPr/>
          <p:nvPr/>
        </p:nvSpPr>
        <p:spPr>
          <a:xfrm>
            <a:off x="5630273" y="2082221"/>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D30DFA60-4035-363D-8B79-E5E836F57B96}"/>
              </a:ext>
            </a:extLst>
          </p:cNvPr>
          <p:cNvSpPr txBox="1"/>
          <p:nvPr/>
        </p:nvSpPr>
        <p:spPr>
          <a:xfrm>
            <a:off x="7022983" y="2431919"/>
            <a:ext cx="1168910" cy="400110"/>
          </a:xfrm>
          <a:prstGeom prst="rect">
            <a:avLst/>
          </a:prstGeom>
          <a:noFill/>
        </p:spPr>
        <p:txBody>
          <a:bodyPr wrap="none" rtlCol="0">
            <a:spAutoFit/>
          </a:bodyPr>
          <a:lstStyle/>
          <a:p>
            <a:r>
              <a:rPr lang="en-US" sz="2000" b="1" dirty="0">
                <a:latin typeface="Helvetica" pitchFamily="2" charset="0"/>
              </a:rPr>
              <a:t>Android</a:t>
            </a:r>
          </a:p>
        </p:txBody>
      </p:sp>
      <p:pic>
        <p:nvPicPr>
          <p:cNvPr id="49" name="Graphic 48">
            <a:extLst>
              <a:ext uri="{FF2B5EF4-FFF2-40B4-BE49-F238E27FC236}">
                <a16:creationId xmlns:a16="http://schemas.microsoft.com/office/drawing/2014/main" id="{0318770E-A782-81DC-10A4-2262E46BDF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1062" y="2251707"/>
            <a:ext cx="676383" cy="676383"/>
          </a:xfrm>
          <a:prstGeom prst="rect">
            <a:avLst/>
          </a:prstGeom>
        </p:spPr>
      </p:pic>
      <p:grpSp>
        <p:nvGrpSpPr>
          <p:cNvPr id="50" name="Group 49">
            <a:extLst>
              <a:ext uri="{FF2B5EF4-FFF2-40B4-BE49-F238E27FC236}">
                <a16:creationId xmlns:a16="http://schemas.microsoft.com/office/drawing/2014/main" id="{C213D7A4-814D-94CF-2CBA-499DA417A59B}"/>
              </a:ext>
            </a:extLst>
          </p:cNvPr>
          <p:cNvGrpSpPr/>
          <p:nvPr/>
        </p:nvGrpSpPr>
        <p:grpSpPr>
          <a:xfrm rot="10800000" flipH="1">
            <a:off x="8147302" y="-534878"/>
            <a:ext cx="5151442" cy="8111566"/>
            <a:chOff x="9203280" y="-540667"/>
            <a:chExt cx="3415761" cy="7929671"/>
          </a:xfrm>
          <a:solidFill>
            <a:schemeClr val="accent2">
              <a:lumMod val="75000"/>
              <a:alpha val="6864"/>
            </a:schemeClr>
          </a:solidFill>
        </p:grpSpPr>
        <p:sp>
          <p:nvSpPr>
            <p:cNvPr id="51" name="Right Triangle 50">
              <a:extLst>
                <a:ext uri="{FF2B5EF4-FFF2-40B4-BE49-F238E27FC236}">
                  <a16:creationId xmlns:a16="http://schemas.microsoft.com/office/drawing/2014/main" id="{3ED463AA-1C29-2AA1-1B28-372AD0045FF6}"/>
                </a:ext>
              </a:extLst>
            </p:cNvPr>
            <p:cNvSpPr/>
            <p:nvPr/>
          </p:nvSpPr>
          <p:spPr>
            <a:xfrm rot="10800000">
              <a:off x="9915103" y="-411481"/>
              <a:ext cx="1988847" cy="7800485"/>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ight Triangle 51">
              <a:extLst>
                <a:ext uri="{FF2B5EF4-FFF2-40B4-BE49-F238E27FC236}">
                  <a16:creationId xmlns:a16="http://schemas.microsoft.com/office/drawing/2014/main" id="{4239A401-2C3D-3D43-BD5B-B0CB9BB2D501}"/>
                </a:ext>
              </a:extLst>
            </p:cNvPr>
            <p:cNvSpPr/>
            <p:nvPr/>
          </p:nvSpPr>
          <p:spPr>
            <a:xfrm rot="10800000">
              <a:off x="9581927" y="-76872"/>
              <a:ext cx="2812670" cy="625835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ight Triangle 52">
              <a:extLst>
                <a:ext uri="{FF2B5EF4-FFF2-40B4-BE49-F238E27FC236}">
                  <a16:creationId xmlns:a16="http://schemas.microsoft.com/office/drawing/2014/main" id="{9832EF7A-493E-3905-09C8-6298709F606C}"/>
                </a:ext>
              </a:extLst>
            </p:cNvPr>
            <p:cNvSpPr/>
            <p:nvPr/>
          </p:nvSpPr>
          <p:spPr>
            <a:xfrm rot="16200000">
              <a:off x="9753680" y="4434822"/>
              <a:ext cx="2667000" cy="230264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Triangle 53">
              <a:extLst>
                <a:ext uri="{FF2B5EF4-FFF2-40B4-BE49-F238E27FC236}">
                  <a16:creationId xmlns:a16="http://schemas.microsoft.com/office/drawing/2014/main" id="{36971FFB-036F-B7B2-318B-4E25E487A198}"/>
                </a:ext>
              </a:extLst>
            </p:cNvPr>
            <p:cNvSpPr/>
            <p:nvPr/>
          </p:nvSpPr>
          <p:spPr>
            <a:xfrm rot="16200000">
              <a:off x="8831312" y="3212243"/>
              <a:ext cx="4159697" cy="341576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Triangle 54">
              <a:extLst>
                <a:ext uri="{FF2B5EF4-FFF2-40B4-BE49-F238E27FC236}">
                  <a16:creationId xmlns:a16="http://schemas.microsoft.com/office/drawing/2014/main" id="{05F3D149-B915-ACB6-6B73-AACD44F8B1AC}"/>
                </a:ext>
              </a:extLst>
            </p:cNvPr>
            <p:cNvSpPr/>
            <p:nvPr/>
          </p:nvSpPr>
          <p:spPr>
            <a:xfrm rot="10800000">
              <a:off x="10768709" y="-165318"/>
              <a:ext cx="1601708" cy="625835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Triangle 55">
              <a:extLst>
                <a:ext uri="{FF2B5EF4-FFF2-40B4-BE49-F238E27FC236}">
                  <a16:creationId xmlns:a16="http://schemas.microsoft.com/office/drawing/2014/main" id="{4D9A5FAF-DBD1-F335-66A8-9F3B3A416BAB}"/>
                </a:ext>
              </a:extLst>
            </p:cNvPr>
            <p:cNvSpPr/>
            <p:nvPr/>
          </p:nvSpPr>
          <p:spPr>
            <a:xfrm rot="16200000">
              <a:off x="7402594" y="2077495"/>
              <a:ext cx="7538965" cy="230264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a:extLst>
              <a:ext uri="{FF2B5EF4-FFF2-40B4-BE49-F238E27FC236}">
                <a16:creationId xmlns:a16="http://schemas.microsoft.com/office/drawing/2014/main" id="{0EA36E3C-2501-6893-8E65-319A04273C3D}"/>
              </a:ext>
            </a:extLst>
          </p:cNvPr>
          <p:cNvSpPr txBox="1"/>
          <p:nvPr/>
        </p:nvSpPr>
        <p:spPr>
          <a:xfrm>
            <a:off x="1228067" y="4385526"/>
            <a:ext cx="3672800" cy="369332"/>
          </a:xfrm>
          <a:prstGeom prst="rect">
            <a:avLst/>
          </a:prstGeom>
          <a:noFill/>
        </p:spPr>
        <p:txBody>
          <a:bodyPr wrap="none" rtlCol="0">
            <a:spAutoFit/>
          </a:bodyPr>
          <a:lstStyle/>
          <a:p>
            <a:r>
              <a:rPr lang="en-US" dirty="0">
                <a:latin typeface="Helvetica" pitchFamily="2" charset="0"/>
              </a:rPr>
              <a:t>Operating Environment (Backend)</a:t>
            </a:r>
          </a:p>
        </p:txBody>
      </p:sp>
      <p:sp>
        <p:nvSpPr>
          <p:cNvPr id="10" name="Oval 9">
            <a:extLst>
              <a:ext uri="{FF2B5EF4-FFF2-40B4-BE49-F238E27FC236}">
                <a16:creationId xmlns:a16="http://schemas.microsoft.com/office/drawing/2014/main" id="{C0059DDD-D178-B0C0-914F-6D1A6B3952B9}"/>
              </a:ext>
            </a:extLst>
          </p:cNvPr>
          <p:cNvSpPr/>
          <p:nvPr/>
        </p:nvSpPr>
        <p:spPr>
          <a:xfrm>
            <a:off x="1057537" y="4484927"/>
            <a:ext cx="170530" cy="170530"/>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3687FC7-E6DA-E684-615A-4F0F53D56FEC}"/>
              </a:ext>
            </a:extLst>
          </p:cNvPr>
          <p:cNvSpPr/>
          <p:nvPr/>
        </p:nvSpPr>
        <p:spPr>
          <a:xfrm rot="5400000">
            <a:off x="1263684" y="4862849"/>
            <a:ext cx="876275" cy="1195126"/>
          </a:xfrm>
          <a:prstGeom prst="rect">
            <a:avLst/>
          </a:prstGeom>
          <a:gradFill flip="none" rotWithShape="1">
            <a:gsLst>
              <a:gs pos="65000">
                <a:srgbClr val="D2D4DA"/>
              </a:gs>
              <a:gs pos="0">
                <a:schemeClr val="bg1"/>
              </a:gs>
              <a:gs pos="100000">
                <a:schemeClr val="tx1">
                  <a:lumMod val="95000"/>
                  <a:lumOff val="5000"/>
                  <a:alpha val="6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E68CE9E-6735-3E67-B08D-7B24A39745FD}"/>
              </a:ext>
            </a:extLst>
          </p:cNvPr>
          <p:cNvSpPr/>
          <p:nvPr/>
        </p:nvSpPr>
        <p:spPr>
          <a:xfrm>
            <a:off x="869846" y="4926048"/>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D56664D-5E9C-6D44-3F52-F06F3A42454B}"/>
              </a:ext>
            </a:extLst>
          </p:cNvPr>
          <p:cNvSpPr txBox="1"/>
          <p:nvPr/>
        </p:nvSpPr>
        <p:spPr>
          <a:xfrm>
            <a:off x="2262556" y="5275746"/>
            <a:ext cx="1183337" cy="400110"/>
          </a:xfrm>
          <a:prstGeom prst="rect">
            <a:avLst/>
          </a:prstGeom>
          <a:noFill/>
        </p:spPr>
        <p:txBody>
          <a:bodyPr wrap="none" rtlCol="0">
            <a:spAutoFit/>
          </a:bodyPr>
          <a:lstStyle/>
          <a:p>
            <a:r>
              <a:rPr lang="en-US" sz="2000" b="1" dirty="0" err="1">
                <a:latin typeface="Helvetica" pitchFamily="2" charset="0"/>
              </a:rPr>
              <a:t>Node.Js</a:t>
            </a:r>
            <a:endParaRPr lang="en-US" sz="2000" b="1" dirty="0">
              <a:latin typeface="Helvetica" pitchFamily="2" charset="0"/>
            </a:endParaRPr>
          </a:p>
        </p:txBody>
      </p:sp>
      <p:pic>
        <p:nvPicPr>
          <p:cNvPr id="18" name="Picture 17">
            <a:extLst>
              <a:ext uri="{FF2B5EF4-FFF2-40B4-BE49-F238E27FC236}">
                <a16:creationId xmlns:a16="http://schemas.microsoft.com/office/drawing/2014/main" id="{914B805B-1425-E874-0539-1BBF7DB80CE6}"/>
              </a:ext>
            </a:extLst>
          </p:cNvPr>
          <p:cNvPicPr>
            <a:picLocks noChangeAspect="1"/>
          </p:cNvPicPr>
          <p:nvPr/>
        </p:nvPicPr>
        <p:blipFill>
          <a:blip r:embed="rId8"/>
          <a:stretch>
            <a:fillRect/>
          </a:stretch>
        </p:blipFill>
        <p:spPr>
          <a:xfrm>
            <a:off x="1033347" y="5253050"/>
            <a:ext cx="767150" cy="469392"/>
          </a:xfrm>
          <a:prstGeom prst="rect">
            <a:avLst/>
          </a:prstGeom>
        </p:spPr>
      </p:pic>
      <p:sp>
        <p:nvSpPr>
          <p:cNvPr id="15" name="TextBox 14">
            <a:extLst>
              <a:ext uri="{FF2B5EF4-FFF2-40B4-BE49-F238E27FC236}">
                <a16:creationId xmlns:a16="http://schemas.microsoft.com/office/drawing/2014/main" id="{449638A8-248D-D700-C645-A96777EB6086}"/>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6 of 15</a:t>
            </a:r>
          </a:p>
        </p:txBody>
      </p:sp>
      <p:sp>
        <p:nvSpPr>
          <p:cNvPr id="33" name="TextBox 32">
            <a:extLst>
              <a:ext uri="{FF2B5EF4-FFF2-40B4-BE49-F238E27FC236}">
                <a16:creationId xmlns:a16="http://schemas.microsoft.com/office/drawing/2014/main" id="{B90CEEBE-E7DE-0693-25B6-74E810195F5C}"/>
              </a:ext>
            </a:extLst>
          </p:cNvPr>
          <p:cNvSpPr txBox="1"/>
          <p:nvPr/>
        </p:nvSpPr>
        <p:spPr>
          <a:xfrm>
            <a:off x="2293696" y="3504762"/>
            <a:ext cx="1241045" cy="400110"/>
          </a:xfrm>
          <a:prstGeom prst="rect">
            <a:avLst/>
          </a:prstGeom>
          <a:noFill/>
        </p:spPr>
        <p:txBody>
          <a:bodyPr wrap="none" rtlCol="0">
            <a:spAutoFit/>
          </a:bodyPr>
          <a:lstStyle/>
          <a:p>
            <a:r>
              <a:rPr lang="en-US" sz="2000" b="1" dirty="0">
                <a:latin typeface="Helvetica" pitchFamily="2" charset="0"/>
              </a:rPr>
              <a:t>VS Code</a:t>
            </a:r>
          </a:p>
        </p:txBody>
      </p:sp>
      <p:sp>
        <p:nvSpPr>
          <p:cNvPr id="40" name="Oval 39">
            <a:extLst>
              <a:ext uri="{FF2B5EF4-FFF2-40B4-BE49-F238E27FC236}">
                <a16:creationId xmlns:a16="http://schemas.microsoft.com/office/drawing/2014/main" id="{633966C8-182C-256C-FC37-4D861A54E9D0}"/>
              </a:ext>
            </a:extLst>
          </p:cNvPr>
          <p:cNvSpPr/>
          <p:nvPr/>
        </p:nvSpPr>
        <p:spPr>
          <a:xfrm>
            <a:off x="963491" y="3186108"/>
            <a:ext cx="1078967" cy="107896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a:extLst>
              <a:ext uri="{FF2B5EF4-FFF2-40B4-BE49-F238E27FC236}">
                <a16:creationId xmlns:a16="http://schemas.microsoft.com/office/drawing/2014/main" id="{6E7A675E-E5C3-1627-BF88-45B9BEFBD6CE}"/>
              </a:ext>
            </a:extLst>
          </p:cNvPr>
          <p:cNvPicPr>
            <a:picLocks noChangeAspect="1"/>
          </p:cNvPicPr>
          <p:nvPr/>
        </p:nvPicPr>
        <p:blipFill>
          <a:blip r:embed="rId9"/>
          <a:srcRect/>
          <a:stretch/>
        </p:blipFill>
        <p:spPr>
          <a:xfrm>
            <a:off x="1036715" y="3327690"/>
            <a:ext cx="787245" cy="787245"/>
          </a:xfrm>
          <a:prstGeom prst="rect">
            <a:avLst/>
          </a:prstGeom>
        </p:spPr>
      </p:pic>
    </p:spTree>
    <p:extLst>
      <p:ext uri="{BB962C8B-B14F-4D97-AF65-F5344CB8AC3E}">
        <p14:creationId xmlns:p14="http://schemas.microsoft.com/office/powerpoint/2010/main" val="681852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6" name="Group 425">
            <a:extLst>
              <a:ext uri="{FF2B5EF4-FFF2-40B4-BE49-F238E27FC236}">
                <a16:creationId xmlns:a16="http://schemas.microsoft.com/office/drawing/2014/main" id="{2D3825EB-0FFB-5C4C-3271-ECA99289D42F}"/>
              </a:ext>
            </a:extLst>
          </p:cNvPr>
          <p:cNvGrpSpPr/>
          <p:nvPr/>
        </p:nvGrpSpPr>
        <p:grpSpPr>
          <a:xfrm>
            <a:off x="-275304" y="-497523"/>
            <a:ext cx="12742607" cy="7539012"/>
            <a:chOff x="-1" y="-194315"/>
            <a:chExt cx="11310730" cy="7052315"/>
          </a:xfrm>
        </p:grpSpPr>
        <p:pic>
          <p:nvPicPr>
            <p:cNvPr id="427" name="Picture 426">
              <a:extLst>
                <a:ext uri="{FF2B5EF4-FFF2-40B4-BE49-F238E27FC236}">
                  <a16:creationId xmlns:a16="http://schemas.microsoft.com/office/drawing/2014/main" id="{2A3657DB-8E19-E07D-A2A8-7A8DAB1D1BBC}"/>
                </a:ext>
              </a:extLst>
            </p:cNvPr>
            <p:cNvPicPr>
              <a:picLocks noChangeAspect="1"/>
            </p:cNvPicPr>
            <p:nvPr/>
          </p:nvPicPr>
          <p:blipFill>
            <a:blip r:embed="rId2"/>
            <a:stretch>
              <a:fillRect/>
            </a:stretch>
          </p:blipFill>
          <p:spPr>
            <a:xfrm>
              <a:off x="-1" y="-194315"/>
              <a:ext cx="5724939" cy="7052315"/>
            </a:xfrm>
            <a:prstGeom prst="rect">
              <a:avLst/>
            </a:prstGeom>
          </p:spPr>
        </p:pic>
        <p:pic>
          <p:nvPicPr>
            <p:cNvPr id="428" name="Picture 427">
              <a:extLst>
                <a:ext uri="{FF2B5EF4-FFF2-40B4-BE49-F238E27FC236}">
                  <a16:creationId xmlns:a16="http://schemas.microsoft.com/office/drawing/2014/main" id="{743F067F-96F8-E06A-1C25-0C58E061871B}"/>
                </a:ext>
              </a:extLst>
            </p:cNvPr>
            <p:cNvPicPr>
              <a:picLocks noChangeAspect="1"/>
            </p:cNvPicPr>
            <p:nvPr/>
          </p:nvPicPr>
          <p:blipFill>
            <a:blip r:embed="rId2"/>
            <a:stretch>
              <a:fillRect/>
            </a:stretch>
          </p:blipFill>
          <p:spPr>
            <a:xfrm flipH="1">
              <a:off x="5585790" y="-194315"/>
              <a:ext cx="5724939" cy="7052315"/>
            </a:xfrm>
            <a:prstGeom prst="rect">
              <a:avLst/>
            </a:prstGeom>
          </p:spPr>
        </p:pic>
      </p:grpSp>
      <p:sp>
        <p:nvSpPr>
          <p:cNvPr id="2" name="Rounded Rectangle 1">
            <a:extLst>
              <a:ext uri="{FF2B5EF4-FFF2-40B4-BE49-F238E27FC236}">
                <a16:creationId xmlns:a16="http://schemas.microsoft.com/office/drawing/2014/main" id="{0AE608E7-3DE0-1523-6F95-A0132AC80AFA}"/>
              </a:ext>
            </a:extLst>
          </p:cNvPr>
          <p:cNvSpPr/>
          <p:nvPr/>
        </p:nvSpPr>
        <p:spPr>
          <a:xfrm>
            <a:off x="5982306" y="2796657"/>
            <a:ext cx="3893913" cy="808224"/>
          </a:xfrm>
          <a:prstGeom prst="roundRect">
            <a:avLst/>
          </a:prstGeom>
          <a:solidFill>
            <a:schemeClr val="bg1"/>
          </a:solidFill>
          <a:ln>
            <a:noFill/>
          </a:ln>
          <a:effectLst>
            <a:outerShdw blurRad="330131" dist="38100" dir="2700000" sx="104101" sy="104101"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2031325" cy="369332"/>
          </a:xfrm>
          <a:prstGeom prst="rect">
            <a:avLst/>
          </a:prstGeom>
          <a:noFill/>
        </p:spPr>
        <p:txBody>
          <a:bodyPr wrap="none" rtlCol="0">
            <a:spAutoFit/>
          </a:bodyPr>
          <a:lstStyle/>
          <a:p>
            <a:r>
              <a:rPr lang="en-US" b="1" dirty="0">
                <a:solidFill>
                  <a:srgbClr val="001546"/>
                </a:solidFill>
                <a:latin typeface="Helvetica" pitchFamily="2" charset="0"/>
              </a:rPr>
              <a:t>Languages Used</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04</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2752874" y="340245"/>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B341015-43F0-54CB-AFA2-F3F220C62788}"/>
              </a:ext>
            </a:extLst>
          </p:cNvPr>
          <p:cNvSpPr txBox="1"/>
          <p:nvPr/>
        </p:nvSpPr>
        <p:spPr>
          <a:xfrm>
            <a:off x="1150878" y="1543372"/>
            <a:ext cx="4732386" cy="461665"/>
          </a:xfrm>
          <a:prstGeom prst="rect">
            <a:avLst/>
          </a:prstGeom>
          <a:noFill/>
        </p:spPr>
        <p:txBody>
          <a:bodyPr wrap="none" rtlCol="0">
            <a:spAutoFit/>
          </a:bodyPr>
          <a:lstStyle/>
          <a:p>
            <a:r>
              <a:rPr lang="en-US" sz="2400" b="1" dirty="0">
                <a:latin typeface="Helvetica" pitchFamily="2" charset="0"/>
              </a:rPr>
              <a:t>Programming Languages Used</a:t>
            </a:r>
          </a:p>
        </p:txBody>
      </p:sp>
      <p:sp>
        <p:nvSpPr>
          <p:cNvPr id="10" name="Oval 9">
            <a:extLst>
              <a:ext uri="{FF2B5EF4-FFF2-40B4-BE49-F238E27FC236}">
                <a16:creationId xmlns:a16="http://schemas.microsoft.com/office/drawing/2014/main" id="{C1CDD41C-872A-9980-F557-E4765E7B0F2C}"/>
              </a:ext>
            </a:extLst>
          </p:cNvPr>
          <p:cNvSpPr/>
          <p:nvPr/>
        </p:nvSpPr>
        <p:spPr>
          <a:xfrm>
            <a:off x="880765" y="1688939"/>
            <a:ext cx="170530" cy="170530"/>
          </a:xfrm>
          <a:prstGeom prst="ellipse">
            <a:avLst/>
          </a:prstGeom>
          <a:solidFill>
            <a:srgbClr val="FF4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C8034114-6D2B-E2AA-9879-A33DA44C6914}"/>
              </a:ext>
            </a:extLst>
          </p:cNvPr>
          <p:cNvSpPr/>
          <p:nvPr/>
        </p:nvSpPr>
        <p:spPr>
          <a:xfrm>
            <a:off x="1192512" y="2790743"/>
            <a:ext cx="3893913" cy="808224"/>
          </a:xfrm>
          <a:prstGeom prst="roundRect">
            <a:avLst/>
          </a:prstGeom>
          <a:solidFill>
            <a:schemeClr val="bg1"/>
          </a:solidFill>
          <a:ln>
            <a:noFill/>
          </a:ln>
          <a:effectLst>
            <a:outerShdw blurRad="330131" dist="38100" dir="2700000" sx="104101" sy="104101"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E0078C5-5475-6DE1-E1D0-C6478C7720FA}"/>
              </a:ext>
            </a:extLst>
          </p:cNvPr>
          <p:cNvSpPr/>
          <p:nvPr/>
        </p:nvSpPr>
        <p:spPr>
          <a:xfrm>
            <a:off x="1051295" y="2661286"/>
            <a:ext cx="1078967" cy="1078967"/>
          </a:xfrm>
          <a:prstGeom prst="ellipse">
            <a:avLst/>
          </a:prstGeom>
          <a:solidFill>
            <a:schemeClr val="bg1"/>
          </a:solidFill>
          <a:ln>
            <a:noFill/>
          </a:ln>
          <a:effectLst>
            <a:outerShdw blurRad="497993" dist="38100" dir="2700000" sx="103855" sy="103855"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D2FF4E0-150F-358C-8CE2-DB77CDFF99BA}"/>
              </a:ext>
            </a:extLst>
          </p:cNvPr>
          <p:cNvSpPr txBox="1"/>
          <p:nvPr/>
        </p:nvSpPr>
        <p:spPr>
          <a:xfrm>
            <a:off x="2405444" y="2969938"/>
            <a:ext cx="870751" cy="461665"/>
          </a:xfrm>
          <a:prstGeom prst="rect">
            <a:avLst/>
          </a:prstGeom>
          <a:noFill/>
        </p:spPr>
        <p:txBody>
          <a:bodyPr wrap="none" rtlCol="0">
            <a:spAutoFit/>
          </a:bodyPr>
          <a:lstStyle/>
          <a:p>
            <a:r>
              <a:rPr lang="en-US" sz="2400" b="1" dirty="0">
                <a:latin typeface="Helvetica" pitchFamily="2" charset="0"/>
              </a:rPr>
              <a:t>Java</a:t>
            </a:r>
          </a:p>
        </p:txBody>
      </p:sp>
      <p:pic>
        <p:nvPicPr>
          <p:cNvPr id="16" name="Picture 15">
            <a:extLst>
              <a:ext uri="{FF2B5EF4-FFF2-40B4-BE49-F238E27FC236}">
                <a16:creationId xmlns:a16="http://schemas.microsoft.com/office/drawing/2014/main" id="{B8DE2EAE-762D-54F8-BCE3-430B63540A7E}"/>
              </a:ext>
            </a:extLst>
          </p:cNvPr>
          <p:cNvPicPr>
            <a:picLocks noChangeAspect="1"/>
          </p:cNvPicPr>
          <p:nvPr/>
        </p:nvPicPr>
        <p:blipFill>
          <a:blip r:embed="rId3"/>
          <a:stretch>
            <a:fillRect/>
          </a:stretch>
        </p:blipFill>
        <p:spPr>
          <a:xfrm>
            <a:off x="1254899" y="2848460"/>
            <a:ext cx="745589" cy="704623"/>
          </a:xfrm>
          <a:prstGeom prst="rect">
            <a:avLst/>
          </a:prstGeom>
        </p:spPr>
      </p:pic>
      <p:sp>
        <p:nvSpPr>
          <p:cNvPr id="21" name="Oval 20">
            <a:extLst>
              <a:ext uri="{FF2B5EF4-FFF2-40B4-BE49-F238E27FC236}">
                <a16:creationId xmlns:a16="http://schemas.microsoft.com/office/drawing/2014/main" id="{84FBD590-536C-EEB7-5EF1-FC0D15C1DA43}"/>
              </a:ext>
            </a:extLst>
          </p:cNvPr>
          <p:cNvSpPr/>
          <p:nvPr/>
        </p:nvSpPr>
        <p:spPr>
          <a:xfrm>
            <a:off x="5821711" y="2661286"/>
            <a:ext cx="1078967" cy="1078967"/>
          </a:xfrm>
          <a:prstGeom prst="ellipse">
            <a:avLst/>
          </a:prstGeom>
          <a:solidFill>
            <a:schemeClr val="bg1"/>
          </a:solidFill>
          <a:ln>
            <a:noFill/>
          </a:ln>
          <a:effectLst>
            <a:outerShdw blurRad="497993" dist="38100" dir="2700000" sx="103855" sy="103855"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0FF417E-C7FE-6510-5301-33B0E3869C92}"/>
              </a:ext>
            </a:extLst>
          </p:cNvPr>
          <p:cNvSpPr txBox="1"/>
          <p:nvPr/>
        </p:nvSpPr>
        <p:spPr>
          <a:xfrm>
            <a:off x="7175860" y="2969938"/>
            <a:ext cx="1962397" cy="461665"/>
          </a:xfrm>
          <a:prstGeom prst="rect">
            <a:avLst/>
          </a:prstGeom>
          <a:noFill/>
        </p:spPr>
        <p:txBody>
          <a:bodyPr wrap="none" rtlCol="0">
            <a:spAutoFit/>
          </a:bodyPr>
          <a:lstStyle/>
          <a:p>
            <a:r>
              <a:rPr lang="en-US" sz="2400" b="1" dirty="0">
                <a:latin typeface="Helvetica" pitchFamily="2" charset="0"/>
              </a:rPr>
              <a:t>PostgreSQL</a:t>
            </a:r>
          </a:p>
        </p:txBody>
      </p:sp>
      <p:sp>
        <p:nvSpPr>
          <p:cNvPr id="3" name="TextBox 2">
            <a:extLst>
              <a:ext uri="{FF2B5EF4-FFF2-40B4-BE49-F238E27FC236}">
                <a16:creationId xmlns:a16="http://schemas.microsoft.com/office/drawing/2014/main" id="{08F8CCF7-1250-9DFC-758D-E99465EC5F51}"/>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7 of 15</a:t>
            </a:r>
          </a:p>
        </p:txBody>
      </p:sp>
      <p:pic>
        <p:nvPicPr>
          <p:cNvPr id="9" name="Picture 8">
            <a:extLst>
              <a:ext uri="{FF2B5EF4-FFF2-40B4-BE49-F238E27FC236}">
                <a16:creationId xmlns:a16="http://schemas.microsoft.com/office/drawing/2014/main" id="{EA881CC3-7484-4E4D-F89E-967F00322189}"/>
              </a:ext>
            </a:extLst>
          </p:cNvPr>
          <p:cNvPicPr>
            <a:picLocks noChangeAspect="1"/>
          </p:cNvPicPr>
          <p:nvPr/>
        </p:nvPicPr>
        <p:blipFill rotWithShape="1">
          <a:blip r:embed="rId4"/>
          <a:srcRect l="26343" t="3601" r="24878" b="3601"/>
          <a:stretch/>
        </p:blipFill>
        <p:spPr>
          <a:xfrm>
            <a:off x="1192512" y="2741411"/>
            <a:ext cx="742951" cy="883359"/>
          </a:xfrm>
          <a:prstGeom prst="rect">
            <a:avLst/>
          </a:prstGeom>
        </p:spPr>
      </p:pic>
      <p:sp>
        <p:nvSpPr>
          <p:cNvPr id="11" name="Rounded Rectangle 10">
            <a:extLst>
              <a:ext uri="{FF2B5EF4-FFF2-40B4-BE49-F238E27FC236}">
                <a16:creationId xmlns:a16="http://schemas.microsoft.com/office/drawing/2014/main" id="{7777A57B-EB6C-C052-4505-240FD5A936DB}"/>
              </a:ext>
            </a:extLst>
          </p:cNvPr>
          <p:cNvSpPr/>
          <p:nvPr/>
        </p:nvSpPr>
        <p:spPr>
          <a:xfrm>
            <a:off x="5982306" y="4196222"/>
            <a:ext cx="3893913" cy="808224"/>
          </a:xfrm>
          <a:prstGeom prst="roundRect">
            <a:avLst/>
          </a:prstGeom>
          <a:solidFill>
            <a:schemeClr val="bg1"/>
          </a:solidFill>
          <a:ln>
            <a:noFill/>
          </a:ln>
          <a:effectLst>
            <a:outerShdw blurRad="330131" dist="38100" dir="2700000" sx="104101" sy="104101"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9ECECAB7-7CFF-006C-D0AE-07AF0CE8E604}"/>
              </a:ext>
            </a:extLst>
          </p:cNvPr>
          <p:cNvSpPr/>
          <p:nvPr/>
        </p:nvSpPr>
        <p:spPr>
          <a:xfrm>
            <a:off x="1192512" y="4190308"/>
            <a:ext cx="3893913" cy="808224"/>
          </a:xfrm>
          <a:prstGeom prst="roundRect">
            <a:avLst/>
          </a:prstGeom>
          <a:solidFill>
            <a:schemeClr val="bg1"/>
          </a:solidFill>
          <a:ln>
            <a:noFill/>
          </a:ln>
          <a:effectLst>
            <a:outerShdw blurRad="330131" dist="38100" dir="2700000" sx="104101" sy="104101"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BFEB8CB8-46CF-03CD-325B-5E5B8897300A}"/>
              </a:ext>
            </a:extLst>
          </p:cNvPr>
          <p:cNvSpPr/>
          <p:nvPr/>
        </p:nvSpPr>
        <p:spPr>
          <a:xfrm>
            <a:off x="1051295" y="4060851"/>
            <a:ext cx="1078967" cy="1078967"/>
          </a:xfrm>
          <a:prstGeom prst="ellipse">
            <a:avLst/>
          </a:prstGeom>
          <a:solidFill>
            <a:schemeClr val="bg1"/>
          </a:solidFill>
          <a:ln>
            <a:noFill/>
          </a:ln>
          <a:effectLst>
            <a:outerShdw blurRad="497993" dist="38100" dir="2700000" sx="103855" sy="103855"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F8EA932-E90C-8FDB-D4C6-35C2550FC30C}"/>
              </a:ext>
            </a:extLst>
          </p:cNvPr>
          <p:cNvSpPr txBox="1"/>
          <p:nvPr/>
        </p:nvSpPr>
        <p:spPr>
          <a:xfrm>
            <a:off x="2405444" y="4369503"/>
            <a:ext cx="2034531" cy="461665"/>
          </a:xfrm>
          <a:prstGeom prst="rect">
            <a:avLst/>
          </a:prstGeom>
          <a:noFill/>
        </p:spPr>
        <p:txBody>
          <a:bodyPr wrap="none" rtlCol="0">
            <a:spAutoFit/>
          </a:bodyPr>
          <a:lstStyle/>
          <a:p>
            <a:r>
              <a:rPr lang="en-US" sz="2400" b="1" dirty="0">
                <a:latin typeface="Helvetica" pitchFamily="2" charset="0"/>
              </a:rPr>
              <a:t>React Native</a:t>
            </a:r>
          </a:p>
        </p:txBody>
      </p:sp>
      <p:sp>
        <p:nvSpPr>
          <p:cNvPr id="20" name="Oval 19">
            <a:extLst>
              <a:ext uri="{FF2B5EF4-FFF2-40B4-BE49-F238E27FC236}">
                <a16:creationId xmlns:a16="http://schemas.microsoft.com/office/drawing/2014/main" id="{A16D5AFD-3E69-BC6E-A7B5-05897C74FB00}"/>
              </a:ext>
            </a:extLst>
          </p:cNvPr>
          <p:cNvSpPr/>
          <p:nvPr/>
        </p:nvSpPr>
        <p:spPr>
          <a:xfrm>
            <a:off x="5821711" y="4060851"/>
            <a:ext cx="1078967" cy="1078967"/>
          </a:xfrm>
          <a:prstGeom prst="ellipse">
            <a:avLst/>
          </a:prstGeom>
          <a:solidFill>
            <a:schemeClr val="bg1"/>
          </a:solidFill>
          <a:ln>
            <a:noFill/>
          </a:ln>
          <a:effectLst>
            <a:outerShdw blurRad="497993" dist="38100" dir="2700000" sx="103855" sy="103855" algn="tl"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813D633-8CEF-C344-3BA5-4B08688DE75A}"/>
              </a:ext>
            </a:extLst>
          </p:cNvPr>
          <p:cNvSpPr txBox="1"/>
          <p:nvPr/>
        </p:nvSpPr>
        <p:spPr>
          <a:xfrm>
            <a:off x="7175860" y="4369503"/>
            <a:ext cx="1752146" cy="461665"/>
          </a:xfrm>
          <a:prstGeom prst="rect">
            <a:avLst/>
          </a:prstGeom>
          <a:noFill/>
        </p:spPr>
        <p:txBody>
          <a:bodyPr wrap="none" rtlCol="0">
            <a:spAutoFit/>
          </a:bodyPr>
          <a:lstStyle/>
          <a:p>
            <a:r>
              <a:rPr lang="en-US" sz="2400" b="1" dirty="0">
                <a:latin typeface="Helvetica" pitchFamily="2" charset="0"/>
              </a:rPr>
              <a:t>TypeScript</a:t>
            </a:r>
          </a:p>
        </p:txBody>
      </p:sp>
      <p:pic>
        <p:nvPicPr>
          <p:cNvPr id="28" name="Picture 27">
            <a:extLst>
              <a:ext uri="{FF2B5EF4-FFF2-40B4-BE49-F238E27FC236}">
                <a16:creationId xmlns:a16="http://schemas.microsoft.com/office/drawing/2014/main" id="{6C65A51C-8DA7-5391-D595-1E6D5E8C0464}"/>
              </a:ext>
            </a:extLst>
          </p:cNvPr>
          <p:cNvPicPr>
            <a:picLocks noChangeAspect="1"/>
          </p:cNvPicPr>
          <p:nvPr/>
        </p:nvPicPr>
        <p:blipFill>
          <a:blip r:embed="rId5"/>
          <a:stretch>
            <a:fillRect/>
          </a:stretch>
        </p:blipFill>
        <p:spPr>
          <a:xfrm>
            <a:off x="6029312" y="4271485"/>
            <a:ext cx="645870" cy="645870"/>
          </a:xfrm>
          <a:prstGeom prst="rect">
            <a:avLst/>
          </a:prstGeom>
        </p:spPr>
      </p:pic>
      <p:pic>
        <p:nvPicPr>
          <p:cNvPr id="31" name="Picture 30">
            <a:extLst>
              <a:ext uri="{FF2B5EF4-FFF2-40B4-BE49-F238E27FC236}">
                <a16:creationId xmlns:a16="http://schemas.microsoft.com/office/drawing/2014/main" id="{4695AA2F-615C-4FC7-51C7-8153F290CB25}"/>
              </a:ext>
            </a:extLst>
          </p:cNvPr>
          <p:cNvPicPr>
            <a:picLocks noChangeAspect="1"/>
          </p:cNvPicPr>
          <p:nvPr/>
        </p:nvPicPr>
        <p:blipFill>
          <a:blip r:embed="rId6"/>
          <a:stretch>
            <a:fillRect/>
          </a:stretch>
        </p:blipFill>
        <p:spPr>
          <a:xfrm>
            <a:off x="1162741" y="4265714"/>
            <a:ext cx="812800" cy="698500"/>
          </a:xfrm>
          <a:prstGeom prst="rect">
            <a:avLst/>
          </a:prstGeom>
        </p:spPr>
      </p:pic>
      <p:pic>
        <p:nvPicPr>
          <p:cNvPr id="33" name="Picture 32">
            <a:extLst>
              <a:ext uri="{FF2B5EF4-FFF2-40B4-BE49-F238E27FC236}">
                <a16:creationId xmlns:a16="http://schemas.microsoft.com/office/drawing/2014/main" id="{C3567E87-8F5C-345B-C90B-5CA3B3FA418C}"/>
              </a:ext>
            </a:extLst>
          </p:cNvPr>
          <p:cNvPicPr>
            <a:picLocks noChangeAspect="1"/>
          </p:cNvPicPr>
          <p:nvPr/>
        </p:nvPicPr>
        <p:blipFill>
          <a:blip r:embed="rId7"/>
          <a:stretch>
            <a:fillRect/>
          </a:stretch>
        </p:blipFill>
        <p:spPr>
          <a:xfrm>
            <a:off x="5938316" y="2852883"/>
            <a:ext cx="812800" cy="838200"/>
          </a:xfrm>
          <a:prstGeom prst="rect">
            <a:avLst/>
          </a:prstGeom>
        </p:spPr>
      </p:pic>
    </p:spTree>
    <p:extLst>
      <p:ext uri="{BB962C8B-B14F-4D97-AF65-F5344CB8AC3E}">
        <p14:creationId xmlns:p14="http://schemas.microsoft.com/office/powerpoint/2010/main" val="92885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CADE7"/>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2903359" cy="369332"/>
          </a:xfrm>
          <a:prstGeom prst="rect">
            <a:avLst/>
          </a:prstGeom>
          <a:noFill/>
        </p:spPr>
        <p:txBody>
          <a:bodyPr wrap="none" rtlCol="0">
            <a:spAutoFit/>
          </a:bodyPr>
          <a:lstStyle/>
          <a:p>
            <a:r>
              <a:rPr lang="en-US" b="1" dirty="0">
                <a:solidFill>
                  <a:srgbClr val="001546"/>
                </a:solidFill>
                <a:latin typeface="Helvetica" pitchFamily="2" charset="0"/>
              </a:rPr>
              <a:t>Android activity lifecycle</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6" y="154983"/>
            <a:ext cx="418704" cy="369332"/>
          </a:xfrm>
          <a:prstGeom prst="rect">
            <a:avLst/>
          </a:prstGeom>
          <a:noFill/>
        </p:spPr>
        <p:txBody>
          <a:bodyPr wrap="square" rtlCol="0">
            <a:spAutoFit/>
          </a:bodyPr>
          <a:lstStyle/>
          <a:p>
            <a:r>
              <a:rPr lang="en-US" b="1" dirty="0">
                <a:solidFill>
                  <a:schemeClr val="bg1"/>
                </a:solidFill>
              </a:rPr>
              <a:t>05</a:t>
            </a:r>
          </a:p>
        </p:txBody>
      </p:sp>
      <p:cxnSp>
        <p:nvCxnSpPr>
          <p:cNvPr id="29" name="Straight Connector 28">
            <a:extLst>
              <a:ext uri="{FF2B5EF4-FFF2-40B4-BE49-F238E27FC236}">
                <a16:creationId xmlns:a16="http://schemas.microsoft.com/office/drawing/2014/main" id="{828C67BF-F9A8-6753-96EA-AD7778EB7E37}"/>
              </a:ext>
            </a:extLst>
          </p:cNvPr>
          <p:cNvCxnSpPr/>
          <p:nvPr/>
        </p:nvCxnSpPr>
        <p:spPr>
          <a:xfrm>
            <a:off x="3449049" y="339967"/>
            <a:ext cx="1171074" cy="0"/>
          </a:xfrm>
          <a:prstGeom prst="line">
            <a:avLst/>
          </a:prstGeom>
          <a:ln w="38100" cap="rnd">
            <a:solidFill>
              <a:srgbClr val="001546"/>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2CB5D45-8842-4415-6631-044CD8BBDB51}"/>
              </a:ext>
            </a:extLst>
          </p:cNvPr>
          <p:cNvPicPr>
            <a:picLocks noChangeAspect="1"/>
          </p:cNvPicPr>
          <p:nvPr/>
        </p:nvPicPr>
        <p:blipFill>
          <a:blip r:embed="rId3"/>
          <a:stretch>
            <a:fillRect/>
          </a:stretch>
        </p:blipFill>
        <p:spPr>
          <a:xfrm>
            <a:off x="862989" y="547065"/>
            <a:ext cx="4860348" cy="6214045"/>
          </a:xfrm>
          <a:prstGeom prst="rect">
            <a:avLst/>
          </a:prstGeom>
        </p:spPr>
      </p:pic>
      <p:sp>
        <p:nvSpPr>
          <p:cNvPr id="4" name="Rectangle 3">
            <a:extLst>
              <a:ext uri="{FF2B5EF4-FFF2-40B4-BE49-F238E27FC236}">
                <a16:creationId xmlns:a16="http://schemas.microsoft.com/office/drawing/2014/main" id="{C7B61E5F-1BC1-A962-AB1A-EA013BC87FB4}"/>
              </a:ext>
            </a:extLst>
          </p:cNvPr>
          <p:cNvSpPr/>
          <p:nvPr/>
        </p:nvSpPr>
        <p:spPr>
          <a:xfrm rot="12622456">
            <a:off x="9740344" y="5746287"/>
            <a:ext cx="934806" cy="805713"/>
          </a:xfrm>
          <a:prstGeom prst="rect">
            <a:avLst/>
          </a:prstGeom>
          <a:gradFill flip="none" rotWithShape="1">
            <a:gsLst>
              <a:gs pos="0">
                <a:schemeClr val="bg1">
                  <a:alpha val="0"/>
                </a:schemeClr>
              </a:gs>
              <a:gs pos="100000">
                <a:schemeClr val="tx1">
                  <a:alpha val="62000"/>
                </a:schemeClr>
              </a:gs>
            </a:gsLst>
            <a:lin ang="0" scaled="1"/>
            <a:tileRect/>
          </a:gradFill>
          <a:ln>
            <a:noFill/>
          </a:ln>
          <a:effectLst>
            <a:outerShdw blurRad="50800" dist="50800" dir="5400000" algn="ctr" rotWithShape="0">
              <a:srgbClr val="9CADE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8">
            <a:extLst>
              <a:ext uri="{FF2B5EF4-FFF2-40B4-BE49-F238E27FC236}">
                <a16:creationId xmlns:a16="http://schemas.microsoft.com/office/drawing/2014/main" id="{4731A97A-CA59-7307-45ED-F065336787E9}"/>
              </a:ext>
            </a:extLst>
          </p:cNvPr>
          <p:cNvSpPr/>
          <p:nvPr/>
        </p:nvSpPr>
        <p:spPr>
          <a:xfrm rot="9093816">
            <a:off x="9856212" y="377279"/>
            <a:ext cx="1250503" cy="1250503"/>
          </a:xfrm>
          <a:custGeom>
            <a:avLst/>
            <a:gdLst>
              <a:gd name="connsiteX0" fmla="*/ 831959 w 2782956"/>
              <a:gd name="connsiteY0" fmla="*/ 2675180 h 2782956"/>
              <a:gd name="connsiteX1" fmla="*/ 559519 w 2782956"/>
              <a:gd name="connsiteY1" fmla="*/ 2517887 h 2782956"/>
              <a:gd name="connsiteX2" fmla="*/ 612686 w 2782956"/>
              <a:gd name="connsiteY2" fmla="*/ 2354667 h 2782956"/>
              <a:gd name="connsiteX3" fmla="*/ 621721 w 2782956"/>
              <a:gd name="connsiteY3" fmla="*/ 2335250 h 2782956"/>
              <a:gd name="connsiteX4" fmla="*/ 581470 w 2782956"/>
              <a:gd name="connsiteY4" fmla="*/ 2303029 h 2782956"/>
              <a:gd name="connsiteX5" fmla="*/ 505552 w 2782956"/>
              <a:gd name="connsiteY5" fmla="*/ 2229549 h 2782956"/>
              <a:gd name="connsiteX6" fmla="*/ 446675 w 2782956"/>
              <a:gd name="connsiteY6" fmla="*/ 2161714 h 2782956"/>
              <a:gd name="connsiteX7" fmla="*/ 428289 w 2782956"/>
              <a:gd name="connsiteY7" fmla="*/ 2170271 h 2782956"/>
              <a:gd name="connsiteX8" fmla="*/ 265069 w 2782956"/>
              <a:gd name="connsiteY8" fmla="*/ 2223437 h 2782956"/>
              <a:gd name="connsiteX9" fmla="*/ 107776 w 2782956"/>
              <a:gd name="connsiteY9" fmla="*/ 1950997 h 2782956"/>
              <a:gd name="connsiteX10" fmla="*/ 235429 w 2782956"/>
              <a:gd name="connsiteY10" fmla="*/ 1836228 h 2782956"/>
              <a:gd name="connsiteX11" fmla="*/ 253890 w 2782956"/>
              <a:gd name="connsiteY11" fmla="*/ 1823280 h 2782956"/>
              <a:gd name="connsiteX12" fmla="*/ 239550 w 2782956"/>
              <a:gd name="connsiteY12" fmla="*/ 1790924 h 2782956"/>
              <a:gd name="connsiteX13" fmla="*/ 204050 w 2782956"/>
              <a:gd name="connsiteY13" fmla="*/ 1668014 h 2782956"/>
              <a:gd name="connsiteX14" fmla="*/ 189440 w 2782956"/>
              <a:gd name="connsiteY14" fmla="*/ 1586236 h 2782956"/>
              <a:gd name="connsiteX15" fmla="*/ 167936 w 2782956"/>
              <a:gd name="connsiteY15" fmla="*/ 1584337 h 2782956"/>
              <a:gd name="connsiteX16" fmla="*/ 0 w 2782956"/>
              <a:gd name="connsiteY16" fmla="*/ 1548771 h 2782956"/>
              <a:gd name="connsiteX17" fmla="*/ 0 w 2782956"/>
              <a:gd name="connsiteY17" fmla="*/ 1234185 h 2782956"/>
              <a:gd name="connsiteX18" fmla="*/ 167936 w 2782956"/>
              <a:gd name="connsiteY18" fmla="*/ 1198619 h 2782956"/>
              <a:gd name="connsiteX19" fmla="*/ 189123 w 2782956"/>
              <a:gd name="connsiteY19" fmla="*/ 1196748 h 2782956"/>
              <a:gd name="connsiteX20" fmla="*/ 194853 w 2782956"/>
              <a:gd name="connsiteY20" fmla="*/ 1156218 h 2782956"/>
              <a:gd name="connsiteX21" fmla="*/ 248810 w 2782956"/>
              <a:gd name="connsiteY21" fmla="*/ 965770 h 2782956"/>
              <a:gd name="connsiteX22" fmla="*/ 251954 w 2782956"/>
              <a:gd name="connsiteY22" fmla="*/ 958318 h 2782956"/>
              <a:gd name="connsiteX23" fmla="*/ 235429 w 2782956"/>
              <a:gd name="connsiteY23" fmla="*/ 946728 h 2782956"/>
              <a:gd name="connsiteX24" fmla="*/ 107776 w 2782956"/>
              <a:gd name="connsiteY24" fmla="*/ 831959 h 2782956"/>
              <a:gd name="connsiteX25" fmla="*/ 265069 w 2782956"/>
              <a:gd name="connsiteY25" fmla="*/ 559519 h 2782956"/>
              <a:gd name="connsiteX26" fmla="*/ 428289 w 2782956"/>
              <a:gd name="connsiteY26" fmla="*/ 612686 h 2782956"/>
              <a:gd name="connsiteX27" fmla="*/ 448049 w 2782956"/>
              <a:gd name="connsiteY27" fmla="*/ 621881 h 2782956"/>
              <a:gd name="connsiteX28" fmla="*/ 500328 w 2782956"/>
              <a:gd name="connsiteY28" fmla="*/ 559036 h 2782956"/>
              <a:gd name="connsiteX29" fmla="*/ 572657 w 2782956"/>
              <a:gd name="connsiteY29" fmla="*/ 487718 h 2782956"/>
              <a:gd name="connsiteX30" fmla="*/ 621428 w 2782956"/>
              <a:gd name="connsiteY30" fmla="*/ 447074 h 2782956"/>
              <a:gd name="connsiteX31" fmla="*/ 612686 w 2782956"/>
              <a:gd name="connsiteY31" fmla="*/ 428289 h 2782956"/>
              <a:gd name="connsiteX32" fmla="*/ 559520 w 2782956"/>
              <a:gd name="connsiteY32" fmla="*/ 265069 h 2782956"/>
              <a:gd name="connsiteX33" fmla="*/ 831958 w 2782956"/>
              <a:gd name="connsiteY33" fmla="*/ 107776 h 2782956"/>
              <a:gd name="connsiteX34" fmla="*/ 946728 w 2782956"/>
              <a:gd name="connsiteY34" fmla="*/ 235429 h 2782956"/>
              <a:gd name="connsiteX35" fmla="*/ 959822 w 2782956"/>
              <a:gd name="connsiteY35" fmla="*/ 254099 h 2782956"/>
              <a:gd name="connsiteX36" fmla="*/ 998952 w 2782956"/>
              <a:gd name="connsiteY36" fmla="*/ 237176 h 2782956"/>
              <a:gd name="connsiteX37" fmla="*/ 1190251 w 2782956"/>
              <a:gd name="connsiteY37" fmla="*/ 188964 h 2782956"/>
              <a:gd name="connsiteX38" fmla="*/ 1196831 w 2782956"/>
              <a:gd name="connsiteY38" fmla="*/ 188181 h 2782956"/>
              <a:gd name="connsiteX39" fmla="*/ 1198618 w 2782956"/>
              <a:gd name="connsiteY39" fmla="*/ 167936 h 2782956"/>
              <a:gd name="connsiteX40" fmla="*/ 1234185 w 2782956"/>
              <a:gd name="connsiteY40" fmla="*/ 0 h 2782956"/>
              <a:gd name="connsiteX41" fmla="*/ 1548771 w 2782956"/>
              <a:gd name="connsiteY41" fmla="*/ 0 h 2782956"/>
              <a:gd name="connsiteX42" fmla="*/ 1584337 w 2782956"/>
              <a:gd name="connsiteY42" fmla="*/ 167936 h 2782956"/>
              <a:gd name="connsiteX43" fmla="*/ 1586196 w 2782956"/>
              <a:gd name="connsiteY43" fmla="*/ 188990 h 2782956"/>
              <a:gd name="connsiteX44" fmla="*/ 1659691 w 2782956"/>
              <a:gd name="connsiteY44" fmla="*/ 201813 h 2782956"/>
              <a:gd name="connsiteX45" fmla="*/ 1824432 w 2782956"/>
              <a:gd name="connsiteY45" fmla="*/ 252248 h 2782956"/>
              <a:gd name="connsiteX46" fmla="*/ 1836228 w 2782956"/>
              <a:gd name="connsiteY46" fmla="*/ 235429 h 2782956"/>
              <a:gd name="connsiteX47" fmla="*/ 1950997 w 2782956"/>
              <a:gd name="connsiteY47" fmla="*/ 107776 h 2782956"/>
              <a:gd name="connsiteX48" fmla="*/ 2223437 w 2782956"/>
              <a:gd name="connsiteY48" fmla="*/ 265069 h 2782956"/>
              <a:gd name="connsiteX49" fmla="*/ 2170270 w 2782956"/>
              <a:gd name="connsiteY49" fmla="*/ 428289 h 2782956"/>
              <a:gd name="connsiteX50" fmla="*/ 2161234 w 2782956"/>
              <a:gd name="connsiteY50" fmla="*/ 447706 h 2782956"/>
              <a:gd name="connsiteX51" fmla="*/ 2201485 w 2782956"/>
              <a:gd name="connsiteY51" fmla="*/ 479927 h 2782956"/>
              <a:gd name="connsiteX52" fmla="*/ 2277404 w 2782956"/>
              <a:gd name="connsiteY52" fmla="*/ 553407 h 2782956"/>
              <a:gd name="connsiteX53" fmla="*/ 2336281 w 2782956"/>
              <a:gd name="connsiteY53" fmla="*/ 621242 h 2782956"/>
              <a:gd name="connsiteX54" fmla="*/ 2354667 w 2782956"/>
              <a:gd name="connsiteY54" fmla="*/ 612686 h 2782956"/>
              <a:gd name="connsiteX55" fmla="*/ 2517887 w 2782956"/>
              <a:gd name="connsiteY55" fmla="*/ 559520 h 2782956"/>
              <a:gd name="connsiteX56" fmla="*/ 2675180 w 2782956"/>
              <a:gd name="connsiteY56" fmla="*/ 831958 h 2782956"/>
              <a:gd name="connsiteX57" fmla="*/ 2547527 w 2782956"/>
              <a:gd name="connsiteY57" fmla="*/ 946728 h 2782956"/>
              <a:gd name="connsiteX58" fmla="*/ 2529066 w 2782956"/>
              <a:gd name="connsiteY58" fmla="*/ 959676 h 2782956"/>
              <a:gd name="connsiteX59" fmla="*/ 2543406 w 2782956"/>
              <a:gd name="connsiteY59" fmla="*/ 992032 h 2782956"/>
              <a:gd name="connsiteX60" fmla="*/ 2578907 w 2782956"/>
              <a:gd name="connsiteY60" fmla="*/ 1114941 h 2782956"/>
              <a:gd name="connsiteX61" fmla="*/ 2593516 w 2782956"/>
              <a:gd name="connsiteY61" fmla="*/ 1196720 h 2782956"/>
              <a:gd name="connsiteX62" fmla="*/ 2615020 w 2782956"/>
              <a:gd name="connsiteY62" fmla="*/ 1198618 h 2782956"/>
              <a:gd name="connsiteX63" fmla="*/ 2782956 w 2782956"/>
              <a:gd name="connsiteY63" fmla="*/ 1234185 h 2782956"/>
              <a:gd name="connsiteX64" fmla="*/ 2782956 w 2782956"/>
              <a:gd name="connsiteY64" fmla="*/ 1548771 h 2782956"/>
              <a:gd name="connsiteX65" fmla="*/ 2615020 w 2782956"/>
              <a:gd name="connsiteY65" fmla="*/ 1584337 h 2782956"/>
              <a:gd name="connsiteX66" fmla="*/ 2593833 w 2782956"/>
              <a:gd name="connsiteY66" fmla="*/ 1586208 h 2782956"/>
              <a:gd name="connsiteX67" fmla="*/ 2588103 w 2782956"/>
              <a:gd name="connsiteY67" fmla="*/ 1626738 h 2782956"/>
              <a:gd name="connsiteX68" fmla="*/ 2534146 w 2782956"/>
              <a:gd name="connsiteY68" fmla="*/ 1817186 h 2782956"/>
              <a:gd name="connsiteX69" fmla="*/ 2531002 w 2782956"/>
              <a:gd name="connsiteY69" fmla="*/ 1824638 h 2782956"/>
              <a:gd name="connsiteX70" fmla="*/ 2547527 w 2782956"/>
              <a:gd name="connsiteY70" fmla="*/ 1836228 h 2782956"/>
              <a:gd name="connsiteX71" fmla="*/ 2675180 w 2782956"/>
              <a:gd name="connsiteY71" fmla="*/ 1950997 h 2782956"/>
              <a:gd name="connsiteX72" fmla="*/ 2517887 w 2782956"/>
              <a:gd name="connsiteY72" fmla="*/ 2223437 h 2782956"/>
              <a:gd name="connsiteX73" fmla="*/ 2354667 w 2782956"/>
              <a:gd name="connsiteY73" fmla="*/ 2170270 h 2782956"/>
              <a:gd name="connsiteX74" fmla="*/ 2334907 w 2782956"/>
              <a:gd name="connsiteY74" fmla="*/ 2161074 h 2782956"/>
              <a:gd name="connsiteX75" fmla="*/ 2282628 w 2782956"/>
              <a:gd name="connsiteY75" fmla="*/ 2223920 h 2782956"/>
              <a:gd name="connsiteX76" fmla="*/ 2210299 w 2782956"/>
              <a:gd name="connsiteY76" fmla="*/ 2295238 h 2782956"/>
              <a:gd name="connsiteX77" fmla="*/ 2161528 w 2782956"/>
              <a:gd name="connsiteY77" fmla="*/ 2335882 h 2782956"/>
              <a:gd name="connsiteX78" fmla="*/ 2170270 w 2782956"/>
              <a:gd name="connsiteY78" fmla="*/ 2354667 h 2782956"/>
              <a:gd name="connsiteX79" fmla="*/ 2223436 w 2782956"/>
              <a:gd name="connsiteY79" fmla="*/ 2517887 h 2782956"/>
              <a:gd name="connsiteX80" fmla="*/ 1950998 w 2782956"/>
              <a:gd name="connsiteY80" fmla="*/ 2675180 h 2782956"/>
              <a:gd name="connsiteX81" fmla="*/ 1836228 w 2782956"/>
              <a:gd name="connsiteY81" fmla="*/ 2547526 h 2782956"/>
              <a:gd name="connsiteX82" fmla="*/ 1823134 w 2782956"/>
              <a:gd name="connsiteY82" fmla="*/ 2528857 h 2782956"/>
              <a:gd name="connsiteX83" fmla="*/ 1784004 w 2782956"/>
              <a:gd name="connsiteY83" fmla="*/ 2545779 h 2782956"/>
              <a:gd name="connsiteX84" fmla="*/ 1592705 w 2782956"/>
              <a:gd name="connsiteY84" fmla="*/ 2593992 h 2782956"/>
              <a:gd name="connsiteX85" fmla="*/ 1586125 w 2782956"/>
              <a:gd name="connsiteY85" fmla="*/ 2594775 h 2782956"/>
              <a:gd name="connsiteX86" fmla="*/ 1584338 w 2782956"/>
              <a:gd name="connsiteY86" fmla="*/ 2615020 h 2782956"/>
              <a:gd name="connsiteX87" fmla="*/ 1548771 w 2782956"/>
              <a:gd name="connsiteY87" fmla="*/ 2782956 h 2782956"/>
              <a:gd name="connsiteX88" fmla="*/ 1234185 w 2782956"/>
              <a:gd name="connsiteY88" fmla="*/ 2782956 h 2782956"/>
              <a:gd name="connsiteX89" fmla="*/ 1198618 w 2782956"/>
              <a:gd name="connsiteY89" fmla="*/ 2615021 h 2782956"/>
              <a:gd name="connsiteX90" fmla="*/ 1196760 w 2782956"/>
              <a:gd name="connsiteY90" fmla="*/ 2593967 h 2782956"/>
              <a:gd name="connsiteX91" fmla="*/ 1123264 w 2782956"/>
              <a:gd name="connsiteY91" fmla="*/ 2581143 h 2782956"/>
              <a:gd name="connsiteX92" fmla="*/ 958524 w 2782956"/>
              <a:gd name="connsiteY92" fmla="*/ 2530708 h 2782956"/>
              <a:gd name="connsiteX93" fmla="*/ 946728 w 2782956"/>
              <a:gd name="connsiteY93" fmla="*/ 2547527 h 2782956"/>
              <a:gd name="connsiteX94" fmla="*/ 831959 w 2782956"/>
              <a:gd name="connsiteY94" fmla="*/ 2675180 h 278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82956" h="2782956">
                <a:moveTo>
                  <a:pt x="831959" y="2675180"/>
                </a:moveTo>
                <a:lnTo>
                  <a:pt x="559519" y="2517887"/>
                </a:lnTo>
                <a:cubicBezTo>
                  <a:pt x="548367" y="2511448"/>
                  <a:pt x="568292" y="2452706"/>
                  <a:pt x="612686" y="2354667"/>
                </a:cubicBezTo>
                <a:lnTo>
                  <a:pt x="621721" y="2335250"/>
                </a:lnTo>
                <a:lnTo>
                  <a:pt x="581470" y="2303029"/>
                </a:lnTo>
                <a:cubicBezTo>
                  <a:pt x="554952" y="2279514"/>
                  <a:pt x="529637" y="2254990"/>
                  <a:pt x="505552" y="2229549"/>
                </a:cubicBezTo>
                <a:lnTo>
                  <a:pt x="446675" y="2161714"/>
                </a:lnTo>
                <a:lnTo>
                  <a:pt x="428289" y="2170271"/>
                </a:lnTo>
                <a:cubicBezTo>
                  <a:pt x="330250" y="2214664"/>
                  <a:pt x="271508" y="2234589"/>
                  <a:pt x="265069" y="2223437"/>
                </a:cubicBezTo>
                <a:lnTo>
                  <a:pt x="107776" y="1950997"/>
                </a:lnTo>
                <a:cubicBezTo>
                  <a:pt x="101338" y="1939845"/>
                  <a:pt x="147964" y="1898935"/>
                  <a:pt x="235429" y="1836228"/>
                </a:cubicBezTo>
                <a:lnTo>
                  <a:pt x="253890" y="1823280"/>
                </a:lnTo>
                <a:lnTo>
                  <a:pt x="239550" y="1790924"/>
                </a:lnTo>
                <a:cubicBezTo>
                  <a:pt x="225585" y="1750595"/>
                  <a:pt x="213734" y="1709564"/>
                  <a:pt x="204050" y="1668014"/>
                </a:cubicBezTo>
                <a:lnTo>
                  <a:pt x="189440" y="1586236"/>
                </a:lnTo>
                <a:lnTo>
                  <a:pt x="167936" y="1584337"/>
                </a:lnTo>
                <a:cubicBezTo>
                  <a:pt x="60834" y="1573764"/>
                  <a:pt x="0" y="1561648"/>
                  <a:pt x="0" y="1548771"/>
                </a:cubicBezTo>
                <a:lnTo>
                  <a:pt x="0" y="1234185"/>
                </a:lnTo>
                <a:cubicBezTo>
                  <a:pt x="0" y="1221308"/>
                  <a:pt x="60835" y="1209192"/>
                  <a:pt x="167936" y="1198619"/>
                </a:cubicBezTo>
                <a:lnTo>
                  <a:pt x="189123" y="1196748"/>
                </a:lnTo>
                <a:lnTo>
                  <a:pt x="194853" y="1156218"/>
                </a:lnTo>
                <a:cubicBezTo>
                  <a:pt x="207474" y="1092054"/>
                  <a:pt x="225404" y="1028366"/>
                  <a:pt x="248810" y="965770"/>
                </a:cubicBezTo>
                <a:lnTo>
                  <a:pt x="251954" y="958318"/>
                </a:lnTo>
                <a:lnTo>
                  <a:pt x="235429" y="946728"/>
                </a:lnTo>
                <a:cubicBezTo>
                  <a:pt x="147964" y="884021"/>
                  <a:pt x="101338" y="843111"/>
                  <a:pt x="107776" y="831959"/>
                </a:cubicBezTo>
                <a:lnTo>
                  <a:pt x="265069" y="559519"/>
                </a:lnTo>
                <a:cubicBezTo>
                  <a:pt x="271508" y="548367"/>
                  <a:pt x="330250" y="568292"/>
                  <a:pt x="428289" y="612686"/>
                </a:cubicBezTo>
                <a:lnTo>
                  <a:pt x="448049" y="621881"/>
                </a:lnTo>
                <a:lnTo>
                  <a:pt x="500328" y="559036"/>
                </a:lnTo>
                <a:cubicBezTo>
                  <a:pt x="523551" y="534130"/>
                  <a:pt x="547689" y="510350"/>
                  <a:pt x="572657" y="487718"/>
                </a:cubicBezTo>
                <a:lnTo>
                  <a:pt x="621428" y="447074"/>
                </a:lnTo>
                <a:lnTo>
                  <a:pt x="612686" y="428289"/>
                </a:lnTo>
                <a:cubicBezTo>
                  <a:pt x="568291" y="330250"/>
                  <a:pt x="548368" y="271508"/>
                  <a:pt x="559520" y="265069"/>
                </a:cubicBezTo>
                <a:lnTo>
                  <a:pt x="831958" y="107776"/>
                </a:lnTo>
                <a:cubicBezTo>
                  <a:pt x="843111" y="101338"/>
                  <a:pt x="884021" y="147964"/>
                  <a:pt x="946728" y="235429"/>
                </a:cubicBezTo>
                <a:lnTo>
                  <a:pt x="959822" y="254099"/>
                </a:lnTo>
                <a:lnTo>
                  <a:pt x="998952" y="237176"/>
                </a:lnTo>
                <a:cubicBezTo>
                  <a:pt x="1061298" y="216003"/>
                  <a:pt x="1125288" y="199872"/>
                  <a:pt x="1190251" y="188964"/>
                </a:cubicBezTo>
                <a:lnTo>
                  <a:pt x="1196831" y="188181"/>
                </a:lnTo>
                <a:lnTo>
                  <a:pt x="1198618" y="167936"/>
                </a:lnTo>
                <a:cubicBezTo>
                  <a:pt x="1209192" y="60834"/>
                  <a:pt x="1221308" y="0"/>
                  <a:pt x="1234185" y="0"/>
                </a:cubicBezTo>
                <a:lnTo>
                  <a:pt x="1548771" y="0"/>
                </a:lnTo>
                <a:cubicBezTo>
                  <a:pt x="1561648" y="0"/>
                  <a:pt x="1573764" y="60835"/>
                  <a:pt x="1584337" y="167936"/>
                </a:cubicBezTo>
                <a:lnTo>
                  <a:pt x="1586196" y="188990"/>
                </a:lnTo>
                <a:lnTo>
                  <a:pt x="1659691" y="201813"/>
                </a:lnTo>
                <a:lnTo>
                  <a:pt x="1824432" y="252248"/>
                </a:lnTo>
                <a:lnTo>
                  <a:pt x="1836228" y="235429"/>
                </a:lnTo>
                <a:cubicBezTo>
                  <a:pt x="1898935" y="147964"/>
                  <a:pt x="1939845" y="101337"/>
                  <a:pt x="1950997" y="107776"/>
                </a:cubicBezTo>
                <a:lnTo>
                  <a:pt x="2223437" y="265069"/>
                </a:lnTo>
                <a:cubicBezTo>
                  <a:pt x="2234589" y="271508"/>
                  <a:pt x="2214664" y="330250"/>
                  <a:pt x="2170270" y="428289"/>
                </a:cubicBezTo>
                <a:lnTo>
                  <a:pt x="2161234" y="447706"/>
                </a:lnTo>
                <a:lnTo>
                  <a:pt x="2201485" y="479927"/>
                </a:lnTo>
                <a:cubicBezTo>
                  <a:pt x="2228004" y="503442"/>
                  <a:pt x="2253318" y="527967"/>
                  <a:pt x="2277404" y="553407"/>
                </a:cubicBezTo>
                <a:lnTo>
                  <a:pt x="2336281" y="621242"/>
                </a:lnTo>
                <a:lnTo>
                  <a:pt x="2354667" y="612686"/>
                </a:lnTo>
                <a:cubicBezTo>
                  <a:pt x="2452706" y="568292"/>
                  <a:pt x="2511448" y="548367"/>
                  <a:pt x="2517887" y="559520"/>
                </a:cubicBezTo>
                <a:lnTo>
                  <a:pt x="2675180" y="831958"/>
                </a:lnTo>
                <a:cubicBezTo>
                  <a:pt x="2681618" y="843110"/>
                  <a:pt x="2634992" y="884021"/>
                  <a:pt x="2547527" y="946728"/>
                </a:cubicBezTo>
                <a:lnTo>
                  <a:pt x="2529066" y="959676"/>
                </a:lnTo>
                <a:lnTo>
                  <a:pt x="2543406" y="992032"/>
                </a:lnTo>
                <a:cubicBezTo>
                  <a:pt x="2557371" y="1032361"/>
                  <a:pt x="2569222" y="1073392"/>
                  <a:pt x="2578907" y="1114941"/>
                </a:cubicBezTo>
                <a:lnTo>
                  <a:pt x="2593516" y="1196720"/>
                </a:lnTo>
                <a:lnTo>
                  <a:pt x="2615020" y="1198618"/>
                </a:lnTo>
                <a:cubicBezTo>
                  <a:pt x="2722122" y="1209192"/>
                  <a:pt x="2782956" y="1221308"/>
                  <a:pt x="2782956" y="1234185"/>
                </a:cubicBezTo>
                <a:lnTo>
                  <a:pt x="2782956" y="1548771"/>
                </a:lnTo>
                <a:cubicBezTo>
                  <a:pt x="2782956" y="1561648"/>
                  <a:pt x="2722121" y="1573764"/>
                  <a:pt x="2615020" y="1584337"/>
                </a:cubicBezTo>
                <a:lnTo>
                  <a:pt x="2593833" y="1586208"/>
                </a:lnTo>
                <a:lnTo>
                  <a:pt x="2588103" y="1626738"/>
                </a:lnTo>
                <a:cubicBezTo>
                  <a:pt x="2575482" y="1690902"/>
                  <a:pt x="2557552" y="1754590"/>
                  <a:pt x="2534146" y="1817186"/>
                </a:cubicBezTo>
                <a:lnTo>
                  <a:pt x="2531002" y="1824638"/>
                </a:lnTo>
                <a:lnTo>
                  <a:pt x="2547527" y="1836228"/>
                </a:lnTo>
                <a:cubicBezTo>
                  <a:pt x="2634992" y="1898935"/>
                  <a:pt x="2681618" y="1939845"/>
                  <a:pt x="2675180" y="1950997"/>
                </a:cubicBezTo>
                <a:lnTo>
                  <a:pt x="2517887" y="2223437"/>
                </a:lnTo>
                <a:cubicBezTo>
                  <a:pt x="2511448" y="2234589"/>
                  <a:pt x="2452706" y="2214664"/>
                  <a:pt x="2354667" y="2170270"/>
                </a:cubicBezTo>
                <a:lnTo>
                  <a:pt x="2334907" y="2161074"/>
                </a:lnTo>
                <a:lnTo>
                  <a:pt x="2282628" y="2223920"/>
                </a:lnTo>
                <a:cubicBezTo>
                  <a:pt x="2259405" y="2248826"/>
                  <a:pt x="2235267" y="2272606"/>
                  <a:pt x="2210299" y="2295238"/>
                </a:cubicBezTo>
                <a:lnTo>
                  <a:pt x="2161528" y="2335882"/>
                </a:lnTo>
                <a:lnTo>
                  <a:pt x="2170270" y="2354667"/>
                </a:lnTo>
                <a:cubicBezTo>
                  <a:pt x="2214664" y="2452706"/>
                  <a:pt x="2234588" y="2511448"/>
                  <a:pt x="2223436" y="2517887"/>
                </a:cubicBezTo>
                <a:lnTo>
                  <a:pt x="1950998" y="2675180"/>
                </a:lnTo>
                <a:cubicBezTo>
                  <a:pt x="1939845" y="2681618"/>
                  <a:pt x="1898935" y="2634992"/>
                  <a:pt x="1836228" y="2547526"/>
                </a:cubicBezTo>
                <a:lnTo>
                  <a:pt x="1823134" y="2528857"/>
                </a:lnTo>
                <a:lnTo>
                  <a:pt x="1784004" y="2545779"/>
                </a:lnTo>
                <a:cubicBezTo>
                  <a:pt x="1721658" y="2566953"/>
                  <a:pt x="1657668" y="2583083"/>
                  <a:pt x="1592705" y="2593992"/>
                </a:cubicBezTo>
                <a:lnTo>
                  <a:pt x="1586125" y="2594775"/>
                </a:lnTo>
                <a:lnTo>
                  <a:pt x="1584338" y="2615020"/>
                </a:lnTo>
                <a:cubicBezTo>
                  <a:pt x="1573764" y="2722122"/>
                  <a:pt x="1561648" y="2782956"/>
                  <a:pt x="1548771" y="2782956"/>
                </a:cubicBezTo>
                <a:lnTo>
                  <a:pt x="1234185" y="2782956"/>
                </a:lnTo>
                <a:cubicBezTo>
                  <a:pt x="1221308" y="2782956"/>
                  <a:pt x="1209192" y="2722121"/>
                  <a:pt x="1198618" y="2615021"/>
                </a:cubicBezTo>
                <a:lnTo>
                  <a:pt x="1196760" y="2593967"/>
                </a:lnTo>
                <a:lnTo>
                  <a:pt x="1123264" y="2581143"/>
                </a:lnTo>
                <a:lnTo>
                  <a:pt x="958524" y="2530708"/>
                </a:lnTo>
                <a:lnTo>
                  <a:pt x="946728" y="2547527"/>
                </a:lnTo>
                <a:cubicBezTo>
                  <a:pt x="884021" y="2634992"/>
                  <a:pt x="843111" y="2681619"/>
                  <a:pt x="831959" y="2675180"/>
                </a:cubicBezTo>
                <a:close/>
              </a:path>
            </a:pathLst>
          </a:custGeom>
          <a:no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2">
            <a:extLst>
              <a:ext uri="{FF2B5EF4-FFF2-40B4-BE49-F238E27FC236}">
                <a16:creationId xmlns:a16="http://schemas.microsoft.com/office/drawing/2014/main" id="{11BB7523-F864-9DEB-F7A4-6762DF94A9B7}"/>
              </a:ext>
            </a:extLst>
          </p:cNvPr>
          <p:cNvSpPr/>
          <p:nvPr/>
        </p:nvSpPr>
        <p:spPr>
          <a:xfrm rot="9093816">
            <a:off x="9009316" y="1955399"/>
            <a:ext cx="1249200" cy="1249200"/>
          </a:xfrm>
          <a:custGeom>
            <a:avLst/>
            <a:gdLst>
              <a:gd name="connsiteX0" fmla="*/ 831959 w 2782956"/>
              <a:gd name="connsiteY0" fmla="*/ 2675180 h 2782956"/>
              <a:gd name="connsiteX1" fmla="*/ 559519 w 2782956"/>
              <a:gd name="connsiteY1" fmla="*/ 2517887 h 2782956"/>
              <a:gd name="connsiteX2" fmla="*/ 612686 w 2782956"/>
              <a:gd name="connsiteY2" fmla="*/ 2354667 h 2782956"/>
              <a:gd name="connsiteX3" fmla="*/ 621721 w 2782956"/>
              <a:gd name="connsiteY3" fmla="*/ 2335250 h 2782956"/>
              <a:gd name="connsiteX4" fmla="*/ 581470 w 2782956"/>
              <a:gd name="connsiteY4" fmla="*/ 2303029 h 2782956"/>
              <a:gd name="connsiteX5" fmla="*/ 505552 w 2782956"/>
              <a:gd name="connsiteY5" fmla="*/ 2229549 h 2782956"/>
              <a:gd name="connsiteX6" fmla="*/ 446675 w 2782956"/>
              <a:gd name="connsiteY6" fmla="*/ 2161714 h 2782956"/>
              <a:gd name="connsiteX7" fmla="*/ 428289 w 2782956"/>
              <a:gd name="connsiteY7" fmla="*/ 2170271 h 2782956"/>
              <a:gd name="connsiteX8" fmla="*/ 265069 w 2782956"/>
              <a:gd name="connsiteY8" fmla="*/ 2223437 h 2782956"/>
              <a:gd name="connsiteX9" fmla="*/ 107776 w 2782956"/>
              <a:gd name="connsiteY9" fmla="*/ 1950997 h 2782956"/>
              <a:gd name="connsiteX10" fmla="*/ 235429 w 2782956"/>
              <a:gd name="connsiteY10" fmla="*/ 1836228 h 2782956"/>
              <a:gd name="connsiteX11" fmla="*/ 253890 w 2782956"/>
              <a:gd name="connsiteY11" fmla="*/ 1823280 h 2782956"/>
              <a:gd name="connsiteX12" fmla="*/ 239550 w 2782956"/>
              <a:gd name="connsiteY12" fmla="*/ 1790924 h 2782956"/>
              <a:gd name="connsiteX13" fmla="*/ 204050 w 2782956"/>
              <a:gd name="connsiteY13" fmla="*/ 1668014 h 2782956"/>
              <a:gd name="connsiteX14" fmla="*/ 189440 w 2782956"/>
              <a:gd name="connsiteY14" fmla="*/ 1586236 h 2782956"/>
              <a:gd name="connsiteX15" fmla="*/ 167936 w 2782956"/>
              <a:gd name="connsiteY15" fmla="*/ 1584337 h 2782956"/>
              <a:gd name="connsiteX16" fmla="*/ 0 w 2782956"/>
              <a:gd name="connsiteY16" fmla="*/ 1548771 h 2782956"/>
              <a:gd name="connsiteX17" fmla="*/ 0 w 2782956"/>
              <a:gd name="connsiteY17" fmla="*/ 1234185 h 2782956"/>
              <a:gd name="connsiteX18" fmla="*/ 167936 w 2782956"/>
              <a:gd name="connsiteY18" fmla="*/ 1198619 h 2782956"/>
              <a:gd name="connsiteX19" fmla="*/ 189123 w 2782956"/>
              <a:gd name="connsiteY19" fmla="*/ 1196748 h 2782956"/>
              <a:gd name="connsiteX20" fmla="*/ 194853 w 2782956"/>
              <a:gd name="connsiteY20" fmla="*/ 1156218 h 2782956"/>
              <a:gd name="connsiteX21" fmla="*/ 248810 w 2782956"/>
              <a:gd name="connsiteY21" fmla="*/ 965770 h 2782956"/>
              <a:gd name="connsiteX22" fmla="*/ 251954 w 2782956"/>
              <a:gd name="connsiteY22" fmla="*/ 958318 h 2782956"/>
              <a:gd name="connsiteX23" fmla="*/ 235429 w 2782956"/>
              <a:gd name="connsiteY23" fmla="*/ 946728 h 2782956"/>
              <a:gd name="connsiteX24" fmla="*/ 107776 w 2782956"/>
              <a:gd name="connsiteY24" fmla="*/ 831959 h 2782956"/>
              <a:gd name="connsiteX25" fmla="*/ 265069 w 2782956"/>
              <a:gd name="connsiteY25" fmla="*/ 559519 h 2782956"/>
              <a:gd name="connsiteX26" fmla="*/ 428289 w 2782956"/>
              <a:gd name="connsiteY26" fmla="*/ 612686 h 2782956"/>
              <a:gd name="connsiteX27" fmla="*/ 448049 w 2782956"/>
              <a:gd name="connsiteY27" fmla="*/ 621881 h 2782956"/>
              <a:gd name="connsiteX28" fmla="*/ 500328 w 2782956"/>
              <a:gd name="connsiteY28" fmla="*/ 559036 h 2782956"/>
              <a:gd name="connsiteX29" fmla="*/ 572657 w 2782956"/>
              <a:gd name="connsiteY29" fmla="*/ 487718 h 2782956"/>
              <a:gd name="connsiteX30" fmla="*/ 621428 w 2782956"/>
              <a:gd name="connsiteY30" fmla="*/ 447074 h 2782956"/>
              <a:gd name="connsiteX31" fmla="*/ 612686 w 2782956"/>
              <a:gd name="connsiteY31" fmla="*/ 428289 h 2782956"/>
              <a:gd name="connsiteX32" fmla="*/ 559520 w 2782956"/>
              <a:gd name="connsiteY32" fmla="*/ 265069 h 2782956"/>
              <a:gd name="connsiteX33" fmla="*/ 831958 w 2782956"/>
              <a:gd name="connsiteY33" fmla="*/ 107776 h 2782956"/>
              <a:gd name="connsiteX34" fmla="*/ 946728 w 2782956"/>
              <a:gd name="connsiteY34" fmla="*/ 235429 h 2782956"/>
              <a:gd name="connsiteX35" fmla="*/ 959822 w 2782956"/>
              <a:gd name="connsiteY35" fmla="*/ 254099 h 2782956"/>
              <a:gd name="connsiteX36" fmla="*/ 998952 w 2782956"/>
              <a:gd name="connsiteY36" fmla="*/ 237176 h 2782956"/>
              <a:gd name="connsiteX37" fmla="*/ 1190251 w 2782956"/>
              <a:gd name="connsiteY37" fmla="*/ 188964 h 2782956"/>
              <a:gd name="connsiteX38" fmla="*/ 1196831 w 2782956"/>
              <a:gd name="connsiteY38" fmla="*/ 188181 h 2782956"/>
              <a:gd name="connsiteX39" fmla="*/ 1198618 w 2782956"/>
              <a:gd name="connsiteY39" fmla="*/ 167936 h 2782956"/>
              <a:gd name="connsiteX40" fmla="*/ 1234185 w 2782956"/>
              <a:gd name="connsiteY40" fmla="*/ 0 h 2782956"/>
              <a:gd name="connsiteX41" fmla="*/ 1548771 w 2782956"/>
              <a:gd name="connsiteY41" fmla="*/ 0 h 2782956"/>
              <a:gd name="connsiteX42" fmla="*/ 1584337 w 2782956"/>
              <a:gd name="connsiteY42" fmla="*/ 167936 h 2782956"/>
              <a:gd name="connsiteX43" fmla="*/ 1586196 w 2782956"/>
              <a:gd name="connsiteY43" fmla="*/ 188990 h 2782956"/>
              <a:gd name="connsiteX44" fmla="*/ 1659691 w 2782956"/>
              <a:gd name="connsiteY44" fmla="*/ 201813 h 2782956"/>
              <a:gd name="connsiteX45" fmla="*/ 1824432 w 2782956"/>
              <a:gd name="connsiteY45" fmla="*/ 252248 h 2782956"/>
              <a:gd name="connsiteX46" fmla="*/ 1836228 w 2782956"/>
              <a:gd name="connsiteY46" fmla="*/ 235429 h 2782956"/>
              <a:gd name="connsiteX47" fmla="*/ 1950997 w 2782956"/>
              <a:gd name="connsiteY47" fmla="*/ 107776 h 2782956"/>
              <a:gd name="connsiteX48" fmla="*/ 2223437 w 2782956"/>
              <a:gd name="connsiteY48" fmla="*/ 265069 h 2782956"/>
              <a:gd name="connsiteX49" fmla="*/ 2170270 w 2782956"/>
              <a:gd name="connsiteY49" fmla="*/ 428289 h 2782956"/>
              <a:gd name="connsiteX50" fmla="*/ 2161234 w 2782956"/>
              <a:gd name="connsiteY50" fmla="*/ 447706 h 2782956"/>
              <a:gd name="connsiteX51" fmla="*/ 2201485 w 2782956"/>
              <a:gd name="connsiteY51" fmla="*/ 479927 h 2782956"/>
              <a:gd name="connsiteX52" fmla="*/ 2277404 w 2782956"/>
              <a:gd name="connsiteY52" fmla="*/ 553407 h 2782956"/>
              <a:gd name="connsiteX53" fmla="*/ 2336281 w 2782956"/>
              <a:gd name="connsiteY53" fmla="*/ 621242 h 2782956"/>
              <a:gd name="connsiteX54" fmla="*/ 2354667 w 2782956"/>
              <a:gd name="connsiteY54" fmla="*/ 612686 h 2782956"/>
              <a:gd name="connsiteX55" fmla="*/ 2517887 w 2782956"/>
              <a:gd name="connsiteY55" fmla="*/ 559520 h 2782956"/>
              <a:gd name="connsiteX56" fmla="*/ 2675180 w 2782956"/>
              <a:gd name="connsiteY56" fmla="*/ 831958 h 2782956"/>
              <a:gd name="connsiteX57" fmla="*/ 2547527 w 2782956"/>
              <a:gd name="connsiteY57" fmla="*/ 946728 h 2782956"/>
              <a:gd name="connsiteX58" fmla="*/ 2529066 w 2782956"/>
              <a:gd name="connsiteY58" fmla="*/ 959676 h 2782956"/>
              <a:gd name="connsiteX59" fmla="*/ 2543406 w 2782956"/>
              <a:gd name="connsiteY59" fmla="*/ 992032 h 2782956"/>
              <a:gd name="connsiteX60" fmla="*/ 2578907 w 2782956"/>
              <a:gd name="connsiteY60" fmla="*/ 1114941 h 2782956"/>
              <a:gd name="connsiteX61" fmla="*/ 2593516 w 2782956"/>
              <a:gd name="connsiteY61" fmla="*/ 1196720 h 2782956"/>
              <a:gd name="connsiteX62" fmla="*/ 2615020 w 2782956"/>
              <a:gd name="connsiteY62" fmla="*/ 1198618 h 2782956"/>
              <a:gd name="connsiteX63" fmla="*/ 2782956 w 2782956"/>
              <a:gd name="connsiteY63" fmla="*/ 1234185 h 2782956"/>
              <a:gd name="connsiteX64" fmla="*/ 2782956 w 2782956"/>
              <a:gd name="connsiteY64" fmla="*/ 1548771 h 2782956"/>
              <a:gd name="connsiteX65" fmla="*/ 2615020 w 2782956"/>
              <a:gd name="connsiteY65" fmla="*/ 1584337 h 2782956"/>
              <a:gd name="connsiteX66" fmla="*/ 2593833 w 2782956"/>
              <a:gd name="connsiteY66" fmla="*/ 1586208 h 2782956"/>
              <a:gd name="connsiteX67" fmla="*/ 2588103 w 2782956"/>
              <a:gd name="connsiteY67" fmla="*/ 1626738 h 2782956"/>
              <a:gd name="connsiteX68" fmla="*/ 2534146 w 2782956"/>
              <a:gd name="connsiteY68" fmla="*/ 1817186 h 2782956"/>
              <a:gd name="connsiteX69" fmla="*/ 2531002 w 2782956"/>
              <a:gd name="connsiteY69" fmla="*/ 1824638 h 2782956"/>
              <a:gd name="connsiteX70" fmla="*/ 2547527 w 2782956"/>
              <a:gd name="connsiteY70" fmla="*/ 1836228 h 2782956"/>
              <a:gd name="connsiteX71" fmla="*/ 2675180 w 2782956"/>
              <a:gd name="connsiteY71" fmla="*/ 1950997 h 2782956"/>
              <a:gd name="connsiteX72" fmla="*/ 2517887 w 2782956"/>
              <a:gd name="connsiteY72" fmla="*/ 2223437 h 2782956"/>
              <a:gd name="connsiteX73" fmla="*/ 2354667 w 2782956"/>
              <a:gd name="connsiteY73" fmla="*/ 2170270 h 2782956"/>
              <a:gd name="connsiteX74" fmla="*/ 2334907 w 2782956"/>
              <a:gd name="connsiteY74" fmla="*/ 2161074 h 2782956"/>
              <a:gd name="connsiteX75" fmla="*/ 2282628 w 2782956"/>
              <a:gd name="connsiteY75" fmla="*/ 2223920 h 2782956"/>
              <a:gd name="connsiteX76" fmla="*/ 2210299 w 2782956"/>
              <a:gd name="connsiteY76" fmla="*/ 2295238 h 2782956"/>
              <a:gd name="connsiteX77" fmla="*/ 2161528 w 2782956"/>
              <a:gd name="connsiteY77" fmla="*/ 2335882 h 2782956"/>
              <a:gd name="connsiteX78" fmla="*/ 2170270 w 2782956"/>
              <a:gd name="connsiteY78" fmla="*/ 2354667 h 2782956"/>
              <a:gd name="connsiteX79" fmla="*/ 2223436 w 2782956"/>
              <a:gd name="connsiteY79" fmla="*/ 2517887 h 2782956"/>
              <a:gd name="connsiteX80" fmla="*/ 1950998 w 2782956"/>
              <a:gd name="connsiteY80" fmla="*/ 2675180 h 2782956"/>
              <a:gd name="connsiteX81" fmla="*/ 1836228 w 2782956"/>
              <a:gd name="connsiteY81" fmla="*/ 2547526 h 2782956"/>
              <a:gd name="connsiteX82" fmla="*/ 1823134 w 2782956"/>
              <a:gd name="connsiteY82" fmla="*/ 2528857 h 2782956"/>
              <a:gd name="connsiteX83" fmla="*/ 1784004 w 2782956"/>
              <a:gd name="connsiteY83" fmla="*/ 2545779 h 2782956"/>
              <a:gd name="connsiteX84" fmla="*/ 1592705 w 2782956"/>
              <a:gd name="connsiteY84" fmla="*/ 2593992 h 2782956"/>
              <a:gd name="connsiteX85" fmla="*/ 1586125 w 2782956"/>
              <a:gd name="connsiteY85" fmla="*/ 2594775 h 2782956"/>
              <a:gd name="connsiteX86" fmla="*/ 1584338 w 2782956"/>
              <a:gd name="connsiteY86" fmla="*/ 2615020 h 2782956"/>
              <a:gd name="connsiteX87" fmla="*/ 1548771 w 2782956"/>
              <a:gd name="connsiteY87" fmla="*/ 2782956 h 2782956"/>
              <a:gd name="connsiteX88" fmla="*/ 1234185 w 2782956"/>
              <a:gd name="connsiteY88" fmla="*/ 2782956 h 2782956"/>
              <a:gd name="connsiteX89" fmla="*/ 1198618 w 2782956"/>
              <a:gd name="connsiteY89" fmla="*/ 2615021 h 2782956"/>
              <a:gd name="connsiteX90" fmla="*/ 1196760 w 2782956"/>
              <a:gd name="connsiteY90" fmla="*/ 2593967 h 2782956"/>
              <a:gd name="connsiteX91" fmla="*/ 1123264 w 2782956"/>
              <a:gd name="connsiteY91" fmla="*/ 2581143 h 2782956"/>
              <a:gd name="connsiteX92" fmla="*/ 958524 w 2782956"/>
              <a:gd name="connsiteY92" fmla="*/ 2530708 h 2782956"/>
              <a:gd name="connsiteX93" fmla="*/ 946728 w 2782956"/>
              <a:gd name="connsiteY93" fmla="*/ 2547527 h 2782956"/>
              <a:gd name="connsiteX94" fmla="*/ 831959 w 2782956"/>
              <a:gd name="connsiteY94" fmla="*/ 2675180 h 278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82956" h="2782956">
                <a:moveTo>
                  <a:pt x="831959" y="2675180"/>
                </a:moveTo>
                <a:lnTo>
                  <a:pt x="559519" y="2517887"/>
                </a:lnTo>
                <a:cubicBezTo>
                  <a:pt x="548367" y="2511448"/>
                  <a:pt x="568292" y="2452706"/>
                  <a:pt x="612686" y="2354667"/>
                </a:cubicBezTo>
                <a:lnTo>
                  <a:pt x="621721" y="2335250"/>
                </a:lnTo>
                <a:lnTo>
                  <a:pt x="581470" y="2303029"/>
                </a:lnTo>
                <a:cubicBezTo>
                  <a:pt x="554952" y="2279514"/>
                  <a:pt x="529637" y="2254990"/>
                  <a:pt x="505552" y="2229549"/>
                </a:cubicBezTo>
                <a:lnTo>
                  <a:pt x="446675" y="2161714"/>
                </a:lnTo>
                <a:lnTo>
                  <a:pt x="428289" y="2170271"/>
                </a:lnTo>
                <a:cubicBezTo>
                  <a:pt x="330250" y="2214664"/>
                  <a:pt x="271508" y="2234589"/>
                  <a:pt x="265069" y="2223437"/>
                </a:cubicBezTo>
                <a:lnTo>
                  <a:pt x="107776" y="1950997"/>
                </a:lnTo>
                <a:cubicBezTo>
                  <a:pt x="101338" y="1939845"/>
                  <a:pt x="147964" y="1898935"/>
                  <a:pt x="235429" y="1836228"/>
                </a:cubicBezTo>
                <a:lnTo>
                  <a:pt x="253890" y="1823280"/>
                </a:lnTo>
                <a:lnTo>
                  <a:pt x="239550" y="1790924"/>
                </a:lnTo>
                <a:cubicBezTo>
                  <a:pt x="225585" y="1750595"/>
                  <a:pt x="213734" y="1709564"/>
                  <a:pt x="204050" y="1668014"/>
                </a:cubicBezTo>
                <a:lnTo>
                  <a:pt x="189440" y="1586236"/>
                </a:lnTo>
                <a:lnTo>
                  <a:pt x="167936" y="1584337"/>
                </a:lnTo>
                <a:cubicBezTo>
                  <a:pt x="60834" y="1573764"/>
                  <a:pt x="0" y="1561648"/>
                  <a:pt x="0" y="1548771"/>
                </a:cubicBezTo>
                <a:lnTo>
                  <a:pt x="0" y="1234185"/>
                </a:lnTo>
                <a:cubicBezTo>
                  <a:pt x="0" y="1221308"/>
                  <a:pt x="60835" y="1209192"/>
                  <a:pt x="167936" y="1198619"/>
                </a:cubicBezTo>
                <a:lnTo>
                  <a:pt x="189123" y="1196748"/>
                </a:lnTo>
                <a:lnTo>
                  <a:pt x="194853" y="1156218"/>
                </a:lnTo>
                <a:cubicBezTo>
                  <a:pt x="207474" y="1092054"/>
                  <a:pt x="225404" y="1028366"/>
                  <a:pt x="248810" y="965770"/>
                </a:cubicBezTo>
                <a:lnTo>
                  <a:pt x="251954" y="958318"/>
                </a:lnTo>
                <a:lnTo>
                  <a:pt x="235429" y="946728"/>
                </a:lnTo>
                <a:cubicBezTo>
                  <a:pt x="147964" y="884021"/>
                  <a:pt x="101338" y="843111"/>
                  <a:pt x="107776" y="831959"/>
                </a:cubicBezTo>
                <a:lnTo>
                  <a:pt x="265069" y="559519"/>
                </a:lnTo>
                <a:cubicBezTo>
                  <a:pt x="271508" y="548367"/>
                  <a:pt x="330250" y="568292"/>
                  <a:pt x="428289" y="612686"/>
                </a:cubicBezTo>
                <a:lnTo>
                  <a:pt x="448049" y="621881"/>
                </a:lnTo>
                <a:lnTo>
                  <a:pt x="500328" y="559036"/>
                </a:lnTo>
                <a:cubicBezTo>
                  <a:pt x="523551" y="534130"/>
                  <a:pt x="547689" y="510350"/>
                  <a:pt x="572657" y="487718"/>
                </a:cubicBezTo>
                <a:lnTo>
                  <a:pt x="621428" y="447074"/>
                </a:lnTo>
                <a:lnTo>
                  <a:pt x="612686" y="428289"/>
                </a:lnTo>
                <a:cubicBezTo>
                  <a:pt x="568291" y="330250"/>
                  <a:pt x="548368" y="271508"/>
                  <a:pt x="559520" y="265069"/>
                </a:cubicBezTo>
                <a:lnTo>
                  <a:pt x="831958" y="107776"/>
                </a:lnTo>
                <a:cubicBezTo>
                  <a:pt x="843111" y="101338"/>
                  <a:pt x="884021" y="147964"/>
                  <a:pt x="946728" y="235429"/>
                </a:cubicBezTo>
                <a:lnTo>
                  <a:pt x="959822" y="254099"/>
                </a:lnTo>
                <a:lnTo>
                  <a:pt x="998952" y="237176"/>
                </a:lnTo>
                <a:cubicBezTo>
                  <a:pt x="1061298" y="216003"/>
                  <a:pt x="1125288" y="199872"/>
                  <a:pt x="1190251" y="188964"/>
                </a:cubicBezTo>
                <a:lnTo>
                  <a:pt x="1196831" y="188181"/>
                </a:lnTo>
                <a:lnTo>
                  <a:pt x="1198618" y="167936"/>
                </a:lnTo>
                <a:cubicBezTo>
                  <a:pt x="1209192" y="60834"/>
                  <a:pt x="1221308" y="0"/>
                  <a:pt x="1234185" y="0"/>
                </a:cubicBezTo>
                <a:lnTo>
                  <a:pt x="1548771" y="0"/>
                </a:lnTo>
                <a:cubicBezTo>
                  <a:pt x="1561648" y="0"/>
                  <a:pt x="1573764" y="60835"/>
                  <a:pt x="1584337" y="167936"/>
                </a:cubicBezTo>
                <a:lnTo>
                  <a:pt x="1586196" y="188990"/>
                </a:lnTo>
                <a:lnTo>
                  <a:pt x="1659691" y="201813"/>
                </a:lnTo>
                <a:lnTo>
                  <a:pt x="1824432" y="252248"/>
                </a:lnTo>
                <a:lnTo>
                  <a:pt x="1836228" y="235429"/>
                </a:lnTo>
                <a:cubicBezTo>
                  <a:pt x="1898935" y="147964"/>
                  <a:pt x="1939845" y="101337"/>
                  <a:pt x="1950997" y="107776"/>
                </a:cubicBezTo>
                <a:lnTo>
                  <a:pt x="2223437" y="265069"/>
                </a:lnTo>
                <a:cubicBezTo>
                  <a:pt x="2234589" y="271508"/>
                  <a:pt x="2214664" y="330250"/>
                  <a:pt x="2170270" y="428289"/>
                </a:cubicBezTo>
                <a:lnTo>
                  <a:pt x="2161234" y="447706"/>
                </a:lnTo>
                <a:lnTo>
                  <a:pt x="2201485" y="479927"/>
                </a:lnTo>
                <a:cubicBezTo>
                  <a:pt x="2228004" y="503442"/>
                  <a:pt x="2253318" y="527967"/>
                  <a:pt x="2277404" y="553407"/>
                </a:cubicBezTo>
                <a:lnTo>
                  <a:pt x="2336281" y="621242"/>
                </a:lnTo>
                <a:lnTo>
                  <a:pt x="2354667" y="612686"/>
                </a:lnTo>
                <a:cubicBezTo>
                  <a:pt x="2452706" y="568292"/>
                  <a:pt x="2511448" y="548367"/>
                  <a:pt x="2517887" y="559520"/>
                </a:cubicBezTo>
                <a:lnTo>
                  <a:pt x="2675180" y="831958"/>
                </a:lnTo>
                <a:cubicBezTo>
                  <a:pt x="2681618" y="843110"/>
                  <a:pt x="2634992" y="884021"/>
                  <a:pt x="2547527" y="946728"/>
                </a:cubicBezTo>
                <a:lnTo>
                  <a:pt x="2529066" y="959676"/>
                </a:lnTo>
                <a:lnTo>
                  <a:pt x="2543406" y="992032"/>
                </a:lnTo>
                <a:cubicBezTo>
                  <a:pt x="2557371" y="1032361"/>
                  <a:pt x="2569222" y="1073392"/>
                  <a:pt x="2578907" y="1114941"/>
                </a:cubicBezTo>
                <a:lnTo>
                  <a:pt x="2593516" y="1196720"/>
                </a:lnTo>
                <a:lnTo>
                  <a:pt x="2615020" y="1198618"/>
                </a:lnTo>
                <a:cubicBezTo>
                  <a:pt x="2722122" y="1209192"/>
                  <a:pt x="2782956" y="1221308"/>
                  <a:pt x="2782956" y="1234185"/>
                </a:cubicBezTo>
                <a:lnTo>
                  <a:pt x="2782956" y="1548771"/>
                </a:lnTo>
                <a:cubicBezTo>
                  <a:pt x="2782956" y="1561648"/>
                  <a:pt x="2722121" y="1573764"/>
                  <a:pt x="2615020" y="1584337"/>
                </a:cubicBezTo>
                <a:lnTo>
                  <a:pt x="2593833" y="1586208"/>
                </a:lnTo>
                <a:lnTo>
                  <a:pt x="2588103" y="1626738"/>
                </a:lnTo>
                <a:cubicBezTo>
                  <a:pt x="2575482" y="1690902"/>
                  <a:pt x="2557552" y="1754590"/>
                  <a:pt x="2534146" y="1817186"/>
                </a:cubicBezTo>
                <a:lnTo>
                  <a:pt x="2531002" y="1824638"/>
                </a:lnTo>
                <a:lnTo>
                  <a:pt x="2547527" y="1836228"/>
                </a:lnTo>
                <a:cubicBezTo>
                  <a:pt x="2634992" y="1898935"/>
                  <a:pt x="2681618" y="1939845"/>
                  <a:pt x="2675180" y="1950997"/>
                </a:cubicBezTo>
                <a:lnTo>
                  <a:pt x="2517887" y="2223437"/>
                </a:lnTo>
                <a:cubicBezTo>
                  <a:pt x="2511448" y="2234589"/>
                  <a:pt x="2452706" y="2214664"/>
                  <a:pt x="2354667" y="2170270"/>
                </a:cubicBezTo>
                <a:lnTo>
                  <a:pt x="2334907" y="2161074"/>
                </a:lnTo>
                <a:lnTo>
                  <a:pt x="2282628" y="2223920"/>
                </a:lnTo>
                <a:cubicBezTo>
                  <a:pt x="2259405" y="2248826"/>
                  <a:pt x="2235267" y="2272606"/>
                  <a:pt x="2210299" y="2295238"/>
                </a:cubicBezTo>
                <a:lnTo>
                  <a:pt x="2161528" y="2335882"/>
                </a:lnTo>
                <a:lnTo>
                  <a:pt x="2170270" y="2354667"/>
                </a:lnTo>
                <a:cubicBezTo>
                  <a:pt x="2214664" y="2452706"/>
                  <a:pt x="2234588" y="2511448"/>
                  <a:pt x="2223436" y="2517887"/>
                </a:cubicBezTo>
                <a:lnTo>
                  <a:pt x="1950998" y="2675180"/>
                </a:lnTo>
                <a:cubicBezTo>
                  <a:pt x="1939845" y="2681618"/>
                  <a:pt x="1898935" y="2634992"/>
                  <a:pt x="1836228" y="2547526"/>
                </a:cubicBezTo>
                <a:lnTo>
                  <a:pt x="1823134" y="2528857"/>
                </a:lnTo>
                <a:lnTo>
                  <a:pt x="1784004" y="2545779"/>
                </a:lnTo>
                <a:cubicBezTo>
                  <a:pt x="1721658" y="2566953"/>
                  <a:pt x="1657668" y="2583083"/>
                  <a:pt x="1592705" y="2593992"/>
                </a:cubicBezTo>
                <a:lnTo>
                  <a:pt x="1586125" y="2594775"/>
                </a:lnTo>
                <a:lnTo>
                  <a:pt x="1584338" y="2615020"/>
                </a:lnTo>
                <a:cubicBezTo>
                  <a:pt x="1573764" y="2722122"/>
                  <a:pt x="1561648" y="2782956"/>
                  <a:pt x="1548771" y="2782956"/>
                </a:cubicBezTo>
                <a:lnTo>
                  <a:pt x="1234185" y="2782956"/>
                </a:lnTo>
                <a:cubicBezTo>
                  <a:pt x="1221308" y="2782956"/>
                  <a:pt x="1209192" y="2722121"/>
                  <a:pt x="1198618" y="2615021"/>
                </a:cubicBezTo>
                <a:lnTo>
                  <a:pt x="1196760" y="2593967"/>
                </a:lnTo>
                <a:lnTo>
                  <a:pt x="1123264" y="2581143"/>
                </a:lnTo>
                <a:lnTo>
                  <a:pt x="958524" y="2530708"/>
                </a:lnTo>
                <a:lnTo>
                  <a:pt x="946728" y="2547527"/>
                </a:lnTo>
                <a:cubicBezTo>
                  <a:pt x="884021" y="2634992"/>
                  <a:pt x="843111" y="2681619"/>
                  <a:pt x="831959" y="2675180"/>
                </a:cubicBezTo>
                <a:close/>
              </a:path>
            </a:pathLst>
          </a:cu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5">
            <a:extLst>
              <a:ext uri="{FF2B5EF4-FFF2-40B4-BE49-F238E27FC236}">
                <a16:creationId xmlns:a16="http://schemas.microsoft.com/office/drawing/2014/main" id="{0E92034F-4486-4876-4292-70C0438CA1E6}"/>
              </a:ext>
            </a:extLst>
          </p:cNvPr>
          <p:cNvSpPr/>
          <p:nvPr/>
        </p:nvSpPr>
        <p:spPr>
          <a:xfrm rot="9093816">
            <a:off x="9964315" y="3749709"/>
            <a:ext cx="1249200" cy="1249200"/>
          </a:xfrm>
          <a:custGeom>
            <a:avLst/>
            <a:gdLst>
              <a:gd name="connsiteX0" fmla="*/ 831959 w 2782956"/>
              <a:gd name="connsiteY0" fmla="*/ 2675180 h 2782956"/>
              <a:gd name="connsiteX1" fmla="*/ 559519 w 2782956"/>
              <a:gd name="connsiteY1" fmla="*/ 2517887 h 2782956"/>
              <a:gd name="connsiteX2" fmla="*/ 612686 w 2782956"/>
              <a:gd name="connsiteY2" fmla="*/ 2354667 h 2782956"/>
              <a:gd name="connsiteX3" fmla="*/ 621721 w 2782956"/>
              <a:gd name="connsiteY3" fmla="*/ 2335250 h 2782956"/>
              <a:gd name="connsiteX4" fmla="*/ 581470 w 2782956"/>
              <a:gd name="connsiteY4" fmla="*/ 2303029 h 2782956"/>
              <a:gd name="connsiteX5" fmla="*/ 505552 w 2782956"/>
              <a:gd name="connsiteY5" fmla="*/ 2229549 h 2782956"/>
              <a:gd name="connsiteX6" fmla="*/ 446675 w 2782956"/>
              <a:gd name="connsiteY6" fmla="*/ 2161714 h 2782956"/>
              <a:gd name="connsiteX7" fmla="*/ 428289 w 2782956"/>
              <a:gd name="connsiteY7" fmla="*/ 2170271 h 2782956"/>
              <a:gd name="connsiteX8" fmla="*/ 265069 w 2782956"/>
              <a:gd name="connsiteY8" fmla="*/ 2223437 h 2782956"/>
              <a:gd name="connsiteX9" fmla="*/ 107776 w 2782956"/>
              <a:gd name="connsiteY9" fmla="*/ 1950997 h 2782956"/>
              <a:gd name="connsiteX10" fmla="*/ 235429 w 2782956"/>
              <a:gd name="connsiteY10" fmla="*/ 1836228 h 2782956"/>
              <a:gd name="connsiteX11" fmla="*/ 253890 w 2782956"/>
              <a:gd name="connsiteY11" fmla="*/ 1823280 h 2782956"/>
              <a:gd name="connsiteX12" fmla="*/ 239550 w 2782956"/>
              <a:gd name="connsiteY12" fmla="*/ 1790924 h 2782956"/>
              <a:gd name="connsiteX13" fmla="*/ 204050 w 2782956"/>
              <a:gd name="connsiteY13" fmla="*/ 1668014 h 2782956"/>
              <a:gd name="connsiteX14" fmla="*/ 189440 w 2782956"/>
              <a:gd name="connsiteY14" fmla="*/ 1586236 h 2782956"/>
              <a:gd name="connsiteX15" fmla="*/ 167936 w 2782956"/>
              <a:gd name="connsiteY15" fmla="*/ 1584337 h 2782956"/>
              <a:gd name="connsiteX16" fmla="*/ 0 w 2782956"/>
              <a:gd name="connsiteY16" fmla="*/ 1548771 h 2782956"/>
              <a:gd name="connsiteX17" fmla="*/ 0 w 2782956"/>
              <a:gd name="connsiteY17" fmla="*/ 1234185 h 2782956"/>
              <a:gd name="connsiteX18" fmla="*/ 167936 w 2782956"/>
              <a:gd name="connsiteY18" fmla="*/ 1198619 h 2782956"/>
              <a:gd name="connsiteX19" fmla="*/ 189123 w 2782956"/>
              <a:gd name="connsiteY19" fmla="*/ 1196748 h 2782956"/>
              <a:gd name="connsiteX20" fmla="*/ 194853 w 2782956"/>
              <a:gd name="connsiteY20" fmla="*/ 1156218 h 2782956"/>
              <a:gd name="connsiteX21" fmla="*/ 248810 w 2782956"/>
              <a:gd name="connsiteY21" fmla="*/ 965770 h 2782956"/>
              <a:gd name="connsiteX22" fmla="*/ 251954 w 2782956"/>
              <a:gd name="connsiteY22" fmla="*/ 958318 h 2782956"/>
              <a:gd name="connsiteX23" fmla="*/ 235429 w 2782956"/>
              <a:gd name="connsiteY23" fmla="*/ 946728 h 2782956"/>
              <a:gd name="connsiteX24" fmla="*/ 107776 w 2782956"/>
              <a:gd name="connsiteY24" fmla="*/ 831959 h 2782956"/>
              <a:gd name="connsiteX25" fmla="*/ 265069 w 2782956"/>
              <a:gd name="connsiteY25" fmla="*/ 559519 h 2782956"/>
              <a:gd name="connsiteX26" fmla="*/ 428289 w 2782956"/>
              <a:gd name="connsiteY26" fmla="*/ 612686 h 2782956"/>
              <a:gd name="connsiteX27" fmla="*/ 448049 w 2782956"/>
              <a:gd name="connsiteY27" fmla="*/ 621881 h 2782956"/>
              <a:gd name="connsiteX28" fmla="*/ 500328 w 2782956"/>
              <a:gd name="connsiteY28" fmla="*/ 559036 h 2782956"/>
              <a:gd name="connsiteX29" fmla="*/ 572657 w 2782956"/>
              <a:gd name="connsiteY29" fmla="*/ 487718 h 2782956"/>
              <a:gd name="connsiteX30" fmla="*/ 621428 w 2782956"/>
              <a:gd name="connsiteY30" fmla="*/ 447074 h 2782956"/>
              <a:gd name="connsiteX31" fmla="*/ 612686 w 2782956"/>
              <a:gd name="connsiteY31" fmla="*/ 428289 h 2782956"/>
              <a:gd name="connsiteX32" fmla="*/ 559520 w 2782956"/>
              <a:gd name="connsiteY32" fmla="*/ 265069 h 2782956"/>
              <a:gd name="connsiteX33" fmla="*/ 831958 w 2782956"/>
              <a:gd name="connsiteY33" fmla="*/ 107776 h 2782956"/>
              <a:gd name="connsiteX34" fmla="*/ 946728 w 2782956"/>
              <a:gd name="connsiteY34" fmla="*/ 235429 h 2782956"/>
              <a:gd name="connsiteX35" fmla="*/ 959822 w 2782956"/>
              <a:gd name="connsiteY35" fmla="*/ 254099 h 2782956"/>
              <a:gd name="connsiteX36" fmla="*/ 998952 w 2782956"/>
              <a:gd name="connsiteY36" fmla="*/ 237176 h 2782956"/>
              <a:gd name="connsiteX37" fmla="*/ 1190251 w 2782956"/>
              <a:gd name="connsiteY37" fmla="*/ 188964 h 2782956"/>
              <a:gd name="connsiteX38" fmla="*/ 1196831 w 2782956"/>
              <a:gd name="connsiteY38" fmla="*/ 188181 h 2782956"/>
              <a:gd name="connsiteX39" fmla="*/ 1198618 w 2782956"/>
              <a:gd name="connsiteY39" fmla="*/ 167936 h 2782956"/>
              <a:gd name="connsiteX40" fmla="*/ 1234185 w 2782956"/>
              <a:gd name="connsiteY40" fmla="*/ 0 h 2782956"/>
              <a:gd name="connsiteX41" fmla="*/ 1548771 w 2782956"/>
              <a:gd name="connsiteY41" fmla="*/ 0 h 2782956"/>
              <a:gd name="connsiteX42" fmla="*/ 1584337 w 2782956"/>
              <a:gd name="connsiteY42" fmla="*/ 167936 h 2782956"/>
              <a:gd name="connsiteX43" fmla="*/ 1586196 w 2782956"/>
              <a:gd name="connsiteY43" fmla="*/ 188990 h 2782956"/>
              <a:gd name="connsiteX44" fmla="*/ 1659691 w 2782956"/>
              <a:gd name="connsiteY44" fmla="*/ 201813 h 2782956"/>
              <a:gd name="connsiteX45" fmla="*/ 1824432 w 2782956"/>
              <a:gd name="connsiteY45" fmla="*/ 252248 h 2782956"/>
              <a:gd name="connsiteX46" fmla="*/ 1836228 w 2782956"/>
              <a:gd name="connsiteY46" fmla="*/ 235429 h 2782956"/>
              <a:gd name="connsiteX47" fmla="*/ 1950997 w 2782956"/>
              <a:gd name="connsiteY47" fmla="*/ 107776 h 2782956"/>
              <a:gd name="connsiteX48" fmla="*/ 2223437 w 2782956"/>
              <a:gd name="connsiteY48" fmla="*/ 265069 h 2782956"/>
              <a:gd name="connsiteX49" fmla="*/ 2170270 w 2782956"/>
              <a:gd name="connsiteY49" fmla="*/ 428289 h 2782956"/>
              <a:gd name="connsiteX50" fmla="*/ 2161234 w 2782956"/>
              <a:gd name="connsiteY50" fmla="*/ 447706 h 2782956"/>
              <a:gd name="connsiteX51" fmla="*/ 2201485 w 2782956"/>
              <a:gd name="connsiteY51" fmla="*/ 479927 h 2782956"/>
              <a:gd name="connsiteX52" fmla="*/ 2277404 w 2782956"/>
              <a:gd name="connsiteY52" fmla="*/ 553407 h 2782956"/>
              <a:gd name="connsiteX53" fmla="*/ 2336281 w 2782956"/>
              <a:gd name="connsiteY53" fmla="*/ 621242 h 2782956"/>
              <a:gd name="connsiteX54" fmla="*/ 2354667 w 2782956"/>
              <a:gd name="connsiteY54" fmla="*/ 612686 h 2782956"/>
              <a:gd name="connsiteX55" fmla="*/ 2517887 w 2782956"/>
              <a:gd name="connsiteY55" fmla="*/ 559520 h 2782956"/>
              <a:gd name="connsiteX56" fmla="*/ 2675180 w 2782956"/>
              <a:gd name="connsiteY56" fmla="*/ 831958 h 2782956"/>
              <a:gd name="connsiteX57" fmla="*/ 2547527 w 2782956"/>
              <a:gd name="connsiteY57" fmla="*/ 946728 h 2782956"/>
              <a:gd name="connsiteX58" fmla="*/ 2529066 w 2782956"/>
              <a:gd name="connsiteY58" fmla="*/ 959676 h 2782956"/>
              <a:gd name="connsiteX59" fmla="*/ 2543406 w 2782956"/>
              <a:gd name="connsiteY59" fmla="*/ 992032 h 2782956"/>
              <a:gd name="connsiteX60" fmla="*/ 2578907 w 2782956"/>
              <a:gd name="connsiteY60" fmla="*/ 1114941 h 2782956"/>
              <a:gd name="connsiteX61" fmla="*/ 2593516 w 2782956"/>
              <a:gd name="connsiteY61" fmla="*/ 1196720 h 2782956"/>
              <a:gd name="connsiteX62" fmla="*/ 2615020 w 2782956"/>
              <a:gd name="connsiteY62" fmla="*/ 1198618 h 2782956"/>
              <a:gd name="connsiteX63" fmla="*/ 2782956 w 2782956"/>
              <a:gd name="connsiteY63" fmla="*/ 1234185 h 2782956"/>
              <a:gd name="connsiteX64" fmla="*/ 2782956 w 2782956"/>
              <a:gd name="connsiteY64" fmla="*/ 1548771 h 2782956"/>
              <a:gd name="connsiteX65" fmla="*/ 2615020 w 2782956"/>
              <a:gd name="connsiteY65" fmla="*/ 1584337 h 2782956"/>
              <a:gd name="connsiteX66" fmla="*/ 2593833 w 2782956"/>
              <a:gd name="connsiteY66" fmla="*/ 1586208 h 2782956"/>
              <a:gd name="connsiteX67" fmla="*/ 2588103 w 2782956"/>
              <a:gd name="connsiteY67" fmla="*/ 1626738 h 2782956"/>
              <a:gd name="connsiteX68" fmla="*/ 2534146 w 2782956"/>
              <a:gd name="connsiteY68" fmla="*/ 1817186 h 2782956"/>
              <a:gd name="connsiteX69" fmla="*/ 2531002 w 2782956"/>
              <a:gd name="connsiteY69" fmla="*/ 1824638 h 2782956"/>
              <a:gd name="connsiteX70" fmla="*/ 2547527 w 2782956"/>
              <a:gd name="connsiteY70" fmla="*/ 1836228 h 2782956"/>
              <a:gd name="connsiteX71" fmla="*/ 2675180 w 2782956"/>
              <a:gd name="connsiteY71" fmla="*/ 1950997 h 2782956"/>
              <a:gd name="connsiteX72" fmla="*/ 2517887 w 2782956"/>
              <a:gd name="connsiteY72" fmla="*/ 2223437 h 2782956"/>
              <a:gd name="connsiteX73" fmla="*/ 2354667 w 2782956"/>
              <a:gd name="connsiteY73" fmla="*/ 2170270 h 2782956"/>
              <a:gd name="connsiteX74" fmla="*/ 2334907 w 2782956"/>
              <a:gd name="connsiteY74" fmla="*/ 2161074 h 2782956"/>
              <a:gd name="connsiteX75" fmla="*/ 2282628 w 2782956"/>
              <a:gd name="connsiteY75" fmla="*/ 2223920 h 2782956"/>
              <a:gd name="connsiteX76" fmla="*/ 2210299 w 2782956"/>
              <a:gd name="connsiteY76" fmla="*/ 2295238 h 2782956"/>
              <a:gd name="connsiteX77" fmla="*/ 2161528 w 2782956"/>
              <a:gd name="connsiteY77" fmla="*/ 2335882 h 2782956"/>
              <a:gd name="connsiteX78" fmla="*/ 2170270 w 2782956"/>
              <a:gd name="connsiteY78" fmla="*/ 2354667 h 2782956"/>
              <a:gd name="connsiteX79" fmla="*/ 2223436 w 2782956"/>
              <a:gd name="connsiteY79" fmla="*/ 2517887 h 2782956"/>
              <a:gd name="connsiteX80" fmla="*/ 1950998 w 2782956"/>
              <a:gd name="connsiteY80" fmla="*/ 2675180 h 2782956"/>
              <a:gd name="connsiteX81" fmla="*/ 1836228 w 2782956"/>
              <a:gd name="connsiteY81" fmla="*/ 2547526 h 2782956"/>
              <a:gd name="connsiteX82" fmla="*/ 1823134 w 2782956"/>
              <a:gd name="connsiteY82" fmla="*/ 2528857 h 2782956"/>
              <a:gd name="connsiteX83" fmla="*/ 1784004 w 2782956"/>
              <a:gd name="connsiteY83" fmla="*/ 2545779 h 2782956"/>
              <a:gd name="connsiteX84" fmla="*/ 1592705 w 2782956"/>
              <a:gd name="connsiteY84" fmla="*/ 2593992 h 2782956"/>
              <a:gd name="connsiteX85" fmla="*/ 1586125 w 2782956"/>
              <a:gd name="connsiteY85" fmla="*/ 2594775 h 2782956"/>
              <a:gd name="connsiteX86" fmla="*/ 1584338 w 2782956"/>
              <a:gd name="connsiteY86" fmla="*/ 2615020 h 2782956"/>
              <a:gd name="connsiteX87" fmla="*/ 1548771 w 2782956"/>
              <a:gd name="connsiteY87" fmla="*/ 2782956 h 2782956"/>
              <a:gd name="connsiteX88" fmla="*/ 1234185 w 2782956"/>
              <a:gd name="connsiteY88" fmla="*/ 2782956 h 2782956"/>
              <a:gd name="connsiteX89" fmla="*/ 1198618 w 2782956"/>
              <a:gd name="connsiteY89" fmla="*/ 2615021 h 2782956"/>
              <a:gd name="connsiteX90" fmla="*/ 1196760 w 2782956"/>
              <a:gd name="connsiteY90" fmla="*/ 2593967 h 2782956"/>
              <a:gd name="connsiteX91" fmla="*/ 1123264 w 2782956"/>
              <a:gd name="connsiteY91" fmla="*/ 2581143 h 2782956"/>
              <a:gd name="connsiteX92" fmla="*/ 958524 w 2782956"/>
              <a:gd name="connsiteY92" fmla="*/ 2530708 h 2782956"/>
              <a:gd name="connsiteX93" fmla="*/ 946728 w 2782956"/>
              <a:gd name="connsiteY93" fmla="*/ 2547527 h 2782956"/>
              <a:gd name="connsiteX94" fmla="*/ 831959 w 2782956"/>
              <a:gd name="connsiteY94" fmla="*/ 2675180 h 278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82956" h="2782956">
                <a:moveTo>
                  <a:pt x="831959" y="2675180"/>
                </a:moveTo>
                <a:lnTo>
                  <a:pt x="559519" y="2517887"/>
                </a:lnTo>
                <a:cubicBezTo>
                  <a:pt x="548367" y="2511448"/>
                  <a:pt x="568292" y="2452706"/>
                  <a:pt x="612686" y="2354667"/>
                </a:cubicBezTo>
                <a:lnTo>
                  <a:pt x="621721" y="2335250"/>
                </a:lnTo>
                <a:lnTo>
                  <a:pt x="581470" y="2303029"/>
                </a:lnTo>
                <a:cubicBezTo>
                  <a:pt x="554952" y="2279514"/>
                  <a:pt x="529637" y="2254990"/>
                  <a:pt x="505552" y="2229549"/>
                </a:cubicBezTo>
                <a:lnTo>
                  <a:pt x="446675" y="2161714"/>
                </a:lnTo>
                <a:lnTo>
                  <a:pt x="428289" y="2170271"/>
                </a:lnTo>
                <a:cubicBezTo>
                  <a:pt x="330250" y="2214664"/>
                  <a:pt x="271508" y="2234589"/>
                  <a:pt x="265069" y="2223437"/>
                </a:cubicBezTo>
                <a:lnTo>
                  <a:pt x="107776" y="1950997"/>
                </a:lnTo>
                <a:cubicBezTo>
                  <a:pt x="101338" y="1939845"/>
                  <a:pt x="147964" y="1898935"/>
                  <a:pt x="235429" y="1836228"/>
                </a:cubicBezTo>
                <a:lnTo>
                  <a:pt x="253890" y="1823280"/>
                </a:lnTo>
                <a:lnTo>
                  <a:pt x="239550" y="1790924"/>
                </a:lnTo>
                <a:cubicBezTo>
                  <a:pt x="225585" y="1750595"/>
                  <a:pt x="213734" y="1709564"/>
                  <a:pt x="204050" y="1668014"/>
                </a:cubicBezTo>
                <a:lnTo>
                  <a:pt x="189440" y="1586236"/>
                </a:lnTo>
                <a:lnTo>
                  <a:pt x="167936" y="1584337"/>
                </a:lnTo>
                <a:cubicBezTo>
                  <a:pt x="60834" y="1573764"/>
                  <a:pt x="0" y="1561648"/>
                  <a:pt x="0" y="1548771"/>
                </a:cubicBezTo>
                <a:lnTo>
                  <a:pt x="0" y="1234185"/>
                </a:lnTo>
                <a:cubicBezTo>
                  <a:pt x="0" y="1221308"/>
                  <a:pt x="60835" y="1209192"/>
                  <a:pt x="167936" y="1198619"/>
                </a:cubicBezTo>
                <a:lnTo>
                  <a:pt x="189123" y="1196748"/>
                </a:lnTo>
                <a:lnTo>
                  <a:pt x="194853" y="1156218"/>
                </a:lnTo>
                <a:cubicBezTo>
                  <a:pt x="207474" y="1092054"/>
                  <a:pt x="225404" y="1028366"/>
                  <a:pt x="248810" y="965770"/>
                </a:cubicBezTo>
                <a:lnTo>
                  <a:pt x="251954" y="958318"/>
                </a:lnTo>
                <a:lnTo>
                  <a:pt x="235429" y="946728"/>
                </a:lnTo>
                <a:cubicBezTo>
                  <a:pt x="147964" y="884021"/>
                  <a:pt x="101338" y="843111"/>
                  <a:pt x="107776" y="831959"/>
                </a:cubicBezTo>
                <a:lnTo>
                  <a:pt x="265069" y="559519"/>
                </a:lnTo>
                <a:cubicBezTo>
                  <a:pt x="271508" y="548367"/>
                  <a:pt x="330250" y="568292"/>
                  <a:pt x="428289" y="612686"/>
                </a:cubicBezTo>
                <a:lnTo>
                  <a:pt x="448049" y="621881"/>
                </a:lnTo>
                <a:lnTo>
                  <a:pt x="500328" y="559036"/>
                </a:lnTo>
                <a:cubicBezTo>
                  <a:pt x="523551" y="534130"/>
                  <a:pt x="547689" y="510350"/>
                  <a:pt x="572657" y="487718"/>
                </a:cubicBezTo>
                <a:lnTo>
                  <a:pt x="621428" y="447074"/>
                </a:lnTo>
                <a:lnTo>
                  <a:pt x="612686" y="428289"/>
                </a:lnTo>
                <a:cubicBezTo>
                  <a:pt x="568291" y="330250"/>
                  <a:pt x="548368" y="271508"/>
                  <a:pt x="559520" y="265069"/>
                </a:cubicBezTo>
                <a:lnTo>
                  <a:pt x="831958" y="107776"/>
                </a:lnTo>
                <a:cubicBezTo>
                  <a:pt x="843111" y="101338"/>
                  <a:pt x="884021" y="147964"/>
                  <a:pt x="946728" y="235429"/>
                </a:cubicBezTo>
                <a:lnTo>
                  <a:pt x="959822" y="254099"/>
                </a:lnTo>
                <a:lnTo>
                  <a:pt x="998952" y="237176"/>
                </a:lnTo>
                <a:cubicBezTo>
                  <a:pt x="1061298" y="216003"/>
                  <a:pt x="1125288" y="199872"/>
                  <a:pt x="1190251" y="188964"/>
                </a:cubicBezTo>
                <a:lnTo>
                  <a:pt x="1196831" y="188181"/>
                </a:lnTo>
                <a:lnTo>
                  <a:pt x="1198618" y="167936"/>
                </a:lnTo>
                <a:cubicBezTo>
                  <a:pt x="1209192" y="60834"/>
                  <a:pt x="1221308" y="0"/>
                  <a:pt x="1234185" y="0"/>
                </a:cubicBezTo>
                <a:lnTo>
                  <a:pt x="1548771" y="0"/>
                </a:lnTo>
                <a:cubicBezTo>
                  <a:pt x="1561648" y="0"/>
                  <a:pt x="1573764" y="60835"/>
                  <a:pt x="1584337" y="167936"/>
                </a:cubicBezTo>
                <a:lnTo>
                  <a:pt x="1586196" y="188990"/>
                </a:lnTo>
                <a:lnTo>
                  <a:pt x="1659691" y="201813"/>
                </a:lnTo>
                <a:lnTo>
                  <a:pt x="1824432" y="252248"/>
                </a:lnTo>
                <a:lnTo>
                  <a:pt x="1836228" y="235429"/>
                </a:lnTo>
                <a:cubicBezTo>
                  <a:pt x="1898935" y="147964"/>
                  <a:pt x="1939845" y="101337"/>
                  <a:pt x="1950997" y="107776"/>
                </a:cubicBezTo>
                <a:lnTo>
                  <a:pt x="2223437" y="265069"/>
                </a:lnTo>
                <a:cubicBezTo>
                  <a:pt x="2234589" y="271508"/>
                  <a:pt x="2214664" y="330250"/>
                  <a:pt x="2170270" y="428289"/>
                </a:cubicBezTo>
                <a:lnTo>
                  <a:pt x="2161234" y="447706"/>
                </a:lnTo>
                <a:lnTo>
                  <a:pt x="2201485" y="479927"/>
                </a:lnTo>
                <a:cubicBezTo>
                  <a:pt x="2228004" y="503442"/>
                  <a:pt x="2253318" y="527967"/>
                  <a:pt x="2277404" y="553407"/>
                </a:cubicBezTo>
                <a:lnTo>
                  <a:pt x="2336281" y="621242"/>
                </a:lnTo>
                <a:lnTo>
                  <a:pt x="2354667" y="612686"/>
                </a:lnTo>
                <a:cubicBezTo>
                  <a:pt x="2452706" y="568292"/>
                  <a:pt x="2511448" y="548367"/>
                  <a:pt x="2517887" y="559520"/>
                </a:cubicBezTo>
                <a:lnTo>
                  <a:pt x="2675180" y="831958"/>
                </a:lnTo>
                <a:cubicBezTo>
                  <a:pt x="2681618" y="843110"/>
                  <a:pt x="2634992" y="884021"/>
                  <a:pt x="2547527" y="946728"/>
                </a:cubicBezTo>
                <a:lnTo>
                  <a:pt x="2529066" y="959676"/>
                </a:lnTo>
                <a:lnTo>
                  <a:pt x="2543406" y="992032"/>
                </a:lnTo>
                <a:cubicBezTo>
                  <a:pt x="2557371" y="1032361"/>
                  <a:pt x="2569222" y="1073392"/>
                  <a:pt x="2578907" y="1114941"/>
                </a:cubicBezTo>
                <a:lnTo>
                  <a:pt x="2593516" y="1196720"/>
                </a:lnTo>
                <a:lnTo>
                  <a:pt x="2615020" y="1198618"/>
                </a:lnTo>
                <a:cubicBezTo>
                  <a:pt x="2722122" y="1209192"/>
                  <a:pt x="2782956" y="1221308"/>
                  <a:pt x="2782956" y="1234185"/>
                </a:cubicBezTo>
                <a:lnTo>
                  <a:pt x="2782956" y="1548771"/>
                </a:lnTo>
                <a:cubicBezTo>
                  <a:pt x="2782956" y="1561648"/>
                  <a:pt x="2722121" y="1573764"/>
                  <a:pt x="2615020" y="1584337"/>
                </a:cubicBezTo>
                <a:lnTo>
                  <a:pt x="2593833" y="1586208"/>
                </a:lnTo>
                <a:lnTo>
                  <a:pt x="2588103" y="1626738"/>
                </a:lnTo>
                <a:cubicBezTo>
                  <a:pt x="2575482" y="1690902"/>
                  <a:pt x="2557552" y="1754590"/>
                  <a:pt x="2534146" y="1817186"/>
                </a:cubicBezTo>
                <a:lnTo>
                  <a:pt x="2531002" y="1824638"/>
                </a:lnTo>
                <a:lnTo>
                  <a:pt x="2547527" y="1836228"/>
                </a:lnTo>
                <a:cubicBezTo>
                  <a:pt x="2634992" y="1898935"/>
                  <a:pt x="2681618" y="1939845"/>
                  <a:pt x="2675180" y="1950997"/>
                </a:cubicBezTo>
                <a:lnTo>
                  <a:pt x="2517887" y="2223437"/>
                </a:lnTo>
                <a:cubicBezTo>
                  <a:pt x="2511448" y="2234589"/>
                  <a:pt x="2452706" y="2214664"/>
                  <a:pt x="2354667" y="2170270"/>
                </a:cubicBezTo>
                <a:lnTo>
                  <a:pt x="2334907" y="2161074"/>
                </a:lnTo>
                <a:lnTo>
                  <a:pt x="2282628" y="2223920"/>
                </a:lnTo>
                <a:cubicBezTo>
                  <a:pt x="2259405" y="2248826"/>
                  <a:pt x="2235267" y="2272606"/>
                  <a:pt x="2210299" y="2295238"/>
                </a:cubicBezTo>
                <a:lnTo>
                  <a:pt x="2161528" y="2335882"/>
                </a:lnTo>
                <a:lnTo>
                  <a:pt x="2170270" y="2354667"/>
                </a:lnTo>
                <a:cubicBezTo>
                  <a:pt x="2214664" y="2452706"/>
                  <a:pt x="2234588" y="2511448"/>
                  <a:pt x="2223436" y="2517887"/>
                </a:cubicBezTo>
                <a:lnTo>
                  <a:pt x="1950998" y="2675180"/>
                </a:lnTo>
                <a:cubicBezTo>
                  <a:pt x="1939845" y="2681618"/>
                  <a:pt x="1898935" y="2634992"/>
                  <a:pt x="1836228" y="2547526"/>
                </a:cubicBezTo>
                <a:lnTo>
                  <a:pt x="1823134" y="2528857"/>
                </a:lnTo>
                <a:lnTo>
                  <a:pt x="1784004" y="2545779"/>
                </a:lnTo>
                <a:cubicBezTo>
                  <a:pt x="1721658" y="2566953"/>
                  <a:pt x="1657668" y="2583083"/>
                  <a:pt x="1592705" y="2593992"/>
                </a:cubicBezTo>
                <a:lnTo>
                  <a:pt x="1586125" y="2594775"/>
                </a:lnTo>
                <a:lnTo>
                  <a:pt x="1584338" y="2615020"/>
                </a:lnTo>
                <a:cubicBezTo>
                  <a:pt x="1573764" y="2722122"/>
                  <a:pt x="1561648" y="2782956"/>
                  <a:pt x="1548771" y="2782956"/>
                </a:cubicBezTo>
                <a:lnTo>
                  <a:pt x="1234185" y="2782956"/>
                </a:lnTo>
                <a:cubicBezTo>
                  <a:pt x="1221308" y="2782956"/>
                  <a:pt x="1209192" y="2722121"/>
                  <a:pt x="1198618" y="2615021"/>
                </a:cubicBezTo>
                <a:lnTo>
                  <a:pt x="1196760" y="2593967"/>
                </a:lnTo>
                <a:lnTo>
                  <a:pt x="1123264" y="2581143"/>
                </a:lnTo>
                <a:lnTo>
                  <a:pt x="958524" y="2530708"/>
                </a:lnTo>
                <a:lnTo>
                  <a:pt x="946728" y="2547527"/>
                </a:lnTo>
                <a:cubicBezTo>
                  <a:pt x="884021" y="2634992"/>
                  <a:pt x="843111" y="2681619"/>
                  <a:pt x="831959" y="2675180"/>
                </a:cubicBezTo>
                <a:close/>
              </a:path>
            </a:pathLst>
          </a:cu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3">
            <a:extLst>
              <a:ext uri="{FF2B5EF4-FFF2-40B4-BE49-F238E27FC236}">
                <a16:creationId xmlns:a16="http://schemas.microsoft.com/office/drawing/2014/main" id="{5ABA0CC9-28D9-EA25-6ED2-73AC705CE716}"/>
              </a:ext>
            </a:extLst>
          </p:cNvPr>
          <p:cNvSpPr/>
          <p:nvPr/>
        </p:nvSpPr>
        <p:spPr>
          <a:xfrm rot="9093816">
            <a:off x="9082566" y="5227079"/>
            <a:ext cx="1249200" cy="1249200"/>
          </a:xfrm>
          <a:custGeom>
            <a:avLst/>
            <a:gdLst>
              <a:gd name="connsiteX0" fmla="*/ 831959 w 2782956"/>
              <a:gd name="connsiteY0" fmla="*/ 2675180 h 2782956"/>
              <a:gd name="connsiteX1" fmla="*/ 559519 w 2782956"/>
              <a:gd name="connsiteY1" fmla="*/ 2517887 h 2782956"/>
              <a:gd name="connsiteX2" fmla="*/ 612686 w 2782956"/>
              <a:gd name="connsiteY2" fmla="*/ 2354667 h 2782956"/>
              <a:gd name="connsiteX3" fmla="*/ 621721 w 2782956"/>
              <a:gd name="connsiteY3" fmla="*/ 2335250 h 2782956"/>
              <a:gd name="connsiteX4" fmla="*/ 581470 w 2782956"/>
              <a:gd name="connsiteY4" fmla="*/ 2303029 h 2782956"/>
              <a:gd name="connsiteX5" fmla="*/ 505552 w 2782956"/>
              <a:gd name="connsiteY5" fmla="*/ 2229549 h 2782956"/>
              <a:gd name="connsiteX6" fmla="*/ 446675 w 2782956"/>
              <a:gd name="connsiteY6" fmla="*/ 2161714 h 2782956"/>
              <a:gd name="connsiteX7" fmla="*/ 428289 w 2782956"/>
              <a:gd name="connsiteY7" fmla="*/ 2170271 h 2782956"/>
              <a:gd name="connsiteX8" fmla="*/ 265069 w 2782956"/>
              <a:gd name="connsiteY8" fmla="*/ 2223437 h 2782956"/>
              <a:gd name="connsiteX9" fmla="*/ 107776 w 2782956"/>
              <a:gd name="connsiteY9" fmla="*/ 1950997 h 2782956"/>
              <a:gd name="connsiteX10" fmla="*/ 235429 w 2782956"/>
              <a:gd name="connsiteY10" fmla="*/ 1836228 h 2782956"/>
              <a:gd name="connsiteX11" fmla="*/ 253890 w 2782956"/>
              <a:gd name="connsiteY11" fmla="*/ 1823280 h 2782956"/>
              <a:gd name="connsiteX12" fmla="*/ 239550 w 2782956"/>
              <a:gd name="connsiteY12" fmla="*/ 1790924 h 2782956"/>
              <a:gd name="connsiteX13" fmla="*/ 204050 w 2782956"/>
              <a:gd name="connsiteY13" fmla="*/ 1668014 h 2782956"/>
              <a:gd name="connsiteX14" fmla="*/ 189440 w 2782956"/>
              <a:gd name="connsiteY14" fmla="*/ 1586236 h 2782956"/>
              <a:gd name="connsiteX15" fmla="*/ 167936 w 2782956"/>
              <a:gd name="connsiteY15" fmla="*/ 1584337 h 2782956"/>
              <a:gd name="connsiteX16" fmla="*/ 0 w 2782956"/>
              <a:gd name="connsiteY16" fmla="*/ 1548771 h 2782956"/>
              <a:gd name="connsiteX17" fmla="*/ 0 w 2782956"/>
              <a:gd name="connsiteY17" fmla="*/ 1234185 h 2782956"/>
              <a:gd name="connsiteX18" fmla="*/ 167936 w 2782956"/>
              <a:gd name="connsiteY18" fmla="*/ 1198619 h 2782956"/>
              <a:gd name="connsiteX19" fmla="*/ 189123 w 2782956"/>
              <a:gd name="connsiteY19" fmla="*/ 1196748 h 2782956"/>
              <a:gd name="connsiteX20" fmla="*/ 194853 w 2782956"/>
              <a:gd name="connsiteY20" fmla="*/ 1156218 h 2782956"/>
              <a:gd name="connsiteX21" fmla="*/ 248810 w 2782956"/>
              <a:gd name="connsiteY21" fmla="*/ 965770 h 2782956"/>
              <a:gd name="connsiteX22" fmla="*/ 251954 w 2782956"/>
              <a:gd name="connsiteY22" fmla="*/ 958318 h 2782956"/>
              <a:gd name="connsiteX23" fmla="*/ 235429 w 2782956"/>
              <a:gd name="connsiteY23" fmla="*/ 946728 h 2782956"/>
              <a:gd name="connsiteX24" fmla="*/ 107776 w 2782956"/>
              <a:gd name="connsiteY24" fmla="*/ 831959 h 2782956"/>
              <a:gd name="connsiteX25" fmla="*/ 265069 w 2782956"/>
              <a:gd name="connsiteY25" fmla="*/ 559519 h 2782956"/>
              <a:gd name="connsiteX26" fmla="*/ 428289 w 2782956"/>
              <a:gd name="connsiteY26" fmla="*/ 612686 h 2782956"/>
              <a:gd name="connsiteX27" fmla="*/ 448049 w 2782956"/>
              <a:gd name="connsiteY27" fmla="*/ 621881 h 2782956"/>
              <a:gd name="connsiteX28" fmla="*/ 500328 w 2782956"/>
              <a:gd name="connsiteY28" fmla="*/ 559036 h 2782956"/>
              <a:gd name="connsiteX29" fmla="*/ 572657 w 2782956"/>
              <a:gd name="connsiteY29" fmla="*/ 487718 h 2782956"/>
              <a:gd name="connsiteX30" fmla="*/ 621428 w 2782956"/>
              <a:gd name="connsiteY30" fmla="*/ 447074 h 2782956"/>
              <a:gd name="connsiteX31" fmla="*/ 612686 w 2782956"/>
              <a:gd name="connsiteY31" fmla="*/ 428289 h 2782956"/>
              <a:gd name="connsiteX32" fmla="*/ 559520 w 2782956"/>
              <a:gd name="connsiteY32" fmla="*/ 265069 h 2782956"/>
              <a:gd name="connsiteX33" fmla="*/ 831958 w 2782956"/>
              <a:gd name="connsiteY33" fmla="*/ 107776 h 2782956"/>
              <a:gd name="connsiteX34" fmla="*/ 946728 w 2782956"/>
              <a:gd name="connsiteY34" fmla="*/ 235429 h 2782956"/>
              <a:gd name="connsiteX35" fmla="*/ 959822 w 2782956"/>
              <a:gd name="connsiteY35" fmla="*/ 254099 h 2782956"/>
              <a:gd name="connsiteX36" fmla="*/ 998952 w 2782956"/>
              <a:gd name="connsiteY36" fmla="*/ 237176 h 2782956"/>
              <a:gd name="connsiteX37" fmla="*/ 1190251 w 2782956"/>
              <a:gd name="connsiteY37" fmla="*/ 188964 h 2782956"/>
              <a:gd name="connsiteX38" fmla="*/ 1196831 w 2782956"/>
              <a:gd name="connsiteY38" fmla="*/ 188181 h 2782956"/>
              <a:gd name="connsiteX39" fmla="*/ 1198618 w 2782956"/>
              <a:gd name="connsiteY39" fmla="*/ 167936 h 2782956"/>
              <a:gd name="connsiteX40" fmla="*/ 1234185 w 2782956"/>
              <a:gd name="connsiteY40" fmla="*/ 0 h 2782956"/>
              <a:gd name="connsiteX41" fmla="*/ 1548771 w 2782956"/>
              <a:gd name="connsiteY41" fmla="*/ 0 h 2782956"/>
              <a:gd name="connsiteX42" fmla="*/ 1584337 w 2782956"/>
              <a:gd name="connsiteY42" fmla="*/ 167936 h 2782956"/>
              <a:gd name="connsiteX43" fmla="*/ 1586196 w 2782956"/>
              <a:gd name="connsiteY43" fmla="*/ 188990 h 2782956"/>
              <a:gd name="connsiteX44" fmla="*/ 1659691 w 2782956"/>
              <a:gd name="connsiteY44" fmla="*/ 201813 h 2782956"/>
              <a:gd name="connsiteX45" fmla="*/ 1824432 w 2782956"/>
              <a:gd name="connsiteY45" fmla="*/ 252248 h 2782956"/>
              <a:gd name="connsiteX46" fmla="*/ 1836228 w 2782956"/>
              <a:gd name="connsiteY46" fmla="*/ 235429 h 2782956"/>
              <a:gd name="connsiteX47" fmla="*/ 1950997 w 2782956"/>
              <a:gd name="connsiteY47" fmla="*/ 107776 h 2782956"/>
              <a:gd name="connsiteX48" fmla="*/ 2223437 w 2782956"/>
              <a:gd name="connsiteY48" fmla="*/ 265069 h 2782956"/>
              <a:gd name="connsiteX49" fmla="*/ 2170270 w 2782956"/>
              <a:gd name="connsiteY49" fmla="*/ 428289 h 2782956"/>
              <a:gd name="connsiteX50" fmla="*/ 2161234 w 2782956"/>
              <a:gd name="connsiteY50" fmla="*/ 447706 h 2782956"/>
              <a:gd name="connsiteX51" fmla="*/ 2201485 w 2782956"/>
              <a:gd name="connsiteY51" fmla="*/ 479927 h 2782956"/>
              <a:gd name="connsiteX52" fmla="*/ 2277404 w 2782956"/>
              <a:gd name="connsiteY52" fmla="*/ 553407 h 2782956"/>
              <a:gd name="connsiteX53" fmla="*/ 2336281 w 2782956"/>
              <a:gd name="connsiteY53" fmla="*/ 621242 h 2782956"/>
              <a:gd name="connsiteX54" fmla="*/ 2354667 w 2782956"/>
              <a:gd name="connsiteY54" fmla="*/ 612686 h 2782956"/>
              <a:gd name="connsiteX55" fmla="*/ 2517887 w 2782956"/>
              <a:gd name="connsiteY55" fmla="*/ 559520 h 2782956"/>
              <a:gd name="connsiteX56" fmla="*/ 2675180 w 2782956"/>
              <a:gd name="connsiteY56" fmla="*/ 831958 h 2782956"/>
              <a:gd name="connsiteX57" fmla="*/ 2547527 w 2782956"/>
              <a:gd name="connsiteY57" fmla="*/ 946728 h 2782956"/>
              <a:gd name="connsiteX58" fmla="*/ 2529066 w 2782956"/>
              <a:gd name="connsiteY58" fmla="*/ 959676 h 2782956"/>
              <a:gd name="connsiteX59" fmla="*/ 2543406 w 2782956"/>
              <a:gd name="connsiteY59" fmla="*/ 992032 h 2782956"/>
              <a:gd name="connsiteX60" fmla="*/ 2578907 w 2782956"/>
              <a:gd name="connsiteY60" fmla="*/ 1114941 h 2782956"/>
              <a:gd name="connsiteX61" fmla="*/ 2593516 w 2782956"/>
              <a:gd name="connsiteY61" fmla="*/ 1196720 h 2782956"/>
              <a:gd name="connsiteX62" fmla="*/ 2615020 w 2782956"/>
              <a:gd name="connsiteY62" fmla="*/ 1198618 h 2782956"/>
              <a:gd name="connsiteX63" fmla="*/ 2782956 w 2782956"/>
              <a:gd name="connsiteY63" fmla="*/ 1234185 h 2782956"/>
              <a:gd name="connsiteX64" fmla="*/ 2782956 w 2782956"/>
              <a:gd name="connsiteY64" fmla="*/ 1548771 h 2782956"/>
              <a:gd name="connsiteX65" fmla="*/ 2615020 w 2782956"/>
              <a:gd name="connsiteY65" fmla="*/ 1584337 h 2782956"/>
              <a:gd name="connsiteX66" fmla="*/ 2593833 w 2782956"/>
              <a:gd name="connsiteY66" fmla="*/ 1586208 h 2782956"/>
              <a:gd name="connsiteX67" fmla="*/ 2588103 w 2782956"/>
              <a:gd name="connsiteY67" fmla="*/ 1626738 h 2782956"/>
              <a:gd name="connsiteX68" fmla="*/ 2534146 w 2782956"/>
              <a:gd name="connsiteY68" fmla="*/ 1817186 h 2782956"/>
              <a:gd name="connsiteX69" fmla="*/ 2531002 w 2782956"/>
              <a:gd name="connsiteY69" fmla="*/ 1824638 h 2782956"/>
              <a:gd name="connsiteX70" fmla="*/ 2547527 w 2782956"/>
              <a:gd name="connsiteY70" fmla="*/ 1836228 h 2782956"/>
              <a:gd name="connsiteX71" fmla="*/ 2675180 w 2782956"/>
              <a:gd name="connsiteY71" fmla="*/ 1950997 h 2782956"/>
              <a:gd name="connsiteX72" fmla="*/ 2517887 w 2782956"/>
              <a:gd name="connsiteY72" fmla="*/ 2223437 h 2782956"/>
              <a:gd name="connsiteX73" fmla="*/ 2354667 w 2782956"/>
              <a:gd name="connsiteY73" fmla="*/ 2170270 h 2782956"/>
              <a:gd name="connsiteX74" fmla="*/ 2334907 w 2782956"/>
              <a:gd name="connsiteY74" fmla="*/ 2161074 h 2782956"/>
              <a:gd name="connsiteX75" fmla="*/ 2282628 w 2782956"/>
              <a:gd name="connsiteY75" fmla="*/ 2223920 h 2782956"/>
              <a:gd name="connsiteX76" fmla="*/ 2210299 w 2782956"/>
              <a:gd name="connsiteY76" fmla="*/ 2295238 h 2782956"/>
              <a:gd name="connsiteX77" fmla="*/ 2161528 w 2782956"/>
              <a:gd name="connsiteY77" fmla="*/ 2335882 h 2782956"/>
              <a:gd name="connsiteX78" fmla="*/ 2170270 w 2782956"/>
              <a:gd name="connsiteY78" fmla="*/ 2354667 h 2782956"/>
              <a:gd name="connsiteX79" fmla="*/ 2223436 w 2782956"/>
              <a:gd name="connsiteY79" fmla="*/ 2517887 h 2782956"/>
              <a:gd name="connsiteX80" fmla="*/ 1950998 w 2782956"/>
              <a:gd name="connsiteY80" fmla="*/ 2675180 h 2782956"/>
              <a:gd name="connsiteX81" fmla="*/ 1836228 w 2782956"/>
              <a:gd name="connsiteY81" fmla="*/ 2547526 h 2782956"/>
              <a:gd name="connsiteX82" fmla="*/ 1823134 w 2782956"/>
              <a:gd name="connsiteY82" fmla="*/ 2528857 h 2782956"/>
              <a:gd name="connsiteX83" fmla="*/ 1784004 w 2782956"/>
              <a:gd name="connsiteY83" fmla="*/ 2545779 h 2782956"/>
              <a:gd name="connsiteX84" fmla="*/ 1592705 w 2782956"/>
              <a:gd name="connsiteY84" fmla="*/ 2593992 h 2782956"/>
              <a:gd name="connsiteX85" fmla="*/ 1586125 w 2782956"/>
              <a:gd name="connsiteY85" fmla="*/ 2594775 h 2782956"/>
              <a:gd name="connsiteX86" fmla="*/ 1584338 w 2782956"/>
              <a:gd name="connsiteY86" fmla="*/ 2615020 h 2782956"/>
              <a:gd name="connsiteX87" fmla="*/ 1548771 w 2782956"/>
              <a:gd name="connsiteY87" fmla="*/ 2782956 h 2782956"/>
              <a:gd name="connsiteX88" fmla="*/ 1234185 w 2782956"/>
              <a:gd name="connsiteY88" fmla="*/ 2782956 h 2782956"/>
              <a:gd name="connsiteX89" fmla="*/ 1198618 w 2782956"/>
              <a:gd name="connsiteY89" fmla="*/ 2615021 h 2782956"/>
              <a:gd name="connsiteX90" fmla="*/ 1196760 w 2782956"/>
              <a:gd name="connsiteY90" fmla="*/ 2593967 h 2782956"/>
              <a:gd name="connsiteX91" fmla="*/ 1123264 w 2782956"/>
              <a:gd name="connsiteY91" fmla="*/ 2581143 h 2782956"/>
              <a:gd name="connsiteX92" fmla="*/ 958524 w 2782956"/>
              <a:gd name="connsiteY92" fmla="*/ 2530708 h 2782956"/>
              <a:gd name="connsiteX93" fmla="*/ 946728 w 2782956"/>
              <a:gd name="connsiteY93" fmla="*/ 2547527 h 2782956"/>
              <a:gd name="connsiteX94" fmla="*/ 831959 w 2782956"/>
              <a:gd name="connsiteY94" fmla="*/ 2675180 h 278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2782956" h="2782956">
                <a:moveTo>
                  <a:pt x="831959" y="2675180"/>
                </a:moveTo>
                <a:lnTo>
                  <a:pt x="559519" y="2517887"/>
                </a:lnTo>
                <a:cubicBezTo>
                  <a:pt x="548367" y="2511448"/>
                  <a:pt x="568292" y="2452706"/>
                  <a:pt x="612686" y="2354667"/>
                </a:cubicBezTo>
                <a:lnTo>
                  <a:pt x="621721" y="2335250"/>
                </a:lnTo>
                <a:lnTo>
                  <a:pt x="581470" y="2303029"/>
                </a:lnTo>
                <a:cubicBezTo>
                  <a:pt x="554952" y="2279514"/>
                  <a:pt x="529637" y="2254990"/>
                  <a:pt x="505552" y="2229549"/>
                </a:cubicBezTo>
                <a:lnTo>
                  <a:pt x="446675" y="2161714"/>
                </a:lnTo>
                <a:lnTo>
                  <a:pt x="428289" y="2170271"/>
                </a:lnTo>
                <a:cubicBezTo>
                  <a:pt x="330250" y="2214664"/>
                  <a:pt x="271508" y="2234589"/>
                  <a:pt x="265069" y="2223437"/>
                </a:cubicBezTo>
                <a:lnTo>
                  <a:pt x="107776" y="1950997"/>
                </a:lnTo>
                <a:cubicBezTo>
                  <a:pt x="101338" y="1939845"/>
                  <a:pt x="147964" y="1898935"/>
                  <a:pt x="235429" y="1836228"/>
                </a:cubicBezTo>
                <a:lnTo>
                  <a:pt x="253890" y="1823280"/>
                </a:lnTo>
                <a:lnTo>
                  <a:pt x="239550" y="1790924"/>
                </a:lnTo>
                <a:cubicBezTo>
                  <a:pt x="225585" y="1750595"/>
                  <a:pt x="213734" y="1709564"/>
                  <a:pt x="204050" y="1668014"/>
                </a:cubicBezTo>
                <a:lnTo>
                  <a:pt x="189440" y="1586236"/>
                </a:lnTo>
                <a:lnTo>
                  <a:pt x="167936" y="1584337"/>
                </a:lnTo>
                <a:cubicBezTo>
                  <a:pt x="60834" y="1573764"/>
                  <a:pt x="0" y="1561648"/>
                  <a:pt x="0" y="1548771"/>
                </a:cubicBezTo>
                <a:lnTo>
                  <a:pt x="0" y="1234185"/>
                </a:lnTo>
                <a:cubicBezTo>
                  <a:pt x="0" y="1221308"/>
                  <a:pt x="60835" y="1209192"/>
                  <a:pt x="167936" y="1198619"/>
                </a:cubicBezTo>
                <a:lnTo>
                  <a:pt x="189123" y="1196748"/>
                </a:lnTo>
                <a:lnTo>
                  <a:pt x="194853" y="1156218"/>
                </a:lnTo>
                <a:cubicBezTo>
                  <a:pt x="207474" y="1092054"/>
                  <a:pt x="225404" y="1028366"/>
                  <a:pt x="248810" y="965770"/>
                </a:cubicBezTo>
                <a:lnTo>
                  <a:pt x="251954" y="958318"/>
                </a:lnTo>
                <a:lnTo>
                  <a:pt x="235429" y="946728"/>
                </a:lnTo>
                <a:cubicBezTo>
                  <a:pt x="147964" y="884021"/>
                  <a:pt x="101338" y="843111"/>
                  <a:pt x="107776" y="831959"/>
                </a:cubicBezTo>
                <a:lnTo>
                  <a:pt x="265069" y="559519"/>
                </a:lnTo>
                <a:cubicBezTo>
                  <a:pt x="271508" y="548367"/>
                  <a:pt x="330250" y="568292"/>
                  <a:pt x="428289" y="612686"/>
                </a:cubicBezTo>
                <a:lnTo>
                  <a:pt x="448049" y="621881"/>
                </a:lnTo>
                <a:lnTo>
                  <a:pt x="500328" y="559036"/>
                </a:lnTo>
                <a:cubicBezTo>
                  <a:pt x="523551" y="534130"/>
                  <a:pt x="547689" y="510350"/>
                  <a:pt x="572657" y="487718"/>
                </a:cubicBezTo>
                <a:lnTo>
                  <a:pt x="621428" y="447074"/>
                </a:lnTo>
                <a:lnTo>
                  <a:pt x="612686" y="428289"/>
                </a:lnTo>
                <a:cubicBezTo>
                  <a:pt x="568291" y="330250"/>
                  <a:pt x="548368" y="271508"/>
                  <a:pt x="559520" y="265069"/>
                </a:cubicBezTo>
                <a:lnTo>
                  <a:pt x="831958" y="107776"/>
                </a:lnTo>
                <a:cubicBezTo>
                  <a:pt x="843111" y="101338"/>
                  <a:pt x="884021" y="147964"/>
                  <a:pt x="946728" y="235429"/>
                </a:cubicBezTo>
                <a:lnTo>
                  <a:pt x="959822" y="254099"/>
                </a:lnTo>
                <a:lnTo>
                  <a:pt x="998952" y="237176"/>
                </a:lnTo>
                <a:cubicBezTo>
                  <a:pt x="1061298" y="216003"/>
                  <a:pt x="1125288" y="199872"/>
                  <a:pt x="1190251" y="188964"/>
                </a:cubicBezTo>
                <a:lnTo>
                  <a:pt x="1196831" y="188181"/>
                </a:lnTo>
                <a:lnTo>
                  <a:pt x="1198618" y="167936"/>
                </a:lnTo>
                <a:cubicBezTo>
                  <a:pt x="1209192" y="60834"/>
                  <a:pt x="1221308" y="0"/>
                  <a:pt x="1234185" y="0"/>
                </a:cubicBezTo>
                <a:lnTo>
                  <a:pt x="1548771" y="0"/>
                </a:lnTo>
                <a:cubicBezTo>
                  <a:pt x="1561648" y="0"/>
                  <a:pt x="1573764" y="60835"/>
                  <a:pt x="1584337" y="167936"/>
                </a:cubicBezTo>
                <a:lnTo>
                  <a:pt x="1586196" y="188990"/>
                </a:lnTo>
                <a:lnTo>
                  <a:pt x="1659691" y="201813"/>
                </a:lnTo>
                <a:lnTo>
                  <a:pt x="1824432" y="252248"/>
                </a:lnTo>
                <a:lnTo>
                  <a:pt x="1836228" y="235429"/>
                </a:lnTo>
                <a:cubicBezTo>
                  <a:pt x="1898935" y="147964"/>
                  <a:pt x="1939845" y="101337"/>
                  <a:pt x="1950997" y="107776"/>
                </a:cubicBezTo>
                <a:lnTo>
                  <a:pt x="2223437" y="265069"/>
                </a:lnTo>
                <a:cubicBezTo>
                  <a:pt x="2234589" y="271508"/>
                  <a:pt x="2214664" y="330250"/>
                  <a:pt x="2170270" y="428289"/>
                </a:cubicBezTo>
                <a:lnTo>
                  <a:pt x="2161234" y="447706"/>
                </a:lnTo>
                <a:lnTo>
                  <a:pt x="2201485" y="479927"/>
                </a:lnTo>
                <a:cubicBezTo>
                  <a:pt x="2228004" y="503442"/>
                  <a:pt x="2253318" y="527967"/>
                  <a:pt x="2277404" y="553407"/>
                </a:cubicBezTo>
                <a:lnTo>
                  <a:pt x="2336281" y="621242"/>
                </a:lnTo>
                <a:lnTo>
                  <a:pt x="2354667" y="612686"/>
                </a:lnTo>
                <a:cubicBezTo>
                  <a:pt x="2452706" y="568292"/>
                  <a:pt x="2511448" y="548367"/>
                  <a:pt x="2517887" y="559520"/>
                </a:cubicBezTo>
                <a:lnTo>
                  <a:pt x="2675180" y="831958"/>
                </a:lnTo>
                <a:cubicBezTo>
                  <a:pt x="2681618" y="843110"/>
                  <a:pt x="2634992" y="884021"/>
                  <a:pt x="2547527" y="946728"/>
                </a:cubicBezTo>
                <a:lnTo>
                  <a:pt x="2529066" y="959676"/>
                </a:lnTo>
                <a:lnTo>
                  <a:pt x="2543406" y="992032"/>
                </a:lnTo>
                <a:cubicBezTo>
                  <a:pt x="2557371" y="1032361"/>
                  <a:pt x="2569222" y="1073392"/>
                  <a:pt x="2578907" y="1114941"/>
                </a:cubicBezTo>
                <a:lnTo>
                  <a:pt x="2593516" y="1196720"/>
                </a:lnTo>
                <a:lnTo>
                  <a:pt x="2615020" y="1198618"/>
                </a:lnTo>
                <a:cubicBezTo>
                  <a:pt x="2722122" y="1209192"/>
                  <a:pt x="2782956" y="1221308"/>
                  <a:pt x="2782956" y="1234185"/>
                </a:cubicBezTo>
                <a:lnTo>
                  <a:pt x="2782956" y="1548771"/>
                </a:lnTo>
                <a:cubicBezTo>
                  <a:pt x="2782956" y="1561648"/>
                  <a:pt x="2722121" y="1573764"/>
                  <a:pt x="2615020" y="1584337"/>
                </a:cubicBezTo>
                <a:lnTo>
                  <a:pt x="2593833" y="1586208"/>
                </a:lnTo>
                <a:lnTo>
                  <a:pt x="2588103" y="1626738"/>
                </a:lnTo>
                <a:cubicBezTo>
                  <a:pt x="2575482" y="1690902"/>
                  <a:pt x="2557552" y="1754590"/>
                  <a:pt x="2534146" y="1817186"/>
                </a:cubicBezTo>
                <a:lnTo>
                  <a:pt x="2531002" y="1824638"/>
                </a:lnTo>
                <a:lnTo>
                  <a:pt x="2547527" y="1836228"/>
                </a:lnTo>
                <a:cubicBezTo>
                  <a:pt x="2634992" y="1898935"/>
                  <a:pt x="2681618" y="1939845"/>
                  <a:pt x="2675180" y="1950997"/>
                </a:cubicBezTo>
                <a:lnTo>
                  <a:pt x="2517887" y="2223437"/>
                </a:lnTo>
                <a:cubicBezTo>
                  <a:pt x="2511448" y="2234589"/>
                  <a:pt x="2452706" y="2214664"/>
                  <a:pt x="2354667" y="2170270"/>
                </a:cubicBezTo>
                <a:lnTo>
                  <a:pt x="2334907" y="2161074"/>
                </a:lnTo>
                <a:lnTo>
                  <a:pt x="2282628" y="2223920"/>
                </a:lnTo>
                <a:cubicBezTo>
                  <a:pt x="2259405" y="2248826"/>
                  <a:pt x="2235267" y="2272606"/>
                  <a:pt x="2210299" y="2295238"/>
                </a:cubicBezTo>
                <a:lnTo>
                  <a:pt x="2161528" y="2335882"/>
                </a:lnTo>
                <a:lnTo>
                  <a:pt x="2170270" y="2354667"/>
                </a:lnTo>
                <a:cubicBezTo>
                  <a:pt x="2214664" y="2452706"/>
                  <a:pt x="2234588" y="2511448"/>
                  <a:pt x="2223436" y="2517887"/>
                </a:cubicBezTo>
                <a:lnTo>
                  <a:pt x="1950998" y="2675180"/>
                </a:lnTo>
                <a:cubicBezTo>
                  <a:pt x="1939845" y="2681618"/>
                  <a:pt x="1898935" y="2634992"/>
                  <a:pt x="1836228" y="2547526"/>
                </a:cubicBezTo>
                <a:lnTo>
                  <a:pt x="1823134" y="2528857"/>
                </a:lnTo>
                <a:lnTo>
                  <a:pt x="1784004" y="2545779"/>
                </a:lnTo>
                <a:cubicBezTo>
                  <a:pt x="1721658" y="2566953"/>
                  <a:pt x="1657668" y="2583083"/>
                  <a:pt x="1592705" y="2593992"/>
                </a:cubicBezTo>
                <a:lnTo>
                  <a:pt x="1586125" y="2594775"/>
                </a:lnTo>
                <a:lnTo>
                  <a:pt x="1584338" y="2615020"/>
                </a:lnTo>
                <a:cubicBezTo>
                  <a:pt x="1573764" y="2722122"/>
                  <a:pt x="1561648" y="2782956"/>
                  <a:pt x="1548771" y="2782956"/>
                </a:cubicBezTo>
                <a:lnTo>
                  <a:pt x="1234185" y="2782956"/>
                </a:lnTo>
                <a:cubicBezTo>
                  <a:pt x="1221308" y="2782956"/>
                  <a:pt x="1209192" y="2722121"/>
                  <a:pt x="1198618" y="2615021"/>
                </a:cubicBezTo>
                <a:lnTo>
                  <a:pt x="1196760" y="2593967"/>
                </a:lnTo>
                <a:lnTo>
                  <a:pt x="1123264" y="2581143"/>
                </a:lnTo>
                <a:lnTo>
                  <a:pt x="958524" y="2530708"/>
                </a:lnTo>
                <a:lnTo>
                  <a:pt x="946728" y="2547527"/>
                </a:lnTo>
                <a:cubicBezTo>
                  <a:pt x="884021" y="2634992"/>
                  <a:pt x="843111" y="2681619"/>
                  <a:pt x="831959" y="2675180"/>
                </a:cubicBezTo>
                <a:close/>
              </a:path>
            </a:pathLst>
          </a:cu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BDF1F5F-1503-6D99-9D33-F1FA3D39A474}"/>
              </a:ext>
            </a:extLst>
          </p:cNvPr>
          <p:cNvSpPr/>
          <p:nvPr/>
        </p:nvSpPr>
        <p:spPr>
          <a:xfrm rot="12622456">
            <a:off x="10571957" y="4247017"/>
            <a:ext cx="934806" cy="805713"/>
          </a:xfrm>
          <a:prstGeom prst="rect">
            <a:avLst/>
          </a:prstGeom>
          <a:gradFill flip="none" rotWithShape="1">
            <a:gsLst>
              <a:gs pos="0">
                <a:schemeClr val="bg1">
                  <a:alpha val="0"/>
                </a:schemeClr>
              </a:gs>
              <a:gs pos="100000">
                <a:schemeClr val="tx1">
                  <a:alpha val="62000"/>
                </a:schemeClr>
              </a:gs>
            </a:gsLst>
            <a:lin ang="0" scaled="1"/>
            <a:tileRect/>
          </a:gradFill>
          <a:ln>
            <a:noFill/>
          </a:ln>
          <a:effectLst>
            <a:outerShdw blurRad="50800" dist="50800" dir="5400000" algn="ctr" rotWithShape="0">
              <a:srgbClr val="9CADE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944A2C39-A88C-8532-460F-2817E897743C}"/>
              </a:ext>
            </a:extLst>
          </p:cNvPr>
          <p:cNvCxnSpPr>
            <a:cxnSpLocks/>
            <a:stCxn id="31" idx="5"/>
            <a:endCxn id="28" idx="5"/>
          </p:cNvCxnSpPr>
          <p:nvPr/>
        </p:nvCxnSpPr>
        <p:spPr>
          <a:xfrm flipV="1">
            <a:off x="9238821" y="890000"/>
            <a:ext cx="848149" cy="1572265"/>
          </a:xfrm>
          <a:prstGeom prst="line">
            <a:avLst/>
          </a:prstGeom>
          <a:ln w="38100">
            <a:solidFill>
              <a:srgbClr val="660066"/>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AFDBBF8-4992-73D0-E958-FA49089BBBE9}"/>
              </a:ext>
            </a:extLst>
          </p:cNvPr>
          <p:cNvSpPr/>
          <p:nvPr/>
        </p:nvSpPr>
        <p:spPr>
          <a:xfrm rot="12622456">
            <a:off x="10483978" y="863320"/>
            <a:ext cx="934806" cy="805713"/>
          </a:xfrm>
          <a:prstGeom prst="rect">
            <a:avLst/>
          </a:prstGeom>
          <a:gradFill flip="none" rotWithShape="1">
            <a:gsLst>
              <a:gs pos="0">
                <a:schemeClr val="bg1">
                  <a:alpha val="0"/>
                </a:schemeClr>
              </a:gs>
              <a:gs pos="100000">
                <a:schemeClr val="tx1">
                  <a:alpha val="62000"/>
                </a:schemeClr>
              </a:gs>
            </a:gsLst>
            <a:lin ang="0" scaled="1"/>
            <a:tileRect/>
          </a:gradFill>
          <a:ln>
            <a:noFill/>
          </a:ln>
          <a:effectLst>
            <a:outerShdw blurRad="50800" dist="50800" dir="5400000" algn="ctr" rotWithShape="0">
              <a:srgbClr val="9CADE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30875A1-E1CC-01D0-1DB9-D4C7CC8E133B}"/>
              </a:ext>
            </a:extLst>
          </p:cNvPr>
          <p:cNvSpPr/>
          <p:nvPr/>
        </p:nvSpPr>
        <p:spPr>
          <a:xfrm rot="9093816">
            <a:off x="10069892" y="595760"/>
            <a:ext cx="823142" cy="823142"/>
          </a:xfrm>
          <a:prstGeom prst="ellipse">
            <a:avLst/>
          </a:prstGeom>
          <a:solidFill>
            <a:schemeClr val="bg1"/>
          </a:solidFill>
          <a:ln w="38100">
            <a:solidFill>
              <a:srgbClr val="66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4336D36-7F24-7126-32C1-84F21B670E61}"/>
              </a:ext>
            </a:extLst>
          </p:cNvPr>
          <p:cNvCxnSpPr>
            <a:cxnSpLocks/>
            <a:endCxn id="30" idx="6"/>
          </p:cNvCxnSpPr>
          <p:nvPr/>
        </p:nvCxnSpPr>
        <p:spPr>
          <a:xfrm>
            <a:off x="9250993" y="2735428"/>
            <a:ext cx="975454" cy="183732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EE082A2-04E4-F0D0-7E6E-AD0D12916A45}"/>
              </a:ext>
            </a:extLst>
          </p:cNvPr>
          <p:cNvCxnSpPr>
            <a:cxnSpLocks/>
            <a:stCxn id="31" idx="2"/>
            <a:endCxn id="30" idx="2"/>
          </p:cNvCxnSpPr>
          <p:nvPr/>
        </p:nvCxnSpPr>
        <p:spPr>
          <a:xfrm>
            <a:off x="9996383" y="2383492"/>
            <a:ext cx="954998" cy="1796690"/>
          </a:xfrm>
          <a:prstGeom prst="line">
            <a:avLst/>
          </a:prstGeom>
          <a:ln w="38100">
            <a:solidFill>
              <a:srgbClr val="FF0066"/>
            </a:solidFill>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B770A07D-D4B9-62CC-F210-99A4F16E59F2}"/>
              </a:ext>
            </a:extLst>
          </p:cNvPr>
          <p:cNvSpPr/>
          <p:nvPr/>
        </p:nvSpPr>
        <p:spPr>
          <a:xfrm rot="9093816">
            <a:off x="10176714" y="3964265"/>
            <a:ext cx="824400" cy="824400"/>
          </a:xfrm>
          <a:prstGeom prst="ellipse">
            <a:avLst/>
          </a:prstGeom>
          <a:solidFill>
            <a:schemeClr val="bg1"/>
          </a:solid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7925096-2057-0E89-29E9-F8020A11A7B9}"/>
              </a:ext>
            </a:extLst>
          </p:cNvPr>
          <p:cNvSpPr/>
          <p:nvPr/>
        </p:nvSpPr>
        <p:spPr>
          <a:xfrm rot="12622456">
            <a:off x="9641626" y="2450855"/>
            <a:ext cx="934806" cy="805713"/>
          </a:xfrm>
          <a:prstGeom prst="rect">
            <a:avLst/>
          </a:prstGeom>
          <a:gradFill flip="none" rotWithShape="1">
            <a:gsLst>
              <a:gs pos="0">
                <a:schemeClr val="bg1">
                  <a:alpha val="0"/>
                </a:schemeClr>
              </a:gs>
              <a:gs pos="100000">
                <a:schemeClr val="tx1">
                  <a:alpha val="62000"/>
                </a:schemeClr>
              </a:gs>
            </a:gsLst>
            <a:lin ang="0" scaled="1"/>
            <a:tileRect/>
          </a:gradFill>
          <a:ln>
            <a:noFill/>
          </a:ln>
          <a:effectLst>
            <a:outerShdw blurRad="50800" dist="50800" dir="5400000" algn="ctr" rotWithShape="0">
              <a:srgbClr val="9CADE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D74A09A4-08AC-75B8-0C6F-EB282788F61E}"/>
              </a:ext>
            </a:extLst>
          </p:cNvPr>
          <p:cNvCxnSpPr>
            <a:cxnSpLocks/>
            <a:stCxn id="31" idx="1"/>
          </p:cNvCxnSpPr>
          <p:nvPr/>
        </p:nvCxnSpPr>
        <p:spPr>
          <a:xfrm flipV="1">
            <a:off x="10029011" y="1239076"/>
            <a:ext cx="795212" cy="1458209"/>
          </a:xfrm>
          <a:prstGeom prst="line">
            <a:avLst/>
          </a:prstGeom>
          <a:ln w="38100">
            <a:solidFill>
              <a:srgbClr val="66006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4C41B0-FC6E-15D4-49FB-7A4C6E38C242}"/>
              </a:ext>
            </a:extLst>
          </p:cNvPr>
          <p:cNvCxnSpPr>
            <a:cxnSpLocks/>
            <a:endCxn id="30" idx="5"/>
          </p:cNvCxnSpPr>
          <p:nvPr/>
        </p:nvCxnSpPr>
        <p:spPr>
          <a:xfrm flipV="1">
            <a:off x="9296648" y="4258955"/>
            <a:ext cx="897171" cy="1506923"/>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E68AB66-48EC-1518-0FD8-6398C9320911}"/>
              </a:ext>
            </a:extLst>
          </p:cNvPr>
          <p:cNvCxnSpPr>
            <a:cxnSpLocks/>
          </p:cNvCxnSpPr>
          <p:nvPr/>
        </p:nvCxnSpPr>
        <p:spPr>
          <a:xfrm flipV="1">
            <a:off x="10030164" y="4597824"/>
            <a:ext cx="903949" cy="1499521"/>
          </a:xfrm>
          <a:prstGeom prst="line">
            <a:avLst/>
          </a:prstGeom>
          <a:ln w="38100">
            <a:solidFill>
              <a:srgbClr val="FF9900"/>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6A30843-3B34-F3FD-0737-3507E0A329E2}"/>
              </a:ext>
            </a:extLst>
          </p:cNvPr>
          <p:cNvSpPr/>
          <p:nvPr/>
        </p:nvSpPr>
        <p:spPr>
          <a:xfrm rot="9093816">
            <a:off x="9221716" y="2167575"/>
            <a:ext cx="824400" cy="824400"/>
          </a:xfrm>
          <a:prstGeom prst="ellipse">
            <a:avLst/>
          </a:prstGeom>
          <a:solidFill>
            <a:schemeClr val="bg1"/>
          </a:solid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B6F5546-2B48-3671-1A9A-96F83C13E53F}"/>
              </a:ext>
            </a:extLst>
          </p:cNvPr>
          <p:cNvSpPr/>
          <p:nvPr/>
        </p:nvSpPr>
        <p:spPr>
          <a:xfrm rot="9093816">
            <a:off x="9294965" y="5437322"/>
            <a:ext cx="824400" cy="824400"/>
          </a:xfrm>
          <a:prstGeom prst="ellipse">
            <a:avLst/>
          </a:prstGeom>
          <a:solidFill>
            <a:schemeClr val="bg1"/>
          </a:solid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215429ED-86AD-E4DF-B508-B6762C008CC6}"/>
              </a:ext>
            </a:extLst>
          </p:cNvPr>
          <p:cNvSpPr txBox="1"/>
          <p:nvPr/>
        </p:nvSpPr>
        <p:spPr>
          <a:xfrm>
            <a:off x="6103620" y="5623560"/>
            <a:ext cx="184731" cy="369332"/>
          </a:xfrm>
          <a:prstGeom prst="rect">
            <a:avLst/>
          </a:prstGeom>
          <a:noFill/>
        </p:spPr>
        <p:txBody>
          <a:bodyPr wrap="none" rtlCol="0">
            <a:spAutoFit/>
          </a:bodyPr>
          <a:lstStyle/>
          <a:p>
            <a:endParaRPr lang="en-US" dirty="0"/>
          </a:p>
        </p:txBody>
      </p:sp>
      <p:pic>
        <p:nvPicPr>
          <p:cNvPr id="76" name="Picture 75">
            <a:extLst>
              <a:ext uri="{FF2B5EF4-FFF2-40B4-BE49-F238E27FC236}">
                <a16:creationId xmlns:a16="http://schemas.microsoft.com/office/drawing/2014/main" id="{06A8A709-EEA1-4AB1-5B94-61984DAD4161}"/>
              </a:ext>
            </a:extLst>
          </p:cNvPr>
          <p:cNvPicPr>
            <a:picLocks noChangeAspect="1"/>
          </p:cNvPicPr>
          <p:nvPr/>
        </p:nvPicPr>
        <p:blipFill>
          <a:blip r:embed="rId4"/>
          <a:stretch>
            <a:fillRect/>
          </a:stretch>
        </p:blipFill>
        <p:spPr>
          <a:xfrm flipH="1">
            <a:off x="10224839" y="736542"/>
            <a:ext cx="538778" cy="538778"/>
          </a:xfrm>
          <a:prstGeom prst="rect">
            <a:avLst/>
          </a:prstGeom>
        </p:spPr>
      </p:pic>
      <p:pic>
        <p:nvPicPr>
          <p:cNvPr id="77" name="Picture 76">
            <a:extLst>
              <a:ext uri="{FF2B5EF4-FFF2-40B4-BE49-F238E27FC236}">
                <a16:creationId xmlns:a16="http://schemas.microsoft.com/office/drawing/2014/main" id="{E2DC3F08-B051-D083-A485-D09CDA4149E8}"/>
              </a:ext>
            </a:extLst>
          </p:cNvPr>
          <p:cNvPicPr>
            <a:picLocks noChangeAspect="1"/>
          </p:cNvPicPr>
          <p:nvPr/>
        </p:nvPicPr>
        <p:blipFill>
          <a:blip r:embed="rId4"/>
          <a:stretch>
            <a:fillRect/>
          </a:stretch>
        </p:blipFill>
        <p:spPr>
          <a:xfrm flipH="1">
            <a:off x="9366012" y="2308577"/>
            <a:ext cx="538778" cy="538778"/>
          </a:xfrm>
          <a:prstGeom prst="rect">
            <a:avLst/>
          </a:prstGeom>
        </p:spPr>
      </p:pic>
      <p:pic>
        <p:nvPicPr>
          <p:cNvPr id="78" name="Picture 77">
            <a:extLst>
              <a:ext uri="{FF2B5EF4-FFF2-40B4-BE49-F238E27FC236}">
                <a16:creationId xmlns:a16="http://schemas.microsoft.com/office/drawing/2014/main" id="{160DB546-5A4F-B008-1870-0F5971429596}"/>
              </a:ext>
            </a:extLst>
          </p:cNvPr>
          <p:cNvPicPr>
            <a:picLocks noChangeAspect="1"/>
          </p:cNvPicPr>
          <p:nvPr/>
        </p:nvPicPr>
        <p:blipFill>
          <a:blip r:embed="rId4"/>
          <a:stretch>
            <a:fillRect/>
          </a:stretch>
        </p:blipFill>
        <p:spPr>
          <a:xfrm flipH="1">
            <a:off x="10320718" y="4099926"/>
            <a:ext cx="538778" cy="538778"/>
          </a:xfrm>
          <a:prstGeom prst="rect">
            <a:avLst/>
          </a:prstGeom>
        </p:spPr>
      </p:pic>
      <p:pic>
        <p:nvPicPr>
          <p:cNvPr id="79" name="Picture 78">
            <a:extLst>
              <a:ext uri="{FF2B5EF4-FFF2-40B4-BE49-F238E27FC236}">
                <a16:creationId xmlns:a16="http://schemas.microsoft.com/office/drawing/2014/main" id="{C2D5A54B-4383-84E3-229C-6E709D9D1890}"/>
              </a:ext>
            </a:extLst>
          </p:cNvPr>
          <p:cNvPicPr>
            <a:picLocks noChangeAspect="1"/>
          </p:cNvPicPr>
          <p:nvPr/>
        </p:nvPicPr>
        <p:blipFill>
          <a:blip r:embed="rId4"/>
          <a:stretch>
            <a:fillRect/>
          </a:stretch>
        </p:blipFill>
        <p:spPr>
          <a:xfrm flipH="1">
            <a:off x="9468559" y="5575262"/>
            <a:ext cx="538778" cy="538778"/>
          </a:xfrm>
          <a:prstGeom prst="rect">
            <a:avLst/>
          </a:prstGeom>
        </p:spPr>
      </p:pic>
      <p:sp>
        <p:nvSpPr>
          <p:cNvPr id="2" name="TextBox 1">
            <a:extLst>
              <a:ext uri="{FF2B5EF4-FFF2-40B4-BE49-F238E27FC236}">
                <a16:creationId xmlns:a16="http://schemas.microsoft.com/office/drawing/2014/main" id="{F40DF937-89A1-55BE-5D34-368B213E30A3}"/>
              </a:ext>
            </a:extLst>
          </p:cNvPr>
          <p:cNvSpPr txBox="1"/>
          <p:nvPr/>
        </p:nvSpPr>
        <p:spPr>
          <a:xfrm>
            <a:off x="10899915" y="6488668"/>
            <a:ext cx="1351652" cy="369332"/>
          </a:xfrm>
          <a:prstGeom prst="rect">
            <a:avLst/>
          </a:prstGeom>
          <a:noFill/>
        </p:spPr>
        <p:txBody>
          <a:bodyPr wrap="none" rtlCol="0">
            <a:spAutoFit/>
          </a:bodyPr>
          <a:lstStyle/>
          <a:p>
            <a:r>
              <a:rPr lang="en-US" b="1" dirty="0">
                <a:solidFill>
                  <a:srgbClr val="002060"/>
                </a:solidFill>
              </a:rPr>
              <a:t>Slide 8 of 15</a:t>
            </a:r>
          </a:p>
        </p:txBody>
      </p:sp>
    </p:spTree>
    <p:extLst>
      <p:ext uri="{BB962C8B-B14F-4D97-AF65-F5344CB8AC3E}">
        <p14:creationId xmlns:p14="http://schemas.microsoft.com/office/powerpoint/2010/main" val="32097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15000" fill="hold"/>
                                        <p:tgtEl>
                                          <p:spTgt spid="10"/>
                                        </p:tgtEl>
                                        <p:attrNameLst>
                                          <p:attrName>r</p:attrName>
                                        </p:attrNameLst>
                                      </p:cBhvr>
                                    </p:animRot>
                                  </p:childTnLst>
                                </p:cTn>
                              </p:par>
                              <p:par>
                                <p:cTn id="7" presetID="8" presetClass="emph" presetSubtype="0" repeatCount="indefinite" fill="hold" grpId="0" nodeType="withEffect">
                                  <p:stCondLst>
                                    <p:cond delay="500"/>
                                  </p:stCondLst>
                                  <p:childTnLst>
                                    <p:animRot by="-21600000">
                                      <p:cBhvr>
                                        <p:cTn id="8" dur="15000" fill="hold"/>
                                        <p:tgtEl>
                                          <p:spTgt spid="11"/>
                                        </p:tgtEl>
                                        <p:attrNameLst>
                                          <p:attrName>r</p:attrName>
                                        </p:attrNameLst>
                                      </p:cBhvr>
                                    </p:animRot>
                                  </p:childTnLst>
                                </p:cTn>
                              </p:par>
                              <p:par>
                                <p:cTn id="9" presetID="8" presetClass="emph" presetSubtype="0" repeatCount="indefinite" fill="hold" grpId="0" nodeType="withEffect">
                                  <p:stCondLst>
                                    <p:cond delay="750"/>
                                  </p:stCondLst>
                                  <p:childTnLst>
                                    <p:animRot by="21600000">
                                      <p:cBhvr>
                                        <p:cTn id="10" dur="15000" fill="hold"/>
                                        <p:tgtEl>
                                          <p:spTgt spid="12"/>
                                        </p:tgtEl>
                                        <p:attrNameLst>
                                          <p:attrName>r</p:attrName>
                                        </p:attrNameLst>
                                      </p:cBhvr>
                                    </p:animRot>
                                  </p:childTnLst>
                                </p:cTn>
                              </p:par>
                              <p:par>
                                <p:cTn id="11" presetID="8" presetClass="emph" presetSubtype="0" repeatCount="indefinite" fill="hold" grpId="0" nodeType="withEffect">
                                  <p:stCondLst>
                                    <p:cond delay="1000"/>
                                  </p:stCondLst>
                                  <p:childTnLst>
                                    <p:animRot by="-21600000">
                                      <p:cBhvr>
                                        <p:cTn id="12" dur="15000" fill="hold"/>
                                        <p:tgtEl>
                                          <p:spTgt spid="15"/>
                                        </p:tgtEl>
                                        <p:attrNameLst>
                                          <p:attrName>r</p:attrName>
                                        </p:attrNameLst>
                                      </p:cBhvr>
                                    </p:animRot>
                                  </p:childTnLst>
                                </p:cTn>
                              </p:par>
                              <p:par>
                                <p:cTn id="13" presetID="8" presetClass="emph" presetSubtype="0" repeatCount="indefinite" fill="hold" nodeType="withEffect">
                                  <p:stCondLst>
                                    <p:cond delay="0"/>
                                  </p:stCondLst>
                                  <p:childTnLst>
                                    <p:animRot by="21600000">
                                      <p:cBhvr>
                                        <p:cTn id="14" dur="15000" fill="hold"/>
                                        <p:tgtEl>
                                          <p:spTgt spid="76"/>
                                        </p:tgtEl>
                                        <p:attrNameLst>
                                          <p:attrName>r</p:attrName>
                                        </p:attrNameLst>
                                      </p:cBhvr>
                                    </p:animRot>
                                  </p:childTnLst>
                                </p:cTn>
                              </p:par>
                              <p:par>
                                <p:cTn id="15" presetID="8" presetClass="emph" presetSubtype="0" repeatCount="indefinite" fill="hold" nodeType="withEffect">
                                  <p:stCondLst>
                                    <p:cond delay="0"/>
                                  </p:stCondLst>
                                  <p:childTnLst>
                                    <p:animRot by="21600000">
                                      <p:cBhvr>
                                        <p:cTn id="16" dur="15000" fill="hold"/>
                                        <p:tgtEl>
                                          <p:spTgt spid="78"/>
                                        </p:tgtEl>
                                        <p:attrNameLst>
                                          <p:attrName>r</p:attrName>
                                        </p:attrNameLst>
                                      </p:cBhvr>
                                    </p:animRot>
                                  </p:childTnLst>
                                </p:cTn>
                              </p:par>
                              <p:par>
                                <p:cTn id="17" presetID="8" presetClass="emph" presetSubtype="0" repeatCount="indefinite" fill="hold" nodeType="withEffect">
                                  <p:stCondLst>
                                    <p:cond delay="1000"/>
                                  </p:stCondLst>
                                  <p:childTnLst>
                                    <p:animRot by="-21600000">
                                      <p:cBhvr>
                                        <p:cTn id="18" dur="15000" fill="hold"/>
                                        <p:tgtEl>
                                          <p:spTgt spid="77"/>
                                        </p:tgtEl>
                                        <p:attrNameLst>
                                          <p:attrName>r</p:attrName>
                                        </p:attrNameLst>
                                      </p:cBhvr>
                                    </p:animRot>
                                  </p:childTnLst>
                                </p:cTn>
                              </p:par>
                              <p:par>
                                <p:cTn id="19" presetID="8" presetClass="emph" presetSubtype="0" repeatCount="indefinite" fill="hold" nodeType="withEffect">
                                  <p:stCondLst>
                                    <p:cond delay="1000"/>
                                  </p:stCondLst>
                                  <p:childTnLst>
                                    <p:animRot by="-21600000">
                                      <p:cBhvr>
                                        <p:cTn id="20" dur="15000" fill="hold"/>
                                        <p:tgtEl>
                                          <p:spTgt spid="7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43A3E8"/>
            </a:gs>
            <a:gs pos="100000">
              <a:srgbClr val="405AB8"/>
            </a:gs>
          </a:gsLst>
          <a:lin ang="16200000" scaled="1"/>
          <a:tileRect/>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F2663DB-F43D-AAFC-18A6-C1A9FFC27AC7}"/>
              </a:ext>
            </a:extLst>
          </p:cNvPr>
          <p:cNvSpPr/>
          <p:nvPr/>
        </p:nvSpPr>
        <p:spPr>
          <a:xfrm>
            <a:off x="-722671" y="154983"/>
            <a:ext cx="1268361" cy="369332"/>
          </a:xfrm>
          <a:prstGeom prst="rect">
            <a:avLst/>
          </a:prstGeom>
          <a:solidFill>
            <a:srgbClr val="0015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5" name="TextBox 4">
            <a:extLst>
              <a:ext uri="{FF2B5EF4-FFF2-40B4-BE49-F238E27FC236}">
                <a16:creationId xmlns:a16="http://schemas.microsoft.com/office/drawing/2014/main" id="{3AC8300A-A676-D698-4834-8CDB5C19AECE}"/>
              </a:ext>
            </a:extLst>
          </p:cNvPr>
          <p:cNvSpPr txBox="1"/>
          <p:nvPr/>
        </p:nvSpPr>
        <p:spPr>
          <a:xfrm>
            <a:off x="545690" y="154983"/>
            <a:ext cx="1941557" cy="369332"/>
          </a:xfrm>
          <a:prstGeom prst="rect">
            <a:avLst/>
          </a:prstGeom>
          <a:noFill/>
        </p:spPr>
        <p:txBody>
          <a:bodyPr wrap="square" rtlCol="0">
            <a:spAutoFit/>
          </a:bodyPr>
          <a:lstStyle/>
          <a:p>
            <a:r>
              <a:rPr lang="en-US" b="1" dirty="0">
                <a:solidFill>
                  <a:schemeClr val="bg1"/>
                </a:solidFill>
                <a:latin typeface="Helvetica" pitchFamily="2" charset="0"/>
              </a:rPr>
              <a:t>Project Updates</a:t>
            </a:r>
          </a:p>
        </p:txBody>
      </p:sp>
      <p:sp>
        <p:nvSpPr>
          <p:cNvPr id="7" name="TextBox 6">
            <a:extLst>
              <a:ext uri="{FF2B5EF4-FFF2-40B4-BE49-F238E27FC236}">
                <a16:creationId xmlns:a16="http://schemas.microsoft.com/office/drawing/2014/main" id="{3C294E2C-6C04-3FB2-3E3F-298130DE31AF}"/>
              </a:ext>
            </a:extLst>
          </p:cNvPr>
          <p:cNvSpPr txBox="1"/>
          <p:nvPr/>
        </p:nvSpPr>
        <p:spPr>
          <a:xfrm>
            <a:off x="126985" y="154983"/>
            <a:ext cx="763967" cy="369332"/>
          </a:xfrm>
          <a:prstGeom prst="rect">
            <a:avLst/>
          </a:prstGeom>
          <a:noFill/>
        </p:spPr>
        <p:txBody>
          <a:bodyPr wrap="square" rtlCol="0">
            <a:spAutoFit/>
          </a:bodyPr>
          <a:lstStyle/>
          <a:p>
            <a:r>
              <a:rPr lang="en-US" b="1" dirty="0">
                <a:solidFill>
                  <a:schemeClr val="bg1"/>
                </a:solidFill>
                <a:latin typeface="Helvetica" pitchFamily="2" charset="0"/>
              </a:rPr>
              <a:t>06</a:t>
            </a:r>
          </a:p>
        </p:txBody>
      </p:sp>
      <p:cxnSp>
        <p:nvCxnSpPr>
          <p:cNvPr id="29" name="Straight Connector 28">
            <a:extLst>
              <a:ext uri="{FF2B5EF4-FFF2-40B4-BE49-F238E27FC236}">
                <a16:creationId xmlns:a16="http://schemas.microsoft.com/office/drawing/2014/main" id="{828C67BF-F9A8-6753-96EA-AD7778EB7E37}"/>
              </a:ext>
            </a:extLst>
          </p:cNvPr>
          <p:cNvCxnSpPr>
            <a:cxnSpLocks/>
          </p:cNvCxnSpPr>
          <p:nvPr/>
        </p:nvCxnSpPr>
        <p:spPr>
          <a:xfrm>
            <a:off x="2487247" y="346159"/>
            <a:ext cx="1171074" cy="0"/>
          </a:xfrm>
          <a:prstGeom prst="line">
            <a:avLst/>
          </a:prstGeom>
          <a:ln w="381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5D40E8B-3118-A30D-DB69-93581B892C14}"/>
              </a:ext>
            </a:extLst>
          </p:cNvPr>
          <p:cNvSpPr/>
          <p:nvPr/>
        </p:nvSpPr>
        <p:spPr>
          <a:xfrm>
            <a:off x="65759" y="3179977"/>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74A619F-2F3A-E7AB-8FC2-89AAB30489F3}"/>
              </a:ext>
            </a:extLst>
          </p:cNvPr>
          <p:cNvPicPr>
            <a:picLocks noChangeAspect="1"/>
          </p:cNvPicPr>
          <p:nvPr/>
        </p:nvPicPr>
        <p:blipFill rotWithShape="1">
          <a:blip r:embed="rId2"/>
          <a:srcRect l="26398" r="29111"/>
          <a:stretch/>
        </p:blipFill>
        <p:spPr>
          <a:xfrm>
            <a:off x="890953" y="1437224"/>
            <a:ext cx="2719589" cy="5457748"/>
          </a:xfrm>
          <a:prstGeom prst="rect">
            <a:avLst/>
          </a:prstGeom>
          <a:effectLst>
            <a:outerShdw blurRad="503713" dist="33139" dir="2700000" sx="102816" sy="102816" algn="tl" rotWithShape="0">
              <a:prstClr val="black">
                <a:alpha val="33890"/>
              </a:prstClr>
            </a:outerShdw>
          </a:effectLst>
        </p:spPr>
      </p:pic>
      <p:sp>
        <p:nvSpPr>
          <p:cNvPr id="30" name="Oval 29">
            <a:extLst>
              <a:ext uri="{FF2B5EF4-FFF2-40B4-BE49-F238E27FC236}">
                <a16:creationId xmlns:a16="http://schemas.microsoft.com/office/drawing/2014/main" id="{F3B27107-F67F-042B-9327-25049F552A57}"/>
              </a:ext>
            </a:extLst>
          </p:cNvPr>
          <p:cNvSpPr/>
          <p:nvPr/>
        </p:nvSpPr>
        <p:spPr>
          <a:xfrm>
            <a:off x="3827466" y="3179977"/>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7BA6C0C-2703-6F04-CCB8-055AA11E5538}"/>
              </a:ext>
            </a:extLst>
          </p:cNvPr>
          <p:cNvSpPr/>
          <p:nvPr/>
        </p:nvSpPr>
        <p:spPr>
          <a:xfrm>
            <a:off x="7514154" y="3171020"/>
            <a:ext cx="2267848" cy="2267848"/>
          </a:xfrm>
          <a:prstGeom prst="ellipse">
            <a:avLst/>
          </a:prstGeom>
          <a:solidFill>
            <a:schemeClr val="accent1">
              <a:alpha val="57338"/>
            </a:schemeClr>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0C62E5C-DF6A-5E7F-FBE3-9C2C63730B5C}"/>
              </a:ext>
            </a:extLst>
          </p:cNvPr>
          <p:cNvPicPr>
            <a:picLocks noChangeAspect="1"/>
          </p:cNvPicPr>
          <p:nvPr/>
        </p:nvPicPr>
        <p:blipFill rotWithShape="1">
          <a:blip r:embed="rId3"/>
          <a:srcRect l="28010" r="26789"/>
          <a:stretch/>
        </p:blipFill>
        <p:spPr>
          <a:xfrm>
            <a:off x="4751118" y="1437224"/>
            <a:ext cx="2763036" cy="5457857"/>
          </a:xfrm>
          <a:prstGeom prst="rect">
            <a:avLst/>
          </a:prstGeom>
          <a:effectLst>
            <a:outerShdw blurRad="503713" dist="33139" dir="2700000" sx="102816" sy="102816" algn="tl" rotWithShape="0">
              <a:prstClr val="black">
                <a:alpha val="33890"/>
              </a:prstClr>
            </a:outerShdw>
          </a:effectLst>
        </p:spPr>
      </p:pic>
      <p:pic>
        <p:nvPicPr>
          <p:cNvPr id="19" name="Picture 18">
            <a:extLst>
              <a:ext uri="{FF2B5EF4-FFF2-40B4-BE49-F238E27FC236}">
                <a16:creationId xmlns:a16="http://schemas.microsoft.com/office/drawing/2014/main" id="{E2B7FE33-1440-F426-DC48-9D3F21A8C4A9}"/>
              </a:ext>
            </a:extLst>
          </p:cNvPr>
          <p:cNvPicPr>
            <a:picLocks noChangeAspect="1"/>
          </p:cNvPicPr>
          <p:nvPr/>
        </p:nvPicPr>
        <p:blipFill rotWithShape="1">
          <a:blip r:embed="rId4"/>
          <a:srcRect l="28010" r="25150"/>
          <a:stretch/>
        </p:blipFill>
        <p:spPr>
          <a:xfrm>
            <a:off x="8437806" y="1400252"/>
            <a:ext cx="2863240" cy="5457857"/>
          </a:xfrm>
          <a:prstGeom prst="rect">
            <a:avLst/>
          </a:prstGeom>
          <a:effectLst>
            <a:outerShdw blurRad="503713" dist="33139" dir="2700000" sx="102816" sy="102816" algn="tl" rotWithShape="0">
              <a:prstClr val="black">
                <a:alpha val="33890"/>
              </a:prstClr>
            </a:outerShdw>
          </a:effectLst>
        </p:spPr>
      </p:pic>
      <p:sp>
        <p:nvSpPr>
          <p:cNvPr id="25" name="TextBox 24">
            <a:extLst>
              <a:ext uri="{FF2B5EF4-FFF2-40B4-BE49-F238E27FC236}">
                <a16:creationId xmlns:a16="http://schemas.microsoft.com/office/drawing/2014/main" id="{06CCAB4F-C0BB-B76D-A5BE-2368AD8415BC}"/>
              </a:ext>
            </a:extLst>
          </p:cNvPr>
          <p:cNvSpPr txBox="1"/>
          <p:nvPr/>
        </p:nvSpPr>
        <p:spPr>
          <a:xfrm>
            <a:off x="1621269" y="1363389"/>
            <a:ext cx="1428596"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Get Started</a:t>
            </a:r>
          </a:p>
        </p:txBody>
      </p:sp>
      <p:sp>
        <p:nvSpPr>
          <p:cNvPr id="26" name="TextBox 25">
            <a:extLst>
              <a:ext uri="{FF2B5EF4-FFF2-40B4-BE49-F238E27FC236}">
                <a16:creationId xmlns:a16="http://schemas.microsoft.com/office/drawing/2014/main" id="{7A71BBB2-8C13-9AED-DAC8-9825EA448441}"/>
              </a:ext>
            </a:extLst>
          </p:cNvPr>
          <p:cNvSpPr txBox="1"/>
          <p:nvPr/>
        </p:nvSpPr>
        <p:spPr>
          <a:xfrm>
            <a:off x="5566964" y="1363389"/>
            <a:ext cx="1056700"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Sign Up</a:t>
            </a:r>
          </a:p>
        </p:txBody>
      </p:sp>
      <p:sp>
        <p:nvSpPr>
          <p:cNvPr id="28" name="TextBox 27">
            <a:extLst>
              <a:ext uri="{FF2B5EF4-FFF2-40B4-BE49-F238E27FC236}">
                <a16:creationId xmlns:a16="http://schemas.microsoft.com/office/drawing/2014/main" id="{A0815D00-B6EA-3C36-2FF0-FA1BB1948E18}"/>
              </a:ext>
            </a:extLst>
          </p:cNvPr>
          <p:cNvSpPr txBox="1"/>
          <p:nvPr/>
        </p:nvSpPr>
        <p:spPr>
          <a:xfrm>
            <a:off x="9369068" y="1363389"/>
            <a:ext cx="825867" cy="369332"/>
          </a:xfrm>
          <a:prstGeom prst="rect">
            <a:avLst/>
          </a:prstGeom>
          <a:noFill/>
        </p:spPr>
        <p:txBody>
          <a:bodyPr wrap="none" rtlCol="0">
            <a:spAutoFit/>
          </a:bodyPr>
          <a:lstStyle/>
          <a:p>
            <a:r>
              <a:rPr lang="en-US" b="1" dirty="0">
                <a:solidFill>
                  <a:schemeClr val="bg1"/>
                </a:solidFill>
                <a:effectLst>
                  <a:outerShdw blurRad="161756" sx="171000" sy="171000" algn="ctr" rotWithShape="0">
                    <a:srgbClr val="244075"/>
                  </a:outerShdw>
                </a:effectLst>
                <a:latin typeface="Helvetica" pitchFamily="2" charset="0"/>
              </a:rPr>
              <a:t>Home</a:t>
            </a:r>
          </a:p>
        </p:txBody>
      </p:sp>
      <p:sp>
        <p:nvSpPr>
          <p:cNvPr id="35" name="TextBox 34">
            <a:extLst>
              <a:ext uri="{FF2B5EF4-FFF2-40B4-BE49-F238E27FC236}">
                <a16:creationId xmlns:a16="http://schemas.microsoft.com/office/drawing/2014/main" id="{C68BDE46-75B8-A140-BA4E-F1B2DE9C3ECC}"/>
              </a:ext>
            </a:extLst>
          </p:cNvPr>
          <p:cNvSpPr txBox="1"/>
          <p:nvPr/>
        </p:nvSpPr>
        <p:spPr>
          <a:xfrm>
            <a:off x="422103" y="3981778"/>
            <a:ext cx="697627" cy="646331"/>
          </a:xfrm>
          <a:prstGeom prst="rect">
            <a:avLst/>
          </a:prstGeom>
          <a:noFill/>
        </p:spPr>
        <p:txBody>
          <a:bodyPr wrap="none" rtlCol="0">
            <a:spAutoFit/>
          </a:bodyPr>
          <a:lstStyle/>
          <a:p>
            <a:r>
              <a:rPr lang="en-US" sz="3600" b="1" dirty="0">
                <a:solidFill>
                  <a:schemeClr val="bg1"/>
                </a:solidFill>
                <a:latin typeface="Helvetica" pitchFamily="2" charset="0"/>
              </a:rPr>
              <a:t>01</a:t>
            </a:r>
          </a:p>
        </p:txBody>
      </p:sp>
      <p:sp>
        <p:nvSpPr>
          <p:cNvPr id="36" name="TextBox 35">
            <a:extLst>
              <a:ext uri="{FF2B5EF4-FFF2-40B4-BE49-F238E27FC236}">
                <a16:creationId xmlns:a16="http://schemas.microsoft.com/office/drawing/2014/main" id="{A853B104-6979-FD99-A092-DD1074E74362}"/>
              </a:ext>
            </a:extLst>
          </p:cNvPr>
          <p:cNvSpPr txBox="1"/>
          <p:nvPr/>
        </p:nvSpPr>
        <p:spPr>
          <a:xfrm>
            <a:off x="4147749" y="3981776"/>
            <a:ext cx="697627" cy="646331"/>
          </a:xfrm>
          <a:prstGeom prst="rect">
            <a:avLst/>
          </a:prstGeom>
          <a:noFill/>
        </p:spPr>
        <p:txBody>
          <a:bodyPr wrap="none" rtlCol="0">
            <a:spAutoFit/>
          </a:bodyPr>
          <a:lstStyle/>
          <a:p>
            <a:r>
              <a:rPr lang="en-US" sz="3600" b="1" dirty="0">
                <a:solidFill>
                  <a:schemeClr val="bg1"/>
                </a:solidFill>
                <a:latin typeface="Helvetica" pitchFamily="2" charset="0"/>
              </a:rPr>
              <a:t>02</a:t>
            </a:r>
          </a:p>
        </p:txBody>
      </p:sp>
      <p:sp>
        <p:nvSpPr>
          <p:cNvPr id="37" name="TextBox 36">
            <a:extLst>
              <a:ext uri="{FF2B5EF4-FFF2-40B4-BE49-F238E27FC236}">
                <a16:creationId xmlns:a16="http://schemas.microsoft.com/office/drawing/2014/main" id="{F84C5334-0C60-5D1D-908E-2B1D1F58E24B}"/>
              </a:ext>
            </a:extLst>
          </p:cNvPr>
          <p:cNvSpPr txBox="1"/>
          <p:nvPr/>
        </p:nvSpPr>
        <p:spPr>
          <a:xfrm>
            <a:off x="7856949" y="3981777"/>
            <a:ext cx="697627" cy="646331"/>
          </a:xfrm>
          <a:prstGeom prst="rect">
            <a:avLst/>
          </a:prstGeom>
          <a:noFill/>
        </p:spPr>
        <p:txBody>
          <a:bodyPr wrap="none" rtlCol="0">
            <a:spAutoFit/>
          </a:bodyPr>
          <a:lstStyle/>
          <a:p>
            <a:r>
              <a:rPr lang="en-US" sz="3600" b="1" dirty="0">
                <a:solidFill>
                  <a:schemeClr val="bg1"/>
                </a:solidFill>
                <a:latin typeface="Helvetica" pitchFamily="2" charset="0"/>
              </a:rPr>
              <a:t>03</a:t>
            </a:r>
          </a:p>
        </p:txBody>
      </p:sp>
      <p:sp>
        <p:nvSpPr>
          <p:cNvPr id="2" name="TextBox 1">
            <a:extLst>
              <a:ext uri="{FF2B5EF4-FFF2-40B4-BE49-F238E27FC236}">
                <a16:creationId xmlns:a16="http://schemas.microsoft.com/office/drawing/2014/main" id="{EE58E9C9-3085-E9C0-351D-365C43A430B4}"/>
              </a:ext>
            </a:extLst>
          </p:cNvPr>
          <p:cNvSpPr txBox="1"/>
          <p:nvPr/>
        </p:nvSpPr>
        <p:spPr>
          <a:xfrm>
            <a:off x="10899915" y="6488668"/>
            <a:ext cx="1351652" cy="369332"/>
          </a:xfrm>
          <a:prstGeom prst="rect">
            <a:avLst/>
          </a:prstGeom>
          <a:noFill/>
        </p:spPr>
        <p:txBody>
          <a:bodyPr wrap="none" rtlCol="0">
            <a:spAutoFit/>
          </a:bodyPr>
          <a:lstStyle/>
          <a:p>
            <a:r>
              <a:rPr lang="en-US" b="1" dirty="0">
                <a:solidFill>
                  <a:schemeClr val="bg1"/>
                </a:solidFill>
              </a:rPr>
              <a:t>Slide 9 of 15</a:t>
            </a:r>
          </a:p>
        </p:txBody>
      </p:sp>
    </p:spTree>
    <p:extLst>
      <p:ext uri="{BB962C8B-B14F-4D97-AF65-F5344CB8AC3E}">
        <p14:creationId xmlns:p14="http://schemas.microsoft.com/office/powerpoint/2010/main" val="51415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2000" fill="hold"/>
                                        <p:tgtEl>
                                          <p:spTgt spid="16"/>
                                        </p:tgtEl>
                                        <p:attrNameLst>
                                          <p:attrName>ppt_x</p:attrName>
                                        </p:attrNameLst>
                                      </p:cBhvr>
                                      <p:tavLst>
                                        <p:tav tm="0">
                                          <p:val>
                                            <p:strVal val="#ppt_x"/>
                                          </p:val>
                                        </p:tav>
                                        <p:tav tm="100000">
                                          <p:val>
                                            <p:strVal val="#ppt_x"/>
                                          </p:val>
                                        </p:tav>
                                      </p:tavLst>
                                    </p:anim>
                                    <p:anim calcmode="lin" valueType="num">
                                      <p:cBhvr additive="base">
                                        <p:cTn id="12" dur="2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nodeType="withEffect">
                                  <p:stCondLst>
                                    <p:cond delay="10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2000" fill="hold"/>
                                        <p:tgtEl>
                                          <p:spTgt spid="19"/>
                                        </p:tgtEl>
                                        <p:attrNameLst>
                                          <p:attrName>ppt_x</p:attrName>
                                        </p:attrNameLst>
                                      </p:cBhvr>
                                      <p:tavLst>
                                        <p:tav tm="0">
                                          <p:val>
                                            <p:strVal val="#ppt_x"/>
                                          </p:val>
                                        </p:tav>
                                        <p:tav tm="100000">
                                          <p:val>
                                            <p:strVal val="#ppt_x"/>
                                          </p:val>
                                        </p:tav>
                                      </p:tavLst>
                                    </p:anim>
                                    <p:anim calcmode="lin" valueType="num">
                                      <p:cBhvr additive="base">
                                        <p:cTn id="16" dur="20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2282</TotalTime>
  <Words>501</Words>
  <Application>Microsoft Macintosh PowerPoint</Application>
  <PresentationFormat>Widescreen</PresentationFormat>
  <Paragraphs>128</Paragraphs>
  <Slides>15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Shrayan Bandyopadhyay</dc:creator>
  <cp:lastModifiedBy>Shrayan Bandyopadhyay</cp:lastModifiedBy>
  <cp:revision>62</cp:revision>
  <dcterms:created xsi:type="dcterms:W3CDTF">2022-11-25T08:51:16Z</dcterms:created>
  <dcterms:modified xsi:type="dcterms:W3CDTF">2022-12-12T04:35:39Z</dcterms:modified>
</cp:coreProperties>
</file>